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256" r:id="rId3"/>
    <p:sldId id="277" r:id="rId4"/>
    <p:sldId id="291" r:id="rId5"/>
    <p:sldId id="292" r:id="rId6"/>
    <p:sldId id="280" r:id="rId7"/>
    <p:sldId id="281" r:id="rId8"/>
    <p:sldId id="293" r:id="rId9"/>
    <p:sldId id="284" r:id="rId10"/>
    <p:sldId id="285" r:id="rId11"/>
    <p:sldId id="294" r:id="rId12"/>
    <p:sldId id="288" r:id="rId13"/>
    <p:sldId id="289" r:id="rId14"/>
    <p:sldId id="295" r:id="rId15"/>
    <p:sldId id="273" r:id="rId16"/>
  </p:sldIdLst>
  <p:sldSz cx="9144000" cy="6858000" type="screen4x3"/>
  <p:notesSz cx="6807200" cy="9939338"/>
  <p:custDataLst>
    <p:tags r:id="rId18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89" userDrawn="1">
          <p15:clr>
            <a:srgbClr val="A4A3A4"/>
          </p15:clr>
        </p15:guide>
        <p15:guide id="4" orient="horz" pos="1632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99FF"/>
    <a:srgbClr val="FF00FF"/>
    <a:srgbClr val="66FF99"/>
    <a:srgbClr val="33CCFF"/>
    <a:srgbClr val="6666FF"/>
    <a:srgbClr val="FF9900"/>
    <a:srgbClr val="660033"/>
    <a:srgbClr val="FF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62" y="60"/>
      </p:cViewPr>
      <p:guideLst>
        <p:guide orient="horz" pos="1094"/>
        <p:guide pos="4422"/>
        <p:guide pos="589"/>
        <p:guide orient="horz" pos="1632"/>
        <p:guide orient="horz" pos="2832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10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7074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922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12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073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13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373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783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338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285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96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709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223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6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522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7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429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212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9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72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0657" y="261258"/>
            <a:ext cx="2862943" cy="9028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95F0CB6-CEF3-4B53-AFF8-FAF5DCFBFFD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483431" y="284711"/>
            <a:ext cx="203562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速算技巧</a:t>
            </a:r>
            <a:endParaRPr kumimoji="0" lang="en-US" altLang="zh-TW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0657" y="261258"/>
            <a:ext cx="2862943" cy="9028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95F0CB6-CEF3-4B53-AFF8-FAF5DCFBFFD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483431" y="284711"/>
            <a:ext cx="203562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速算練習</a:t>
            </a:r>
            <a:endParaRPr kumimoji="0" lang="en-US" altLang="zh-TW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752600" y="685800"/>
            <a:ext cx="4894943" cy="2971800"/>
          </a:xfrm>
          <a:prstGeom prst="cloudCallout">
            <a:avLst>
              <a:gd name="adj1" fmla="val 79909"/>
              <a:gd name="adj2" fmla="val -52723"/>
            </a:avLst>
          </a:prstGeom>
          <a:gradFill rotWithShape="0">
            <a:gsLst>
              <a:gs pos="0">
                <a:srgbClr val="F4E3D2"/>
              </a:gs>
              <a:gs pos="100000">
                <a:srgbClr val="D28B44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117088" dir="2436078" algn="ctr" rotWithShape="0">
              <a:srgbClr val="A76B1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-36740" y="6500396"/>
            <a:ext cx="39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課室小學數學科思維強效訓練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endParaRPr lang="zh-CN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36740" y="6500396"/>
            <a:ext cx="39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課室小學數學科思維強效訓練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endParaRPr lang="zh-CN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5" r:id="rId4"/>
    <p:sldLayoutId id="2147483676" r:id="rId5"/>
    <p:sldLayoutId id="2147483677" r:id="rId6"/>
    <p:sldLayoutId id="2147483684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0.xml"/><Relationship Id="rId7" Type="http://schemas.openxmlformats.org/officeDocument/2006/relationships/slide" Target="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slide" Target="slide4.xml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0.wmf"/><Relationship Id="rId5" Type="http://schemas.openxmlformats.org/officeDocument/2006/relationships/image" Target="../media/image14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2.xml"/><Relationship Id="rId7" Type="http://schemas.openxmlformats.org/officeDocument/2006/relationships/slide" Target="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20.jpeg"/><Relationship Id="rId5" Type="http://schemas.openxmlformats.org/officeDocument/2006/relationships/image" Target="../media/image12.wmf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3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slide" Target="slide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6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3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3.bin"/><Relationship Id="rId5" Type="http://schemas.openxmlformats.org/officeDocument/2006/relationships/slide" Target="slide7.xml"/><Relationship Id="rId10" Type="http://schemas.openxmlformats.org/officeDocument/2006/relationships/oleObject" Target="../embeddings/oleObject2.bin"/><Relationship Id="rId4" Type="http://schemas.openxmlformats.org/officeDocument/2006/relationships/audio" Target="../media/audio2.wav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10.xml"/><Relationship Id="rId5" Type="http://schemas.openxmlformats.org/officeDocument/2006/relationships/image" Target="../media/image8.png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12.xml"/><Relationship Id="rId5" Type="http://schemas.openxmlformats.org/officeDocument/2006/relationships/image" Target="../media/image8.png"/><Relationship Id="rId10" Type="http://schemas.openxmlformats.org/officeDocument/2006/relationships/oleObject" Target="../embeddings/oleObject6.bin"/><Relationship Id="rId4" Type="http://schemas.openxmlformats.org/officeDocument/2006/relationships/slide" Target="slide13.xml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openxmlformats.org/officeDocument/2006/relationships/slide" Target="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slide" Target="slide3.xml"/><Relationship Id="rId11" Type="http://schemas.openxmlformats.org/officeDocument/2006/relationships/image" Target="../media/image17.png"/><Relationship Id="rId5" Type="http://schemas.openxmlformats.org/officeDocument/2006/relationships/image" Target="../media/image15.wmf"/><Relationship Id="rId10" Type="http://schemas.openxmlformats.org/officeDocument/2006/relationships/slide" Target="slide8.xml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9.xml"/><Relationship Id="rId7" Type="http://schemas.openxmlformats.org/officeDocument/2006/relationships/slide" Target="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2.wmf"/><Relationship Id="rId5" Type="http://schemas.openxmlformats.org/officeDocument/2006/relationships/image" Target="../media/image18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2071915" y="1404256"/>
            <a:ext cx="4648200" cy="1905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zh-TW" altLang="en-US" sz="8000" b="0" dirty="0">
                <a:ea typeface="標楷體" panose="03000509000000000000" pitchFamily="65" charset="-120"/>
              </a:rPr>
              <a:t>速算技巧</a:t>
            </a:r>
            <a:endParaRPr lang="zh-TW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877743" y="4096660"/>
            <a:ext cx="2184400" cy="6084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zh-TW" altLang="en-US" dirty="0"/>
              <a:t>  示範講解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55709" y="4892410"/>
            <a:ext cx="2184400" cy="7982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zh-TW" altLang="en-US" dirty="0"/>
              <a:t>  速算練習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endParaRPr lang="zh-TW" altLang="en-US" dirty="0"/>
          </a:p>
        </p:txBody>
      </p:sp>
      <p:pic>
        <p:nvPicPr>
          <p:cNvPr id="11" name="图片 10">
            <a:hlinkClick r:id="rId4" action="ppaction://hlinksldjump"/>
            <a:extLst>
              <a:ext uri="{FF2B5EF4-FFF2-40B4-BE49-F238E27FC236}">
                <a16:creationId xmlns:a16="http://schemas.microsoft.com/office/drawing/2014/main" id="{8087FD85-C0BB-4F97-AD11-66D4714700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1860" y="3985983"/>
            <a:ext cx="781050" cy="742950"/>
          </a:xfrm>
          <a:prstGeom prst="rect">
            <a:avLst/>
          </a:prstGeom>
        </p:spPr>
      </p:pic>
      <p:pic>
        <p:nvPicPr>
          <p:cNvPr id="13" name="图片 12">
            <a:hlinkClick r:id="rId6" action="ppaction://hlinksldjump"/>
            <a:extLst>
              <a:ext uri="{FF2B5EF4-FFF2-40B4-BE49-F238E27FC236}">
                <a16:creationId xmlns:a16="http://schemas.microsoft.com/office/drawing/2014/main" id="{F2CF13F6-8D84-47D5-A59F-69928407EE2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4235" y="4752745"/>
            <a:ext cx="828675" cy="847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894" y="3286072"/>
            <a:ext cx="1916498" cy="2101561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98152" y="153174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對不起!</a:t>
            </a:r>
          </a:p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你答錯了!</a:t>
            </a:r>
            <a:endParaRPr kumimoji="1" lang="zh-TW" altLang="en-US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17" name="图片 16">
            <a:hlinkClick r:id="rId5" action="ppaction://hlinksldjump"/>
            <a:extLst>
              <a:ext uri="{FF2B5EF4-FFF2-40B4-BE49-F238E27FC236}">
                <a16:creationId xmlns:a16="http://schemas.microsoft.com/office/drawing/2014/main" id="{53012C45-CBF9-40B7-836C-7C8A22EFC5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6" b="10937"/>
          <a:stretch/>
        </p:blipFill>
        <p:spPr>
          <a:xfrm>
            <a:off x="6273882" y="2947008"/>
            <a:ext cx="657804" cy="542925"/>
          </a:xfrm>
          <a:prstGeom prst="rect">
            <a:avLst/>
          </a:prstGeom>
        </p:spPr>
      </p:pic>
      <p:pic>
        <p:nvPicPr>
          <p:cNvPr id="18" name="图片 17">
            <a:hlinkClick r:id="rId7" action="ppaction://hlinksldjump"/>
            <a:extLst>
              <a:ext uri="{FF2B5EF4-FFF2-40B4-BE49-F238E27FC236}">
                <a16:creationId xmlns:a16="http://schemas.microsoft.com/office/drawing/2014/main" id="{74377088-E0EC-49B7-AECD-580ACF2960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86" t="1" b="3296"/>
          <a:stretch/>
        </p:blipFill>
        <p:spPr>
          <a:xfrm>
            <a:off x="6286500" y="4718488"/>
            <a:ext cx="609496" cy="525026"/>
          </a:xfrm>
          <a:prstGeom prst="rect">
            <a:avLst/>
          </a:prstGeom>
        </p:spPr>
      </p:pic>
      <p:pic>
        <p:nvPicPr>
          <p:cNvPr id="19" name="图片 18">
            <a:hlinkClick r:id="rId9" action="ppaction://hlinksldjump"/>
            <a:extLst>
              <a:ext uri="{FF2B5EF4-FFF2-40B4-BE49-F238E27FC236}">
                <a16:creationId xmlns:a16="http://schemas.microsoft.com/office/drawing/2014/main" id="{71DD942E-7EBC-4B5A-9004-C96B6DB3A7A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91" b="3959"/>
          <a:stretch/>
        </p:blipFill>
        <p:spPr>
          <a:xfrm>
            <a:off x="6286500" y="3847035"/>
            <a:ext cx="600609" cy="493984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941197" y="4759116"/>
            <a:ext cx="12212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919163" y="3847035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F81C3F31-2E55-4B79-834A-252D646D1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737" y="2987637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05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>
            <a:extLst>
              <a:ext uri="{FF2B5EF4-FFF2-40B4-BE49-F238E27FC236}">
                <a16:creationId xmlns:a16="http://schemas.microsoft.com/office/drawing/2014/main" id="{CD901FE9-324F-4264-B972-106B77844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685" y="1635816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ea typeface="標楷體" panose="03000509000000000000" pitchFamily="65" charset="-120"/>
              </a:rPr>
              <a:t>答案： 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C6DEF0FB-D0C5-4FDB-8B7D-E91ED9880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450" y="4453688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0" name="图片 9">
            <a:hlinkClick r:id="rId4" action="ppaction://hlinksldjump"/>
            <a:extLst>
              <a:ext uri="{FF2B5EF4-FFF2-40B4-BE49-F238E27FC236}">
                <a16:creationId xmlns:a16="http://schemas.microsoft.com/office/drawing/2014/main" id="{F1A1C511-C11A-4EF6-B609-5D75BEF0FF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15" b="3080"/>
          <a:stretch/>
        </p:blipFill>
        <p:spPr>
          <a:xfrm>
            <a:off x="6303169" y="4413059"/>
            <a:ext cx="600638" cy="526203"/>
          </a:xfrm>
          <a:prstGeom prst="rect">
            <a:avLst/>
          </a:prstGeom>
        </p:spPr>
      </p:pic>
      <p:pic>
        <p:nvPicPr>
          <p:cNvPr id="11" name="Picture 1026" descr="C:\卓卓\ANIMALS\ANIM054.WMF">
            <a:extLst>
              <a:ext uri="{FF2B5EF4-FFF2-40B4-BE49-F238E27FC236}">
                <a16:creationId xmlns:a16="http://schemas.microsoft.com/office/drawing/2014/main" id="{108D7150-F3BE-49D9-B64C-DFA4CA574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44" y="2469692"/>
            <a:ext cx="1917819" cy="128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6">
            <a:extLst>
              <a:ext uri="{FF2B5EF4-FFF2-40B4-BE49-F238E27FC236}">
                <a16:creationId xmlns:a16="http://schemas.microsoft.com/office/drawing/2014/main" id="{13E290A7-A962-42FF-A28C-F45939647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927" y="2858042"/>
            <a:ext cx="56938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000" dirty="0"/>
              <a:t>13</a:t>
            </a:r>
            <a:endParaRPr kumimoji="1" lang="zh-TW" altLang="en-US" sz="30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84912BB-EC8B-43A9-BEB1-1EE949AC588A}"/>
              </a:ext>
            </a:extLst>
          </p:cNvPr>
          <p:cNvSpPr txBox="1"/>
          <p:nvPr/>
        </p:nvSpPr>
        <p:spPr>
          <a:xfrm>
            <a:off x="1149532" y="2447658"/>
            <a:ext cx="7233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85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56173" y="159630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答對了！</a:t>
            </a:r>
            <a:endParaRPr kumimoji="1" lang="en-US" altLang="zh-TW" sz="5400" b="1" dirty="0">
              <a:solidFill>
                <a:srgbClr val="FF00FF"/>
              </a:solidFill>
              <a:latin typeface="全真中隸書" pitchFamily="49" charset="-120"/>
              <a:ea typeface="全真中隸書" pitchFamily="49" charset="-120"/>
            </a:endParaRPr>
          </a:p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你真聰明。</a:t>
            </a:r>
            <a:endParaRPr kumimoji="1" lang="zh-TW" altLang="en-US" b="1" dirty="0">
              <a:solidFill>
                <a:srgbClr val="FF00FF"/>
              </a:solidFill>
            </a:endParaRPr>
          </a:p>
        </p:txBody>
      </p:sp>
      <p:pic>
        <p:nvPicPr>
          <p:cNvPr id="8" name="Picture 21" descr="DEY000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28" y="3350632"/>
            <a:ext cx="1869595" cy="1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jituwang.com/uploads/allimg/151012/258178-15101221253990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03" y="1559332"/>
            <a:ext cx="2019532" cy="261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98568" y="4237784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  <p:pic>
        <p:nvPicPr>
          <p:cNvPr id="16" name="图片 15">
            <a:hlinkClick r:id="rId7" action="ppaction://hlinksldjump"/>
            <a:extLst>
              <a:ext uri="{FF2B5EF4-FFF2-40B4-BE49-F238E27FC236}">
                <a16:creationId xmlns:a16="http://schemas.microsoft.com/office/drawing/2014/main" id="{67B46E82-7D75-43FD-A0F4-567F6605B1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92" r="1" b="11837"/>
          <a:stretch/>
        </p:blipFill>
        <p:spPr>
          <a:xfrm>
            <a:off x="6296296" y="4417415"/>
            <a:ext cx="627237" cy="5374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4089270"/>
      </p:ext>
    </p:extLst>
  </p:cSld>
  <p:clrMapOvr>
    <a:masterClrMapping/>
  </p:clrMapOvr>
  <p:transition spd="slow" advClick="0">
    <p:sndAc>
      <p:stSnd>
        <p:snd r:embed="rId4" name="drumroll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98152" y="1531746"/>
            <a:ext cx="450574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</a:p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繼續努力吧。</a:t>
            </a:r>
            <a:endParaRPr kumimoji="1" lang="zh-TW" altLang="en-US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207" y="3375633"/>
            <a:ext cx="2048993" cy="2144712"/>
          </a:xfrm>
          <a:prstGeom prst="rect">
            <a:avLst/>
          </a:prstGeom>
        </p:spPr>
      </p:pic>
      <p:sp>
        <p:nvSpPr>
          <p:cNvPr id="14" name="Text Box 8">
            <a:extLst>
              <a:ext uri="{FF2B5EF4-FFF2-40B4-BE49-F238E27FC236}">
                <a16:creationId xmlns:a16="http://schemas.microsoft.com/office/drawing/2014/main" id="{66B49E71-B5E0-4B88-A1DF-440A8A40D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921" y="4656660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FB2C9CB2-79EF-47E9-AB58-D594AFB1F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737" y="3797262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  <p:pic>
        <p:nvPicPr>
          <p:cNvPr id="16" name="图片 15">
            <a:hlinkClick r:id="rId5" action="ppaction://hlinksldjump"/>
            <a:extLst>
              <a:ext uri="{FF2B5EF4-FFF2-40B4-BE49-F238E27FC236}">
                <a16:creationId xmlns:a16="http://schemas.microsoft.com/office/drawing/2014/main" id="{0B2E5C96-E8A7-43D6-A4DF-88AC51E147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19" b="14816"/>
          <a:stretch/>
        </p:blipFill>
        <p:spPr>
          <a:xfrm>
            <a:off x="6296296" y="3756634"/>
            <a:ext cx="635389" cy="519276"/>
          </a:xfrm>
          <a:prstGeom prst="rect">
            <a:avLst/>
          </a:prstGeom>
        </p:spPr>
      </p:pic>
      <p:pic>
        <p:nvPicPr>
          <p:cNvPr id="18" name="图片 17">
            <a:hlinkClick r:id="rId7" action="ppaction://hlinksldjump"/>
            <a:extLst>
              <a:ext uri="{FF2B5EF4-FFF2-40B4-BE49-F238E27FC236}">
                <a16:creationId xmlns:a16="http://schemas.microsoft.com/office/drawing/2014/main" id="{A434477D-8A5A-465F-8386-81C57A7825E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72" b="6407"/>
          <a:stretch/>
        </p:blipFill>
        <p:spPr>
          <a:xfrm>
            <a:off x="6296296" y="4656660"/>
            <a:ext cx="590813" cy="481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4060730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6">
            <a:extLst>
              <a:ext uri="{FF2B5EF4-FFF2-40B4-BE49-F238E27FC236}">
                <a16:creationId xmlns:a16="http://schemas.microsoft.com/office/drawing/2014/main" id="{AD06B1E8-BDE9-4708-86DB-6CFF76D58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685" y="1635816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ea typeface="標楷體" panose="03000509000000000000" pitchFamily="65" charset="-120"/>
              </a:rPr>
              <a:t>答案： </a:t>
            </a:r>
          </a:p>
        </p:txBody>
      </p:sp>
      <p:pic>
        <p:nvPicPr>
          <p:cNvPr id="13" name="图片 12">
            <a:hlinkClick r:id="rId4" action="ppaction://hlinksldjump"/>
            <a:extLst>
              <a:ext uri="{FF2B5EF4-FFF2-40B4-BE49-F238E27FC236}">
                <a16:creationId xmlns:a16="http://schemas.microsoft.com/office/drawing/2014/main" id="{B629BFE7-F1CF-4418-8F31-F77A7E2D1A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7" b="15503"/>
          <a:stretch/>
        </p:blipFill>
        <p:spPr>
          <a:xfrm>
            <a:off x="6357257" y="4518463"/>
            <a:ext cx="676735" cy="539496"/>
          </a:xfrm>
          <a:prstGeom prst="rect">
            <a:avLst/>
          </a:prstGeom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1E4160CD-0607-4A86-9936-196D9222A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92" y="4391402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  <p:graphicFrame>
        <p:nvGraphicFramePr>
          <p:cNvPr id="15" name="Object 10">
            <a:extLst>
              <a:ext uri="{FF2B5EF4-FFF2-40B4-BE49-F238E27FC236}">
                <a16:creationId xmlns:a16="http://schemas.microsoft.com/office/drawing/2014/main" id="{867C66D8-CE99-499A-9CC3-C7518C5A5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008645"/>
              </p:ext>
            </p:extLst>
          </p:nvPr>
        </p:nvGraphicFramePr>
        <p:xfrm>
          <a:off x="1640409" y="2469692"/>
          <a:ext cx="1002657" cy="1910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6" imgW="1395413" imgH="2659063" progId="MS_ClipArt_Gallery.2">
                  <p:embed/>
                </p:oleObj>
              </mc:Choice>
              <mc:Fallback>
                <p:oleObj name="多媒體項目" r:id="rId6" imgW="1395413" imgH="2659063" progId="MS_ClipArt_Gallery.2">
                  <p:embed/>
                  <p:pic>
                    <p:nvPicPr>
                      <p:cNvPr id="9" name="Object 10">
                        <a:extLst>
                          <a:ext uri="{FF2B5EF4-FFF2-40B4-BE49-F238E27FC236}">
                            <a16:creationId xmlns:a16="http://schemas.microsoft.com/office/drawing/2014/main" id="{726ABE66-D943-4B6C-B8D7-C168284F38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409" y="2469692"/>
                        <a:ext cx="1002657" cy="1910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6">
            <a:extLst>
              <a:ext uri="{FF2B5EF4-FFF2-40B4-BE49-F238E27FC236}">
                <a16:creationId xmlns:a16="http://schemas.microsoft.com/office/drawing/2014/main" id="{CAEE43D4-A06A-43F6-B9C2-334349B58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529" y="2709233"/>
            <a:ext cx="5550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000" dirty="0"/>
              <a:t>11</a:t>
            </a:r>
            <a:endParaRPr kumimoji="1" lang="zh-TW" altLang="en-US" sz="30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FBD8F05-F461-4505-8664-C91D49D6307E}"/>
              </a:ext>
            </a:extLst>
          </p:cNvPr>
          <p:cNvSpPr txBox="1"/>
          <p:nvPr/>
        </p:nvSpPr>
        <p:spPr>
          <a:xfrm>
            <a:off x="1149532" y="2447658"/>
            <a:ext cx="7233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10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3" name="AutoShape 11"/>
          <p:cNvSpPr>
            <a:spLocks noChangeArrowheads="1"/>
          </p:cNvSpPr>
          <p:nvPr/>
        </p:nvSpPr>
        <p:spPr bwMode="auto">
          <a:xfrm rot="11283964">
            <a:off x="1749846" y="1374477"/>
            <a:ext cx="5029200" cy="2971800"/>
          </a:xfrm>
          <a:prstGeom prst="cloudCallout">
            <a:avLst>
              <a:gd name="adj1" fmla="val -64075"/>
              <a:gd name="adj2" fmla="val 90402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sp>
        <p:nvSpPr>
          <p:cNvPr id="155654" name="Text Box 12"/>
          <p:cNvSpPr txBox="1">
            <a:spLocks noChangeArrowheads="1"/>
          </p:cNvSpPr>
          <p:nvPr/>
        </p:nvSpPr>
        <p:spPr bwMode="auto">
          <a:xfrm>
            <a:off x="1933459" y="2161262"/>
            <a:ext cx="4800600" cy="154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ea typeface="全真疊圓體" pitchFamily="49" charset="-120"/>
              </a:rPr>
              <a:t>       </a:t>
            </a:r>
            <a:r>
              <a:rPr kumimoji="1" lang="zh-TW" altLang="en-US" sz="5400" dirty="0">
                <a:solidFill>
                  <a:srgbClr val="0000CC"/>
                </a:solidFill>
                <a:ea typeface="全真疊圓體" pitchFamily="49" charset="-120"/>
              </a:rPr>
              <a:t>歡迎你</a:t>
            </a:r>
            <a:endParaRPr kumimoji="1" lang="zh-TW" altLang="en-US" sz="5400" dirty="0"/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solidFill>
                  <a:srgbClr val="009900"/>
                </a:solidFill>
                <a:latin typeface="全真行書" pitchFamily="49" charset="-120"/>
                <a:ea typeface="全真行書" pitchFamily="49" charset="-120"/>
              </a:rPr>
              <a:t>下次再來挑戰!</a:t>
            </a:r>
            <a:endParaRPr kumimoji="1" lang="zh-TW" alt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44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云形标注 42"/>
          <p:cNvSpPr/>
          <p:nvPr/>
        </p:nvSpPr>
        <p:spPr>
          <a:xfrm>
            <a:off x="6053768" y="3708980"/>
            <a:ext cx="2346593" cy="1134068"/>
          </a:xfrm>
          <a:prstGeom prst="cloudCallout">
            <a:avLst>
              <a:gd name="adj1" fmla="val -70833"/>
              <a:gd name="adj2" fmla="val 71445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6042700" y="3893646"/>
            <a:ext cx="2357661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按此開始挑戰</a:t>
            </a:r>
          </a:p>
          <a:p>
            <a:pPr algn="ctr">
              <a:defRPr/>
            </a:pPr>
            <a:r>
              <a:rPr lang="zh-TW" altLang="en-US" sz="2400" b="1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速算練習</a:t>
            </a:r>
            <a:endParaRPr lang="zh-CN" altLang="en-US" sz="2400" b="1" dirty="0">
              <a:ln/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2" name="图片 1">
            <a:hlinkClick r:id="rId5" action="ppaction://hlinksldjump"/>
            <a:extLst>
              <a:ext uri="{FF2B5EF4-FFF2-40B4-BE49-F238E27FC236}">
                <a16:creationId xmlns:a16="http://schemas.microsoft.com/office/drawing/2014/main" id="{BD36ACAB-F958-4F08-8351-7FEC841F2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8519" y="4870760"/>
            <a:ext cx="771525" cy="647700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E1C0858F-07E1-40FC-8827-0C85FC17A72B}"/>
              </a:ext>
            </a:extLst>
          </p:cNvPr>
          <p:cNvSpPr/>
          <p:nvPr/>
        </p:nvSpPr>
        <p:spPr>
          <a:xfrm>
            <a:off x="1147056" y="3417791"/>
            <a:ext cx="260806" cy="360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C18C6B0-F797-453B-9EDD-045678E19C5C}"/>
              </a:ext>
            </a:extLst>
          </p:cNvPr>
          <p:cNvSpPr/>
          <p:nvPr/>
        </p:nvSpPr>
        <p:spPr>
          <a:xfrm>
            <a:off x="5652444" y="1815790"/>
            <a:ext cx="984509" cy="360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1E36BC0-4071-42FA-9D32-7A809035C085}"/>
              </a:ext>
            </a:extLst>
          </p:cNvPr>
          <p:cNvSpPr/>
          <p:nvPr/>
        </p:nvSpPr>
        <p:spPr>
          <a:xfrm>
            <a:off x="4437960" y="1815790"/>
            <a:ext cx="984509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3ADD42E-F5D5-4FD3-8185-C6EAB583C37E}"/>
              </a:ext>
            </a:extLst>
          </p:cNvPr>
          <p:cNvSpPr/>
          <p:nvPr/>
        </p:nvSpPr>
        <p:spPr>
          <a:xfrm>
            <a:off x="1978660" y="1815790"/>
            <a:ext cx="2174240" cy="360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6383BD3-CFCF-43A8-AB6F-A1573D50967C}"/>
              </a:ext>
            </a:extLst>
          </p:cNvPr>
          <p:cNvSpPr txBox="1"/>
          <p:nvPr/>
        </p:nvSpPr>
        <p:spPr>
          <a:xfrm>
            <a:off x="709090" y="1748231"/>
            <a:ext cx="6670375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400" b="1" dirty="0">
                <a:ln/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湊十法：</a:t>
            </a:r>
            <a:r>
              <a:rPr lang="zh-TW" altLang="en-US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看大數，分小數，湊成十，加剩數。</a:t>
            </a:r>
            <a:endParaRPr lang="zh-CN" altLang="en-US" sz="2400" dirty="0">
              <a:ln/>
              <a:latin typeface="標楷體" panose="03000509000000000000" pitchFamily="65" charset="-120"/>
              <a:ea typeface="標楷體" panose="03000509000000000000" pitchFamily="65" charset="-120"/>
              <a:cs typeface="華康中黑體" panose="020B0509000000000000" pitchFamily="49" charset="-12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4727F65D-830E-4B99-9D5A-BA09D8B17CE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D4EFFC"/>
              </a:clrFrom>
              <a:clrTo>
                <a:srgbClr val="D4E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588" y="2421680"/>
            <a:ext cx="511027" cy="540021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FEABD59B-C07D-47C5-84F5-78DE331956B6}"/>
              </a:ext>
            </a:extLst>
          </p:cNvPr>
          <p:cNvSpPr txBox="1"/>
          <p:nvPr/>
        </p:nvSpPr>
        <p:spPr>
          <a:xfrm>
            <a:off x="1359083" y="2481171"/>
            <a:ext cx="193312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9 =  </a:t>
            </a:r>
            <a:endParaRPr lang="zh-CN" altLang="en-US" sz="24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5E93610B-4A33-44FB-9DC1-FB0BE339B478}"/>
              </a:ext>
            </a:extLst>
          </p:cNvPr>
          <p:cNvCxnSpPr/>
          <p:nvPr/>
        </p:nvCxnSpPr>
        <p:spPr>
          <a:xfrm>
            <a:off x="2476957" y="2851533"/>
            <a:ext cx="12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68AA9D72-BAD0-4024-9B15-B37F02A59063}"/>
              </a:ext>
            </a:extLst>
          </p:cNvPr>
          <p:cNvCxnSpPr/>
          <p:nvPr/>
        </p:nvCxnSpPr>
        <p:spPr>
          <a:xfrm flipH="1">
            <a:off x="1293845" y="2851533"/>
            <a:ext cx="215314" cy="561592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52820673-7D9F-4A17-84CB-1F64267E37FD}"/>
              </a:ext>
            </a:extLst>
          </p:cNvPr>
          <p:cNvCxnSpPr/>
          <p:nvPr/>
        </p:nvCxnSpPr>
        <p:spPr>
          <a:xfrm>
            <a:off x="1509158" y="2851533"/>
            <a:ext cx="260304" cy="561592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A8D6FE75-1657-4E3D-8A6A-5BA55A9866A4}"/>
              </a:ext>
            </a:extLst>
          </p:cNvPr>
          <p:cNvSpPr txBox="1"/>
          <p:nvPr/>
        </p:nvSpPr>
        <p:spPr>
          <a:xfrm>
            <a:off x="1120813" y="3385621"/>
            <a:ext cx="410379" cy="36933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endParaRPr lang="zh-CN" altLang="en-US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A8773B3B-632E-4B48-8913-2DA9B619BEF7}"/>
              </a:ext>
            </a:extLst>
          </p:cNvPr>
          <p:cNvSpPr txBox="1"/>
          <p:nvPr/>
        </p:nvSpPr>
        <p:spPr>
          <a:xfrm>
            <a:off x="1632489" y="3385621"/>
            <a:ext cx="410379" cy="36933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endParaRPr lang="zh-CN" altLang="en-US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8" name="任意多边形 32">
            <a:extLst>
              <a:ext uri="{FF2B5EF4-FFF2-40B4-BE49-F238E27FC236}">
                <a16:creationId xmlns:a16="http://schemas.microsoft.com/office/drawing/2014/main" id="{CDBACCEF-FAB7-4875-A87D-5FE21735A19E}"/>
              </a:ext>
            </a:extLst>
          </p:cNvPr>
          <p:cNvSpPr/>
          <p:nvPr/>
        </p:nvSpPr>
        <p:spPr>
          <a:xfrm>
            <a:off x="1790700" y="2836862"/>
            <a:ext cx="227824" cy="1152526"/>
          </a:xfrm>
          <a:custGeom>
            <a:avLst/>
            <a:gdLst>
              <a:gd name="connsiteX0" fmla="*/ 4763 w 585788"/>
              <a:gd name="connsiteY0" fmla="*/ 1114425 h 1719263"/>
              <a:gd name="connsiteX1" fmla="*/ 0 w 585788"/>
              <a:gd name="connsiteY1" fmla="*/ 1719263 h 1719263"/>
              <a:gd name="connsiteX2" fmla="*/ 585788 w 585788"/>
              <a:gd name="connsiteY2" fmla="*/ 1719263 h 1719263"/>
              <a:gd name="connsiteX3" fmla="*/ 585788 w 585788"/>
              <a:gd name="connsiteY3" fmla="*/ 0 h 1719263"/>
              <a:gd name="connsiteX0" fmla="*/ 4762 w 585788"/>
              <a:gd name="connsiteY0" fmla="*/ 1263619 h 1719263"/>
              <a:gd name="connsiteX1" fmla="*/ 0 w 585788"/>
              <a:gd name="connsiteY1" fmla="*/ 1719263 h 1719263"/>
              <a:gd name="connsiteX2" fmla="*/ 585788 w 585788"/>
              <a:gd name="connsiteY2" fmla="*/ 1719263 h 1719263"/>
              <a:gd name="connsiteX3" fmla="*/ 585788 w 585788"/>
              <a:gd name="connsiteY3" fmla="*/ 0 h 171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8" h="1719263">
                <a:moveTo>
                  <a:pt x="4762" y="1263619"/>
                </a:moveTo>
                <a:cubicBezTo>
                  <a:pt x="3174" y="1465232"/>
                  <a:pt x="1588" y="1517650"/>
                  <a:pt x="0" y="1719263"/>
                </a:cubicBezTo>
                <a:lnTo>
                  <a:pt x="585788" y="1719263"/>
                </a:lnTo>
                <a:lnTo>
                  <a:pt x="585788" y="0"/>
                </a:lnTo>
              </a:path>
            </a:pathLst>
          </a:cu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E644C340-3C6D-44AC-B86C-F86E2A04CA20}"/>
              </a:ext>
            </a:extLst>
          </p:cNvPr>
          <p:cNvSpPr txBox="1"/>
          <p:nvPr/>
        </p:nvSpPr>
        <p:spPr>
          <a:xfrm>
            <a:off x="1711763" y="3975747"/>
            <a:ext cx="66221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10</a:t>
            </a:r>
            <a:endParaRPr lang="zh-CN" altLang="en-US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C776C48-AFA2-441D-B6E0-061D2CD43572}"/>
              </a:ext>
            </a:extLst>
          </p:cNvPr>
          <p:cNvSpPr txBox="1"/>
          <p:nvPr/>
        </p:nvSpPr>
        <p:spPr>
          <a:xfrm>
            <a:off x="2520975" y="3413125"/>
            <a:ext cx="2465848" cy="36933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先算</a:t>
            </a:r>
            <a:r>
              <a:rPr lang="zh-TW" altLang="en-US" dirty="0">
                <a:ln/>
                <a:solidFill>
                  <a:srgbClr val="CC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：</a:t>
            </a:r>
            <a:r>
              <a:rPr lang="en-US" altLang="zh-CN" dirty="0">
                <a:ln/>
                <a:solidFill>
                  <a:srgbClr val="CC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 1</a:t>
            </a:r>
            <a:r>
              <a:rPr lang="zh-TW" altLang="en-US" dirty="0">
                <a:ln/>
                <a:solidFill>
                  <a:srgbClr val="CC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＋</a:t>
            </a:r>
            <a:r>
              <a:rPr lang="en-US" altLang="zh-TW" dirty="0">
                <a:ln/>
                <a:solidFill>
                  <a:srgbClr val="CC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9 = </a:t>
            </a:r>
            <a:r>
              <a:rPr lang="en-US" altLang="zh-CN" dirty="0">
                <a:ln/>
                <a:solidFill>
                  <a:srgbClr val="CC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10</a:t>
            </a:r>
            <a:endParaRPr lang="zh-CN" altLang="en-US" dirty="0">
              <a:ln/>
              <a:solidFill>
                <a:srgbClr val="CC66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400A4A3B-2263-477C-BC62-910889F63A60}"/>
              </a:ext>
            </a:extLst>
          </p:cNvPr>
          <p:cNvSpPr txBox="1"/>
          <p:nvPr/>
        </p:nvSpPr>
        <p:spPr>
          <a:xfrm>
            <a:off x="2520975" y="3861380"/>
            <a:ext cx="2465848" cy="36933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再算：</a:t>
            </a:r>
            <a:r>
              <a:rPr lang="en-US" altLang="zh-CN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en-US" altLang="zh-CN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10</a:t>
            </a:r>
            <a:r>
              <a:rPr lang="zh-TW" altLang="en-US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＋</a:t>
            </a:r>
            <a:r>
              <a:rPr lang="en-US" altLang="zh-TW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4 = </a:t>
            </a:r>
            <a:r>
              <a:rPr lang="en-US" altLang="zh-CN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14</a:t>
            </a:r>
            <a:endParaRPr lang="zh-CN" altLang="en-US" dirty="0">
              <a:ln/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07538D6C-F797-457B-8FD0-E2C9A7AEDB9F}"/>
              </a:ext>
            </a:extLst>
          </p:cNvPr>
          <p:cNvSpPr txBox="1"/>
          <p:nvPr/>
        </p:nvSpPr>
        <p:spPr>
          <a:xfrm>
            <a:off x="2807635" y="2492188"/>
            <a:ext cx="64896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14</a:t>
            </a:r>
            <a:endParaRPr lang="zh-CN" altLang="en-US" sz="2400" dirty="0">
              <a:ln/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41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4" name="click.wav"/>
          </p:stSnd>
        </p:sndAc>
      </p:transition>
    </mc:Choice>
    <mc:Fallback>
      <p:transition spd="slow" advClick="0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24" grpId="0" animBg="1"/>
      <p:bldP spid="25" grpId="0" animBg="1"/>
      <p:bldP spid="26" grpId="0" animBg="1"/>
      <p:bldP spid="27" grpId="0" animBg="1"/>
      <p:bldP spid="46" grpId="0"/>
      <p:bldP spid="47" grpId="0"/>
      <p:bldP spid="48" grpId="0" animBg="1"/>
      <p:bldP spid="49" grpId="0"/>
      <p:bldP spid="50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云形标注 42">
            <a:extLst>
              <a:ext uri="{FF2B5EF4-FFF2-40B4-BE49-F238E27FC236}">
                <a16:creationId xmlns:a16="http://schemas.microsoft.com/office/drawing/2014/main" id="{E267ACA9-AD0D-4296-B088-8A4FDCC0B75D}"/>
              </a:ext>
            </a:extLst>
          </p:cNvPr>
          <p:cNvSpPr/>
          <p:nvPr/>
        </p:nvSpPr>
        <p:spPr>
          <a:xfrm>
            <a:off x="5167972" y="1280356"/>
            <a:ext cx="2237056" cy="1026060"/>
          </a:xfrm>
          <a:prstGeom prst="cloudCallout">
            <a:avLst>
              <a:gd name="adj1" fmla="val 80848"/>
              <a:gd name="adj2" fmla="val -11752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hlinkClick r:id="rId5" action="ppaction://hlinksldjump"/>
            <a:extLst>
              <a:ext uri="{FF2B5EF4-FFF2-40B4-BE49-F238E27FC236}">
                <a16:creationId xmlns:a16="http://schemas.microsoft.com/office/drawing/2014/main" id="{A604EC20-77B6-4E41-A5BE-30518CBB9D2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9349" y="3777173"/>
            <a:ext cx="838200" cy="704850"/>
          </a:xfrm>
          <a:prstGeom prst="rect">
            <a:avLst/>
          </a:prstGeom>
        </p:spPr>
      </p:pic>
      <p:pic>
        <p:nvPicPr>
          <p:cNvPr id="18" name="图片 17">
            <a:hlinkClick r:id="rId7" action="ppaction://hlinksldjump"/>
            <a:extLst>
              <a:ext uri="{FF2B5EF4-FFF2-40B4-BE49-F238E27FC236}">
                <a16:creationId xmlns:a16="http://schemas.microsoft.com/office/drawing/2014/main" id="{D6F45FBA-F1B7-4D2F-9CB2-B24EE7AC85C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77" y="3786692"/>
            <a:ext cx="838200" cy="704850"/>
          </a:xfrm>
          <a:prstGeom prst="rect">
            <a:avLst/>
          </a:prstGeom>
        </p:spPr>
      </p:pic>
      <p:pic>
        <p:nvPicPr>
          <p:cNvPr id="19" name="图片 18">
            <a:hlinkClick r:id="rId5" action="ppaction://hlinksldjump"/>
            <a:extLst>
              <a:ext uri="{FF2B5EF4-FFF2-40B4-BE49-F238E27FC236}">
                <a16:creationId xmlns:a16="http://schemas.microsoft.com/office/drawing/2014/main" id="{E0CEC6AF-9149-4EBE-95F0-B75C1486411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1698" y="3786692"/>
            <a:ext cx="838200" cy="7048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6D8A31C6-7612-44F7-83B3-3FA6A7094BFC}"/>
              </a:ext>
            </a:extLst>
          </p:cNvPr>
          <p:cNvSpPr txBox="1"/>
          <p:nvPr/>
        </p:nvSpPr>
        <p:spPr>
          <a:xfrm>
            <a:off x="5242067" y="1565195"/>
            <a:ext cx="208825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點擊       作答</a:t>
            </a:r>
            <a:endParaRPr lang="zh-CN" altLang="en-US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A9B83546-BD09-49B5-9AB4-FC2DC2A72B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5957411" y="1565193"/>
            <a:ext cx="548640" cy="461665"/>
          </a:xfrm>
          <a:prstGeom prst="rect">
            <a:avLst/>
          </a:prstGeom>
        </p:spPr>
      </p:pic>
      <p:graphicFrame>
        <p:nvGraphicFramePr>
          <p:cNvPr id="20" name="Object 11">
            <a:extLst>
              <a:ext uri="{FF2B5EF4-FFF2-40B4-BE49-F238E27FC236}">
                <a16:creationId xmlns:a16="http://schemas.microsoft.com/office/drawing/2014/main" id="{73F70C73-56AC-4758-ADDB-352473CBE9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090694"/>
              </p:ext>
            </p:extLst>
          </p:nvPr>
        </p:nvGraphicFramePr>
        <p:xfrm>
          <a:off x="1562176" y="2389259"/>
          <a:ext cx="773638" cy="1392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8" imgW="2478088" imgH="4460875" progId="MS_ClipArt_Gallery.2">
                  <p:embed/>
                </p:oleObj>
              </mc:Choice>
              <mc:Fallback>
                <p:oleObj name="多媒體項目" r:id="rId8" imgW="2478088" imgH="4460875" progId="MS_ClipArt_Gallery.2">
                  <p:embed/>
                  <p:pic>
                    <p:nvPicPr>
                      <p:cNvPr id="4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76" y="2389259"/>
                        <a:ext cx="773638" cy="1392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20">
            <a:extLst>
              <a:ext uri="{FF2B5EF4-FFF2-40B4-BE49-F238E27FC236}">
                <a16:creationId xmlns:a16="http://schemas.microsoft.com/office/drawing/2014/main" id="{155AA443-0AF9-42A0-9033-BF8D31C219ED}"/>
              </a:ext>
            </a:extLst>
          </p:cNvPr>
          <p:cNvSpPr txBox="1"/>
          <p:nvPr/>
        </p:nvSpPr>
        <p:spPr>
          <a:xfrm>
            <a:off x="1149532" y="1643425"/>
            <a:ext cx="2793817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1. 4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 =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？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E3AD49C8-25B5-4A77-8E3B-D72202A99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454" y="2554946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 dirty="0"/>
              <a:t>2</a:t>
            </a:r>
            <a:endParaRPr kumimoji="1" lang="zh-TW" altLang="en-US" sz="3200" dirty="0"/>
          </a:p>
        </p:txBody>
      </p:sp>
      <p:graphicFrame>
        <p:nvGraphicFramePr>
          <p:cNvPr id="23" name="Object 11">
            <a:extLst>
              <a:ext uri="{FF2B5EF4-FFF2-40B4-BE49-F238E27FC236}">
                <a16:creationId xmlns:a16="http://schemas.microsoft.com/office/drawing/2014/main" id="{F3F00991-9C2F-4B53-A15E-162C2E009E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503907"/>
              </p:ext>
            </p:extLst>
          </p:nvPr>
        </p:nvGraphicFramePr>
        <p:xfrm>
          <a:off x="3948339" y="2389259"/>
          <a:ext cx="773638" cy="1392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10" imgW="2478088" imgH="4460875" progId="MS_ClipArt_Gallery.2">
                  <p:embed/>
                </p:oleObj>
              </mc:Choice>
              <mc:Fallback>
                <p:oleObj name="多媒體項目" r:id="rId10" imgW="2478088" imgH="4460875" progId="MS_ClipArt_Gallery.2">
                  <p:embed/>
                  <p:pic>
                    <p:nvPicPr>
                      <p:cNvPr id="4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339" y="2389259"/>
                        <a:ext cx="773638" cy="1392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6">
            <a:extLst>
              <a:ext uri="{FF2B5EF4-FFF2-40B4-BE49-F238E27FC236}">
                <a16:creationId xmlns:a16="http://schemas.microsoft.com/office/drawing/2014/main" id="{3188F098-4D63-478B-8FCA-282EBF038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367" y="2554946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 dirty="0"/>
              <a:t>12</a:t>
            </a:r>
            <a:endParaRPr kumimoji="1" lang="zh-TW" altLang="en-US" sz="3200" dirty="0"/>
          </a:p>
        </p:txBody>
      </p:sp>
      <p:graphicFrame>
        <p:nvGraphicFramePr>
          <p:cNvPr id="25" name="Object 11">
            <a:extLst>
              <a:ext uri="{FF2B5EF4-FFF2-40B4-BE49-F238E27FC236}">
                <a16:creationId xmlns:a16="http://schemas.microsoft.com/office/drawing/2014/main" id="{8F269BB0-64A9-436E-B7AD-0E866606FF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926941"/>
              </p:ext>
            </p:extLst>
          </p:nvPr>
        </p:nvGraphicFramePr>
        <p:xfrm>
          <a:off x="6139995" y="2389259"/>
          <a:ext cx="773638" cy="1392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11" imgW="2478088" imgH="4460875" progId="MS_ClipArt_Gallery.2">
                  <p:embed/>
                </p:oleObj>
              </mc:Choice>
              <mc:Fallback>
                <p:oleObj name="多媒體項目" r:id="rId11" imgW="2478088" imgH="4460875" progId="MS_ClipArt_Gallery.2">
                  <p:embed/>
                  <p:pic>
                    <p:nvPicPr>
                      <p:cNvPr id="5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9995" y="2389259"/>
                        <a:ext cx="773638" cy="1392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6">
            <a:extLst>
              <a:ext uri="{FF2B5EF4-FFF2-40B4-BE49-F238E27FC236}">
                <a16:creationId xmlns:a16="http://schemas.microsoft.com/office/drawing/2014/main" id="{C818767B-1C1C-4D14-B944-8659E4CBC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7074" y="2554946"/>
            <a:ext cx="5797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 dirty="0"/>
              <a:t>11</a:t>
            </a:r>
            <a:endParaRPr kumimoji="1" lang="zh-TW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73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:sndAc>
          <p:stSnd>
            <p:snd r:embed="rId4" name="drumroll.wav"/>
          </p:stSnd>
        </p:sndAc>
      </p:transition>
    </mc:Choice>
    <mc:Fallback>
      <p:transition spd="slow" advClick="0">
        <p:sndAc>
          <p:stSnd>
            <p:snd r:embed="rId4" name="drumroll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hlinkClick r:id="rId4" action="ppaction://hlinksldjump"/>
            <a:extLst>
              <a:ext uri="{FF2B5EF4-FFF2-40B4-BE49-F238E27FC236}">
                <a16:creationId xmlns:a16="http://schemas.microsoft.com/office/drawing/2014/main" id="{1CCD1658-6FB8-40FF-B8F0-0165A8A9B0B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4693" y="3845598"/>
            <a:ext cx="838200" cy="704850"/>
          </a:xfrm>
          <a:prstGeom prst="rect">
            <a:avLst/>
          </a:prstGeom>
        </p:spPr>
      </p:pic>
      <p:pic>
        <p:nvPicPr>
          <p:cNvPr id="3" name="图片 2">
            <a:hlinkClick r:id="rId6" action="ppaction://hlinksldjump"/>
            <a:extLst>
              <a:ext uri="{FF2B5EF4-FFF2-40B4-BE49-F238E27FC236}">
                <a16:creationId xmlns:a16="http://schemas.microsoft.com/office/drawing/2014/main" id="{06030105-42C8-42FE-83B9-090D60EC5E8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5778" y="3854307"/>
            <a:ext cx="838200" cy="704850"/>
          </a:xfrm>
          <a:prstGeom prst="rect">
            <a:avLst/>
          </a:prstGeom>
        </p:spPr>
      </p:pic>
      <p:pic>
        <p:nvPicPr>
          <p:cNvPr id="4" name="图片 3">
            <a:hlinkClick r:id="rId6" action="ppaction://hlinksldjump"/>
            <a:extLst>
              <a:ext uri="{FF2B5EF4-FFF2-40B4-BE49-F238E27FC236}">
                <a16:creationId xmlns:a16="http://schemas.microsoft.com/office/drawing/2014/main" id="{999A7257-1D74-4633-80DE-086F5B598F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0334" y="3856188"/>
            <a:ext cx="838200" cy="704850"/>
          </a:xfrm>
          <a:prstGeom prst="rect">
            <a:avLst/>
          </a:prstGeom>
        </p:spPr>
      </p:pic>
      <p:pic>
        <p:nvPicPr>
          <p:cNvPr id="5" name="Picture 1026" descr="C:\卓卓\ANIMALS\ANIM054.WMF">
            <a:extLst>
              <a:ext uri="{FF2B5EF4-FFF2-40B4-BE49-F238E27FC236}">
                <a16:creationId xmlns:a16="http://schemas.microsoft.com/office/drawing/2014/main" id="{5E5BE774-284D-428A-A9B9-E5261A735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77" y="2420036"/>
            <a:ext cx="1917819" cy="128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26" descr="C:\卓卓\ANIMALS\ANIM054.WMF">
            <a:extLst>
              <a:ext uri="{FF2B5EF4-FFF2-40B4-BE49-F238E27FC236}">
                <a16:creationId xmlns:a16="http://schemas.microsoft.com/office/drawing/2014/main" id="{6A08C838-E4A6-44B1-851F-BD87F7963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30" y="2420036"/>
            <a:ext cx="1917819" cy="128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26" descr="C:\卓卓\ANIMALS\ANIM054.WMF">
            <a:extLst>
              <a:ext uri="{FF2B5EF4-FFF2-40B4-BE49-F238E27FC236}">
                <a16:creationId xmlns:a16="http://schemas.microsoft.com/office/drawing/2014/main" id="{C191AB0C-443A-47CF-A9A8-04E56CBBE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08" y="2420036"/>
            <a:ext cx="1917819" cy="128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26D9E94-1ADE-4F12-A3CB-C13CC5516537}"/>
              </a:ext>
            </a:extLst>
          </p:cNvPr>
          <p:cNvSpPr txBox="1"/>
          <p:nvPr/>
        </p:nvSpPr>
        <p:spPr>
          <a:xfrm>
            <a:off x="1149532" y="1643425"/>
            <a:ext cx="2793817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2. 4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9 =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？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D0F52998-7611-4D29-A198-DBA263AB5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196" y="2808337"/>
            <a:ext cx="6822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 dirty="0"/>
              <a:t>13</a:t>
            </a:r>
            <a:endParaRPr kumimoji="1" lang="zh-TW" altLang="en-US" sz="3200" dirty="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C17BE39C-5FF9-473B-8F82-AAFF04224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367" y="2808337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 dirty="0"/>
              <a:t>31</a:t>
            </a:r>
            <a:endParaRPr kumimoji="1" lang="zh-TW" altLang="en-US" sz="3200" dirty="0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9C0DC5D3-2C1A-42BB-9A5E-12CBA8A59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023" y="2808337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 dirty="0"/>
              <a:t>14</a:t>
            </a:r>
            <a:endParaRPr kumimoji="1" lang="zh-TW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352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hlinkClick r:id="rId4" action="ppaction://hlinksldjump"/>
            <a:extLst>
              <a:ext uri="{FF2B5EF4-FFF2-40B4-BE49-F238E27FC236}">
                <a16:creationId xmlns:a16="http://schemas.microsoft.com/office/drawing/2014/main" id="{FE73F5F1-C4E8-44D7-AA21-B8F76D38CD4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1424" y="4246498"/>
            <a:ext cx="838200" cy="704850"/>
          </a:xfrm>
          <a:prstGeom prst="rect">
            <a:avLst/>
          </a:prstGeom>
        </p:spPr>
      </p:pic>
      <p:pic>
        <p:nvPicPr>
          <p:cNvPr id="3" name="图片 2">
            <a:hlinkClick r:id="rId4" action="ppaction://hlinksldjump"/>
            <a:extLst>
              <a:ext uri="{FF2B5EF4-FFF2-40B4-BE49-F238E27FC236}">
                <a16:creationId xmlns:a16="http://schemas.microsoft.com/office/drawing/2014/main" id="{1B306458-2DCE-4519-BF59-8FACBA2B56C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153" y="4246498"/>
            <a:ext cx="838200" cy="704850"/>
          </a:xfrm>
          <a:prstGeom prst="rect">
            <a:avLst/>
          </a:prstGeom>
        </p:spPr>
      </p:pic>
      <p:pic>
        <p:nvPicPr>
          <p:cNvPr id="4" name="图片 3">
            <a:hlinkClick r:id="rId6" action="ppaction://hlinksldjump"/>
            <a:extLst>
              <a:ext uri="{FF2B5EF4-FFF2-40B4-BE49-F238E27FC236}">
                <a16:creationId xmlns:a16="http://schemas.microsoft.com/office/drawing/2014/main" id="{90AECD8D-41CE-43EC-AF9A-2201A0731B9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4870" y="4246498"/>
            <a:ext cx="838200" cy="704850"/>
          </a:xfrm>
          <a:prstGeom prst="rect">
            <a:avLst/>
          </a:prstGeom>
        </p:spPr>
      </p:pic>
      <p:graphicFrame>
        <p:nvGraphicFramePr>
          <p:cNvPr id="5" name="Object 10">
            <a:extLst>
              <a:ext uri="{FF2B5EF4-FFF2-40B4-BE49-F238E27FC236}">
                <a16:creationId xmlns:a16="http://schemas.microsoft.com/office/drawing/2014/main" id="{D275B8AF-BAE3-479D-B3DB-EE2751CBF8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365088"/>
              </p:ext>
            </p:extLst>
          </p:nvPr>
        </p:nvGraphicFramePr>
        <p:xfrm>
          <a:off x="6019666" y="2302897"/>
          <a:ext cx="1002657" cy="1910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7" imgW="1395413" imgH="2659063" progId="MS_ClipArt_Gallery.2">
                  <p:embed/>
                </p:oleObj>
              </mc:Choice>
              <mc:Fallback>
                <p:oleObj name="多媒體項目" r:id="rId7" imgW="1395413" imgH="2659063" progId="MS_ClipArt_Gallery.2">
                  <p:embed/>
                  <p:pic>
                    <p:nvPicPr>
                      <p:cNvPr id="17" name="Object 10">
                        <a:extLst>
                          <a:ext uri="{FF2B5EF4-FFF2-40B4-BE49-F238E27FC236}">
                            <a16:creationId xmlns:a16="http://schemas.microsoft.com/office/drawing/2014/main" id="{7D28E7AD-3D87-4AD9-86FE-AAD7CC129C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666" y="2302897"/>
                        <a:ext cx="1002657" cy="1910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>
            <a:extLst>
              <a:ext uri="{FF2B5EF4-FFF2-40B4-BE49-F238E27FC236}">
                <a16:creationId xmlns:a16="http://schemas.microsoft.com/office/drawing/2014/main" id="{8F5309C5-6570-44CC-B592-888D7C16F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400929"/>
              </p:ext>
            </p:extLst>
          </p:nvPr>
        </p:nvGraphicFramePr>
        <p:xfrm>
          <a:off x="3837792" y="2302897"/>
          <a:ext cx="1002657" cy="1910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9" imgW="1395413" imgH="2659063" progId="MS_ClipArt_Gallery.2">
                  <p:embed/>
                </p:oleObj>
              </mc:Choice>
              <mc:Fallback>
                <p:oleObj name="多媒體項目" r:id="rId9" imgW="1395413" imgH="2659063" progId="MS_ClipArt_Gallery.2">
                  <p:embed/>
                  <p:pic>
                    <p:nvPicPr>
                      <p:cNvPr id="18" name="Object 10">
                        <a:extLst>
                          <a:ext uri="{FF2B5EF4-FFF2-40B4-BE49-F238E27FC236}">
                            <a16:creationId xmlns:a16="http://schemas.microsoft.com/office/drawing/2014/main" id="{E6B46D4A-E02F-4750-97A6-FC03A81717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792" y="2302897"/>
                        <a:ext cx="1002657" cy="1910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>
            <a:extLst>
              <a:ext uri="{FF2B5EF4-FFF2-40B4-BE49-F238E27FC236}">
                <a16:creationId xmlns:a16="http://schemas.microsoft.com/office/drawing/2014/main" id="{CBCEF9CD-E5EC-4D5F-ADEA-10668495AF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010604"/>
              </p:ext>
            </p:extLst>
          </p:nvPr>
        </p:nvGraphicFramePr>
        <p:xfrm>
          <a:off x="1461562" y="2302897"/>
          <a:ext cx="1002657" cy="1910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10" imgW="1395413" imgH="2659063" progId="MS_ClipArt_Gallery.2">
                  <p:embed/>
                </p:oleObj>
              </mc:Choice>
              <mc:Fallback>
                <p:oleObj name="多媒體項目" r:id="rId10" imgW="1395413" imgH="2659063" progId="MS_ClipArt_Gallery.2">
                  <p:embed/>
                  <p:pic>
                    <p:nvPicPr>
                      <p:cNvPr id="19" name="Object 10">
                        <a:extLst>
                          <a:ext uri="{FF2B5EF4-FFF2-40B4-BE49-F238E27FC236}">
                            <a16:creationId xmlns:a16="http://schemas.microsoft.com/office/drawing/2014/main" id="{6B8E888D-265E-46D4-A1C6-1B844E6AB2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562" y="2302897"/>
                        <a:ext cx="1002657" cy="1910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D0A21377-4372-4A3D-8AFF-2081ADC30C8F}"/>
              </a:ext>
            </a:extLst>
          </p:cNvPr>
          <p:cNvSpPr txBox="1"/>
          <p:nvPr/>
        </p:nvSpPr>
        <p:spPr>
          <a:xfrm>
            <a:off x="1149532" y="1643425"/>
            <a:ext cx="2793817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3. 7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 =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？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F1F4E81B-A91C-4DF9-A7FE-B109E7F12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335" y="2554946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 dirty="0"/>
              <a:t>13</a:t>
            </a:r>
            <a:endParaRPr kumimoji="1" lang="zh-TW" altLang="en-US" sz="3200" dirty="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37026F96-65FE-4315-AFC9-EBBC003C4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367" y="2554946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 dirty="0"/>
              <a:t>12</a:t>
            </a:r>
            <a:endParaRPr kumimoji="1" lang="zh-TW" altLang="en-US" sz="3200" dirty="0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668E2A08-A425-424E-B85A-A20214F8B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023" y="2554946"/>
            <a:ext cx="5797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 dirty="0"/>
              <a:t>11</a:t>
            </a:r>
            <a:endParaRPr kumimoji="1" lang="zh-TW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41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571052" y="170987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你答對了!</a:t>
            </a:r>
          </a:p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真細心。</a:t>
            </a:r>
            <a:endParaRPr kumimoji="1" lang="zh-TW" altLang="en-US" b="1" dirty="0">
              <a:solidFill>
                <a:srgbClr val="FF00FF"/>
              </a:solidFill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896679" y="4473766"/>
            <a:ext cx="1222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pic>
        <p:nvPicPr>
          <p:cNvPr id="8" name="Picture 21" descr="DEY000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454" y="3401212"/>
            <a:ext cx="1869595" cy="1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17112" r="70120" b="38676"/>
          <a:stretch/>
        </p:blipFill>
        <p:spPr>
          <a:xfrm>
            <a:off x="611188" y="1235004"/>
            <a:ext cx="1703547" cy="2256047"/>
          </a:xfrm>
          <a:prstGeom prst="rect">
            <a:avLst/>
          </a:prstGeom>
        </p:spPr>
      </p:pic>
      <p:pic>
        <p:nvPicPr>
          <p:cNvPr id="16" name="图片 15">
            <a:hlinkClick r:id="rId7" action="ppaction://hlinksldjump"/>
            <a:extLst>
              <a:ext uri="{FF2B5EF4-FFF2-40B4-BE49-F238E27FC236}">
                <a16:creationId xmlns:a16="http://schemas.microsoft.com/office/drawing/2014/main" id="{6E87C743-2CD1-45F6-A191-5CE0A49AF3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10" r="2" b="2047"/>
          <a:stretch/>
        </p:blipFill>
        <p:spPr>
          <a:xfrm>
            <a:off x="6286500" y="4433137"/>
            <a:ext cx="602666" cy="5318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352729"/>
      </p:ext>
    </p:extLst>
  </p:cSld>
  <p:clrMapOvr>
    <a:masterClrMapping/>
  </p:clrMapOvr>
  <p:transition spd="slow" advClick="0">
    <p:sndAc>
      <p:stSnd>
        <p:snd r:embed="rId4" name="applaus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941197" y="4759116"/>
            <a:ext cx="12212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919163" y="3847035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707852" y="1657744"/>
            <a:ext cx="297685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  <a:endParaRPr kumimoji="1" lang="en-US" altLang="zh-TW" sz="5400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小心</a:t>
            </a:r>
            <a:r>
              <a:rPr kumimoji="1" lang="en-US" altLang="zh-TW" sz="5400" b="1" dirty="0">
                <a:solidFill>
                  <a:srgbClr val="0070C0"/>
                </a:solidFill>
                <a:latin typeface="Arial" panose="020B0604020202020204" pitchFamily="34" charset="0"/>
                <a:ea typeface="全真綜藝體" pitchFamily="49" charset="-120"/>
                <a:cs typeface="Arial" panose="020B0604020202020204" pitchFamily="34" charset="0"/>
              </a:rPr>
              <a:t>D</a:t>
            </a:r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。</a:t>
            </a:r>
            <a:endParaRPr kumimoji="1" lang="zh-TW" altLang="en-US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10" name="Picture 9" descr="D:\CARTOONS\ANIMALS\AN023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1" y="3120834"/>
            <a:ext cx="1901242" cy="2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F81C3F31-2E55-4B79-834A-252D646D1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737" y="2987637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  <p:pic>
        <p:nvPicPr>
          <p:cNvPr id="14" name="图片 13">
            <a:hlinkClick r:id="rId6" action="ppaction://hlinksldjump"/>
            <a:extLst>
              <a:ext uri="{FF2B5EF4-FFF2-40B4-BE49-F238E27FC236}">
                <a16:creationId xmlns:a16="http://schemas.microsoft.com/office/drawing/2014/main" id="{73683562-FFBB-4C4C-93B2-1F0864CD4C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11" r="-1" b="13120"/>
          <a:stretch/>
        </p:blipFill>
        <p:spPr>
          <a:xfrm>
            <a:off x="6286500" y="2947008"/>
            <a:ext cx="645186" cy="529617"/>
          </a:xfrm>
          <a:prstGeom prst="rect">
            <a:avLst/>
          </a:prstGeom>
        </p:spPr>
      </p:pic>
      <p:pic>
        <p:nvPicPr>
          <p:cNvPr id="15" name="图片 14">
            <a:hlinkClick r:id="rId8" action="ppaction://hlinksldjump"/>
            <a:extLst>
              <a:ext uri="{FF2B5EF4-FFF2-40B4-BE49-F238E27FC236}">
                <a16:creationId xmlns:a16="http://schemas.microsoft.com/office/drawing/2014/main" id="{BA696B5D-1748-4FBC-B9A2-B485E08674B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86" b="3005"/>
          <a:stretch/>
        </p:blipFill>
        <p:spPr>
          <a:xfrm>
            <a:off x="6286500" y="4718487"/>
            <a:ext cx="609496" cy="526613"/>
          </a:xfrm>
          <a:prstGeom prst="rect">
            <a:avLst/>
          </a:prstGeom>
        </p:spPr>
      </p:pic>
      <p:pic>
        <p:nvPicPr>
          <p:cNvPr id="6" name="图片 5">
            <a:hlinkClick r:id="rId10" action="ppaction://hlinksldjump"/>
            <a:extLst>
              <a:ext uri="{FF2B5EF4-FFF2-40B4-BE49-F238E27FC236}">
                <a16:creationId xmlns:a16="http://schemas.microsoft.com/office/drawing/2014/main" id="{929AED2A-1367-457E-8A92-6C38FA1AC28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503" b="4114"/>
          <a:stretch/>
        </p:blipFill>
        <p:spPr>
          <a:xfrm>
            <a:off x="6289675" y="3847035"/>
            <a:ext cx="597434" cy="493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487712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5">
            <a:extLst>
              <a:ext uri="{FF2B5EF4-FFF2-40B4-BE49-F238E27FC236}">
                <a16:creationId xmlns:a16="http://schemas.microsoft.com/office/drawing/2014/main" id="{1F81AA30-AD4D-4081-8932-744249B32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521" y="4424266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1BB7A451-157A-43C9-8F8D-D5F2340A0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685" y="1635816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ea typeface="標楷體" panose="03000509000000000000" pitchFamily="65" charset="-120"/>
              </a:rPr>
              <a:t>答案： </a:t>
            </a:r>
          </a:p>
        </p:txBody>
      </p:sp>
      <p:pic>
        <p:nvPicPr>
          <p:cNvPr id="14" name="图片 13">
            <a:hlinkClick r:id="rId4" action="ppaction://hlinksldjump"/>
            <a:extLst>
              <a:ext uri="{FF2B5EF4-FFF2-40B4-BE49-F238E27FC236}">
                <a16:creationId xmlns:a16="http://schemas.microsoft.com/office/drawing/2014/main" id="{22168D98-24D7-456F-8D60-18F12D7BA0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86" b="2160"/>
          <a:stretch/>
        </p:blipFill>
        <p:spPr>
          <a:xfrm>
            <a:off x="6296025" y="4418474"/>
            <a:ext cx="609496" cy="531196"/>
          </a:xfrm>
          <a:prstGeom prst="rect">
            <a:avLst/>
          </a:prstGeom>
        </p:spPr>
      </p:pic>
      <p:graphicFrame>
        <p:nvGraphicFramePr>
          <p:cNvPr id="15" name="Object 11">
            <a:extLst>
              <a:ext uri="{FF2B5EF4-FFF2-40B4-BE49-F238E27FC236}">
                <a16:creationId xmlns:a16="http://schemas.microsoft.com/office/drawing/2014/main" id="{32D2194B-F57B-4429-B6E4-6C43605E22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420986"/>
              </p:ext>
            </p:extLst>
          </p:nvPr>
        </p:nvGraphicFramePr>
        <p:xfrm>
          <a:off x="1761473" y="2529032"/>
          <a:ext cx="773638" cy="1392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6" imgW="2478088" imgH="4460875" progId="MS_ClipArt_Gallery.2">
                  <p:embed/>
                </p:oleObj>
              </mc:Choice>
              <mc:Fallback>
                <p:oleObj name="多媒體項目" r:id="rId6" imgW="2478088" imgH="4460875" progId="MS_ClipArt_Gallery.2">
                  <p:embed/>
                  <p:pic>
                    <p:nvPicPr>
                      <p:cNvPr id="10" name="Object 11">
                        <a:extLst>
                          <a:ext uri="{FF2B5EF4-FFF2-40B4-BE49-F238E27FC236}">
                            <a16:creationId xmlns:a16="http://schemas.microsoft.com/office/drawing/2014/main" id="{C777ACAB-133A-4BC7-90DA-6FCCF63014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1473" y="2529032"/>
                        <a:ext cx="773638" cy="1392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6">
            <a:extLst>
              <a:ext uri="{FF2B5EF4-FFF2-40B4-BE49-F238E27FC236}">
                <a16:creationId xmlns:a16="http://schemas.microsoft.com/office/drawing/2014/main" id="{C58817E1-B4A2-478D-9A46-A002E1F68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529" y="2709233"/>
            <a:ext cx="56938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000" dirty="0"/>
              <a:t>12</a:t>
            </a:r>
            <a:endParaRPr kumimoji="1" lang="zh-TW" altLang="en-US" sz="30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46F754F-D42D-4967-A092-2E114B3203AC}"/>
              </a:ext>
            </a:extLst>
          </p:cNvPr>
          <p:cNvSpPr txBox="1"/>
          <p:nvPr/>
        </p:nvSpPr>
        <p:spPr>
          <a:xfrm>
            <a:off x="1149532" y="2447658"/>
            <a:ext cx="7233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60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56173" y="159630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恭喜你！</a:t>
            </a:r>
            <a:endParaRPr kumimoji="1" lang="en-US" altLang="zh-TW" sz="5400" b="1" dirty="0">
              <a:solidFill>
                <a:srgbClr val="FF00FF"/>
              </a:solidFill>
              <a:latin typeface="全真中隸書" pitchFamily="49" charset="-120"/>
              <a:ea typeface="全真中隸書" pitchFamily="49" charset="-120"/>
            </a:endParaRPr>
          </a:p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你答中了。</a:t>
            </a:r>
            <a:endParaRPr kumimoji="1" lang="zh-TW" altLang="en-US" b="1" dirty="0">
              <a:solidFill>
                <a:srgbClr val="FF00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130" y="3248409"/>
            <a:ext cx="1647037" cy="2169347"/>
          </a:xfrm>
          <a:prstGeom prst="rect">
            <a:avLst/>
          </a:prstGeom>
        </p:spPr>
      </p:pic>
      <p:pic>
        <p:nvPicPr>
          <p:cNvPr id="8" name="Picture 21" descr="DEY000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28" y="3350632"/>
            <a:ext cx="1869595" cy="1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6918654" y="4470555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2" name="图片 11">
            <a:hlinkClick r:id="rId7" action="ppaction://hlinksldjump"/>
            <a:extLst>
              <a:ext uri="{FF2B5EF4-FFF2-40B4-BE49-F238E27FC236}">
                <a16:creationId xmlns:a16="http://schemas.microsoft.com/office/drawing/2014/main" id="{F8968F80-2339-4B19-8DE1-F9CF072740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29" t="1" r="2" b="4380"/>
          <a:stretch/>
        </p:blipFill>
        <p:spPr>
          <a:xfrm>
            <a:off x="6310313" y="4429927"/>
            <a:ext cx="595208" cy="519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4031887"/>
      </p:ext>
    </p:extLst>
  </p:cSld>
  <p:clrMapOvr>
    <a:masterClrMapping/>
  </p:clrMapOvr>
  <p:transition advClick="0">
    <p:sndAc>
      <p:stSnd>
        <p:snd r:embed="rId4" name="applause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1824AC2-6D0C-4FAE-B8DE-6A901A1F8309"/>
  <p:tag name="ISPRING_CMI5_LAUNCH_METHOD" val="any window"/>
  <p:tag name="ISPRING_SCORM_RATE_SLIDES" val="1"/>
  <p:tag name="ISPRINGCLOUDFOLDERID" val="1"/>
  <p:tag name="ISPRINGONLINEFOLDERID" val="1"/>
  <p:tag name="ISPRING_OUTPUT_FOLDER" val="[[&quot;\uFFFD\uFFFD1@{DB5C789A-BE91-4DC8-99FB-F29ACF88A886}&quot;,&quot;\\\\SRV003\\Production\\Multimedia\\eResources\\HCPM-39_課室小數學科思維強效訓練\\2023\\P1&quot;]]"/>
  <p:tag name="ISPRING_SCORM_PASSING_SCORE" val="100.000000"/>
  <p:tag name="ISPRING_ULTRA_SCORM_COURCE_TITLE" val="課室小數學科思維強效訓練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0&quot;}}"/>
  <p:tag name="ISPRING_PRESENTATION_TITLE" val="課室小數學科思維強效訓練"/>
  <p:tag name="ISPRING_FIRST_PUBLISH" val="1"/>
  <p:tag name="ISPRING_UUID" val="{EF50522B-452E-4C18-85CD-492927BE3DEF}"/>
  <p:tag name="ISPRING_RESOURCE_FOLDER" val="\\SRV003\Production\Multimedia\eResources\HCPM-39_課室小數學科思維強效訓練\2023\P1\22M31a_1\"/>
  <p:tag name="ISPRING_RESOURCE_FOLDER_STATIC" val="\\SRV003\Production\Multimedia\eResources\HCPM-39_課室小數學科思維強效訓練\2023\P1\22M31a_1\"/>
  <p:tag name="ISPRING_PRESENTATION_PATH" val="\\SRV003\Production\Multimedia\eResources\HCPM-39_課室小數學科思維強效訓練\2023\P1\22M31a.pptx"/>
  <p:tag name="ISPRING_PROJECT_VERSION" val="9.3"/>
  <p:tag name="ISPRING_PROJECT_FOLDER_UPDATED" val="1"/>
  <p:tag name="ISPRING_SCREEN_RECS_UPDATED" val="\\SRV003\Production\Multimedia\eResources\HCPM-39_課室小數學科思維強效訓練\2023\P1\22M31a_1\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true,&quot;showPlayPause&quot;:true,&quot;showPlaybackRateButton&quot;:true,&quot;showPrevButton&quot;:true,&quot;showRewind&quot;:false,&quot;showSlideNumbers&quot;:true,&quot;showSlideOnlyButton&quot;:fals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],&quot;buttonsAtLeft&quot;:false,&quot;courseTitleVisible&quot;:true,&quot;showLogo&quot;:false,&quot;visible&quot;:true},&quot;version&quot;:&quot;1.0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Next&quot;,&quot;PB_ACCESSIBLE_NAVIGATION_PREV_BUTTON&quot;:&quot;Previous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C_MENU_OFF&quot;:&quot;Off&quot;,&quot;PB_CC_MENU_ON&quot;:&quot;On&quot;,&quot;PB_CC_MENU_TITLE&quot;:&quot;Notes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NO_INFO&quot;:&quot;No presenter info.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UME_PRESENTATION_WINDOW_TEXT&quot;:&quot;Do you want to resume where you left off?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MARKER_TOOLS&quot;:&quot;Drawing&quot;,&quot;PB_TITLE_PANEL_NOTES&quot;:&quot;Notes&quot;,&quot;PB_TITLE_PANEL_OUTLINE&quot;:&quot;Outline&quot;,&quot;PB_TITLE_PANEL_PRESENTER_INFO&quot;:&quot;Presenter Inf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URSE_TITLE&quot;,&quot;DT_REFERENCE_URL&quot;,&quot;DT_REFERENCE_TITLE&quot;,&quot;DT_SLIDE_TITLE&quot;,&quot;DT_SLIDE_NOTES_TEXT&quot;,&quot;DT_SLIDE_TEXT&quot;,&quot;DT_HYPERLINK_TOOLTIP&quot;]},&quot;resources&quot;:{&quot;attachments&quot;:true,&quot;fonts&quot;:[{&quot;charsets&quot;:{&quot;dynamicFormatted&quot;:[&quot;DCT_INTERACTIVITY_TEXT&quot;,&quot;DCT_INTERACTIVITY_SEMIBOLD_TEXT&quot;],&quot;dynamicPlain&quot;:[&quot;DCT_COURSE_TITLE&quot;,&quot;DCT_REFERENCE_URL&quot;,&quot;DCT_REFERENCE_TITLE&quot;,&quot;DCT_SLIDE_TITLE&quot;,&quot;DCT_SLIDE_NOTES_TEXT&quot;,&quot;DCT_SLIDE_TEXT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Slides&quot;,&quot;Search…&quot;,&quot;in slide&quot;,&quot;Search results&quot;,&quot;No matches found.&quot;,&quot;in notes&quot;,&quot;Cancel&quot;,&quot;Next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INTERACTIVITY_TEXT&quot;,&quot;DCT_INTERACTIVITY_SEMIBOLD_TEXT&quot;],&quot;dynamicPlain&quot;:[&quot;DCT_COURSE_TITLE&quot;,&quot;DCT_REFERENCE_URL&quot;,&quot;DCT_REFERENCE_TITLE&quot;,&quot;DCT_SLIDE_TITLE&quot;,&quot;DCT_SLIDE_NOTES_TEXT&quot;,&quot;DCT_SLIDE_TEXT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Slides&quot;,&quot;Search…&quot;,&quot;in slide&quot;,&quot;Search results&quot;,&quot;No matches found.&quot;,&quot;in notes&quot;,&quot;Cancel&quot;,&quot;Next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INTERACTIVITY_TEXT&quot;,&quot;DCT_INTERACTIVITY_SEMIBOLD_TEXT&quot;],&quot;dynamicPlain&quot;:[&quot;DCT_COURSE_TITLE&quot;,&quot;DCT_REFERENCE_URL&quot;,&quot;DCT_REFERENCE_TITLE&quot;,&quot;DCT_SLIDE_TITLE&quot;,&quot;DCT_SLIDE_NOTES_TEXT&quot;,&quot;DCT_SLIDE_TEXT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Slides&quot;,&quot;Search…&quot;,&quot;in slide&quot;,&quot;Search results&quot;,&quot;No matches found.&quot;,&quot;in notes&quot;,&quot;Cancel&quot;,&quot;Next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INTERACTIVITY_TEXT&quot;,&quot;DCT_INTERACTIVITY_SEMIBOLD_TEXT&quot;],&quot;dynamicPlain&quot;:[&quot;DCT_COURSE_TITLE&quot;,&quot;DCT_REFERENCE_URL&quot;,&quot;DCT_REFERENCE_TITLE&quot;,&quot;DCT_SLIDE_TITLE&quot;,&quot;DCT_SLIDE_NOTES_TEXT&quot;,&quot;DCT_SLIDE_TEXT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Slides&quot;,&quot;Search…&quot;,&quot;in slide&quot;,&quot;Search results&quot;,&quot;No matches found.&quot;,&quot;in notes&quot;,&quot;Cancel&quot;,&quot;Next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INTERACTIVITY_TEXT&quot;,&quot;DCT_INTERACTIVITY_SEMIBOLD_TEXT&quot;],&quot;dynamicPlain&quot;:[&quot;DCT_COURSE_TITLE&quot;,&quot;DCT_REFERENCE_URL&quot;,&quot;DCT_REFERENCE_TITLE&quot;,&quot;DCT_SLIDE_TITLE&quot;,&quot;DCT_SLIDE_NOTES_TEXT&quot;,&quot;DCT_SLIDE_TEXT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Slides&quot;,&quot;Search…&quot;,&quot;in slide&quot;,&quot;Search results&quot;,&quot;No matches found.&quot;,&quot;in notes&quot;,&quot;Cancel&quot;,&quot;Next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INTERACTIVITY_TEXT&quot;,&quot;DCT_INTERACTIVITY_SEMIBOLD_TEXT&quot;],&quot;dynamicPlain&quot;:[&quot;DCT_COURSE_TITLE&quot;,&quot;DCT_REFERENCE_URL&quot;,&quot;DCT_REFERENCE_TITLE&quot;,&quot;DCT_SLIDE_TITLE&quot;,&quot;DCT_SLIDE_NOTES_TEXT&quot;,&quot;DCT_SLIDE_TEXT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Slides&quot;,&quot;Search…&quot;,&quot;in slide&quot;,&quot;Search results&quot;,&quot;No matches found.&quot;,&quot;in notes&quot;,&quot;Cancel&quot;,&quot;Next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builtin.slideCourse&quot;,&quot;playerLayoutFooter&quot;:&quot;playAndPause,acceleration,outline,volumeControl,slideNumber,goToPrev,goToNext&quot;,&quot;playerLayoutHeader&quot;:&quot;resources,markerTools,title&quot;,&quot;playerLayoutHeaderButtonsPosition&quot;:&quot;right&quot;,&quot;playerLayoutOutline&quot;:&quot;enableSearch,showThumbnails,showSlideNumber,enableMultilevel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en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builtin.slideCourse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課室小數學科思維強效訓練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B7942A-B7B6-4B9F-AB6B-1FEB58EE7322}:284"/>
  <p:tag name="ISPRING_SLIDE_INDENT_LEVEL" val="0"/>
  <p:tag name="ISPRING_CUSTOM_TIMING_US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C23134-BB16-4994-A261-18D0ADC1E18A}:285"/>
  <p:tag name="ISPRING_SLIDE_INDENT_LEVEL" val="0"/>
  <p:tag name="ISPRING_CUSTOM_TIMING_US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DECA8F-6C44-4AB0-9F3F-36C31752D87A}:294"/>
  <p:tag name="ISPRING_SLIDE_INDENT_LEVEL" val="0"/>
  <p:tag name="ISPRING_CUSTOM_TIMING_US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66E376-BD1F-4E36-9973-BE6AC28BD46B}:288"/>
  <p:tag name="ISPRING_SLIDE_INDENT_LEVEL" val="0"/>
  <p:tag name="ISPRING_CUSTOM_TIMING_US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79CEE5-C559-455F-A512-732A4A4938E0}:289"/>
  <p:tag name="ISPRING_SLIDE_INDENT_LEVEL" val="0"/>
  <p:tag name="ISPRING_CUSTOM_TIMING_US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BB0C0E-B6CD-420B-8FA5-5C34334750D0}:295"/>
  <p:tag name="ISPRING_SLIDE_INDENT_LEVEL" val="0"/>
  <p:tag name="ISPRING_CUSTOM_TIMING_US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2B2BF4-AA73-444E-8078-8A3A91B9B7E8}:273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8BEDBF-A39C-4E5B-9DCD-65E59B6F40C1}:271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2E1A96-CC50-4EBE-8052-82AB1B1CF0E2}:256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6E2CFD-3973-4C33-AEAC-431D67FE6173}:277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B25B2D-48CC-402D-AA62-9F65647D00BC}:291"/>
  <p:tag name="ISPRING_SLIDE_INDENT_LEVEL" val="0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9D8A98-54EF-4B2F-B60B-84460B3C92DA}:292"/>
  <p:tag name="ISPRING_SLIDE_INDENT_LEVEL" val="0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AB0A67-B59C-43ED-86F4-649DCC3E6B2D}:280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F74A2A-6E47-41B0-8575-5A8C1A580EC2}:281"/>
  <p:tag name="ISPRING_SLIDE_INDENT_LEVEL" val="0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DAC70C-42B8-4596-B5BC-0F5DF3C3790A}:293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</Template>
  <TotalTime>1347</TotalTime>
  <Words>206</Words>
  <Application>Microsoft Office PowerPoint</Application>
  <PresentationFormat>如螢幕大小 (4:3)</PresentationFormat>
  <Paragraphs>80</Paragraphs>
  <Slides>15</Slides>
  <Notes>15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7" baseType="lpstr">
      <vt:lpstr>等线</vt:lpstr>
      <vt:lpstr>微软雅黑</vt:lpstr>
      <vt:lpstr>全真中隸書</vt:lpstr>
      <vt:lpstr>全真行書</vt:lpstr>
      <vt:lpstr>全真綜藝體</vt:lpstr>
      <vt:lpstr>微軟正黑體</vt:lpstr>
      <vt:lpstr>標楷體</vt:lpstr>
      <vt:lpstr>Arial</vt:lpstr>
      <vt:lpstr>Calibri</vt:lpstr>
      <vt:lpstr>Times New Roman</vt:lpstr>
      <vt:lpstr>主题2</vt:lpstr>
      <vt:lpstr>多媒體項目</vt:lpstr>
      <vt:lpstr>速算技巧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課室小數學科思維強效訓練</dc:title>
  <dc:creator>Ju Dong</dc:creator>
  <cp:lastModifiedBy>Henry Leung</cp:lastModifiedBy>
  <cp:revision>118</cp:revision>
  <dcterms:created xsi:type="dcterms:W3CDTF">2018-12-18T03:20:48Z</dcterms:created>
  <dcterms:modified xsi:type="dcterms:W3CDTF">2023-04-17T07:09:21Z</dcterms:modified>
</cp:coreProperties>
</file>