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277" r:id="rId4"/>
    <p:sldId id="291" r:id="rId5"/>
    <p:sldId id="292" r:id="rId6"/>
    <p:sldId id="280" r:id="rId7"/>
    <p:sldId id="281" r:id="rId8"/>
    <p:sldId id="293" r:id="rId9"/>
    <p:sldId id="284" r:id="rId10"/>
    <p:sldId id="285" r:id="rId11"/>
    <p:sldId id="294" r:id="rId12"/>
    <p:sldId id="288" r:id="rId13"/>
    <p:sldId id="289" r:id="rId14"/>
    <p:sldId id="295" r:id="rId15"/>
    <p:sldId id="273" r:id="rId16"/>
  </p:sldIdLst>
  <p:sldSz cx="9144000" cy="6858000" type="screen4x3"/>
  <p:notesSz cx="6807200" cy="9939338"/>
  <p:custDataLst>
    <p:tags r:id="rId1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2608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orient="horz" pos="1632" userDrawn="1">
          <p15:clr>
            <a:srgbClr val="A4A3A4"/>
          </p15:clr>
        </p15:guide>
        <p15:guide id="5" orient="horz" pos="2886" userDrawn="1">
          <p15:clr>
            <a:srgbClr val="A4A3A4"/>
          </p15:clr>
        </p15:guide>
        <p15:guide id="6" pos="44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99FF"/>
    <a:srgbClr val="FF00FF"/>
    <a:srgbClr val="66FF99"/>
    <a:srgbClr val="33CCFF"/>
    <a:srgbClr val="6666FF"/>
    <a:srgbClr val="FF9900"/>
    <a:srgbClr val="660033"/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3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08" y="408"/>
      </p:cViewPr>
      <p:guideLst>
        <p:guide orient="horz" pos="1094"/>
        <p:guide pos="2608"/>
        <p:guide pos="589"/>
        <p:guide orient="horz" pos="1632"/>
        <p:guide orient="horz" pos="2886"/>
        <p:guide pos="4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72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07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12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07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13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37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速算技巧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速算練習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752600" y="685800"/>
            <a:ext cx="4894943" cy="2971800"/>
          </a:xfrm>
          <a:prstGeom prst="cloudCallout">
            <a:avLst>
              <a:gd name="adj1" fmla="val 79909"/>
              <a:gd name="adj2" fmla="val -52723"/>
            </a:avLst>
          </a:prstGeom>
          <a:gradFill rotWithShape="0">
            <a:gsLst>
              <a:gs pos="0">
                <a:srgbClr val="F4E3D2"/>
              </a:gs>
              <a:gs pos="100000">
                <a:srgbClr val="D28B44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17088" dir="2436078" algn="ctr" rotWithShape="0">
              <a:srgbClr val="A76B1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0.jpeg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slide" Target="slide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9.xml"/><Relationship Id="rId5" Type="http://schemas.openxmlformats.org/officeDocument/2006/relationships/image" Target="../media/image9.png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image" Target="../media/image15.wmf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2.wmf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2071915" y="1404256"/>
            <a:ext cx="4648200" cy="1905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TW" altLang="en-US" sz="8000" b="0" dirty="0">
                <a:ea typeface="標楷體" panose="03000509000000000000" pitchFamily="65" charset="-120"/>
              </a:rPr>
              <a:t>速算技巧</a:t>
            </a:r>
            <a:endParaRPr lang="zh-TW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77743" y="4096660"/>
            <a:ext cx="2184400" cy="6084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示範講解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5709" y="4892410"/>
            <a:ext cx="2184400" cy="798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速算練習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endParaRPr lang="zh-TW" altLang="en-US" dirty="0"/>
          </a:p>
        </p:txBody>
      </p:sp>
      <p:pic>
        <p:nvPicPr>
          <p:cNvPr id="11" name="图片 10">
            <a:hlinkClick r:id="rId4" action="ppaction://hlinksldjump"/>
            <a:extLst>
              <a:ext uri="{FF2B5EF4-FFF2-40B4-BE49-F238E27FC236}">
                <a16:creationId xmlns:a16="http://schemas.microsoft.com/office/drawing/2014/main" id="{8087FD85-C0BB-4F97-AD11-66D4714700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1860" y="3985983"/>
            <a:ext cx="781050" cy="742950"/>
          </a:xfrm>
          <a:prstGeom prst="rect">
            <a:avLst/>
          </a:prstGeom>
        </p:spPr>
      </p:pic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F2CF13F6-8D84-47D5-A59F-69928407EE2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4235" y="4752745"/>
            <a:ext cx="828675" cy="84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94" y="3286072"/>
            <a:ext cx="1916498" cy="210156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對不起!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17" name="图片 16">
            <a:hlinkClick r:id="rId5" action="ppaction://hlinksldjump"/>
            <a:extLst>
              <a:ext uri="{FF2B5EF4-FFF2-40B4-BE49-F238E27FC236}">
                <a16:creationId xmlns:a16="http://schemas.microsoft.com/office/drawing/2014/main" id="{53012C45-CBF9-40B7-836C-7C8A22EFC5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6" b="10937"/>
          <a:stretch/>
        </p:blipFill>
        <p:spPr>
          <a:xfrm>
            <a:off x="6273882" y="2947008"/>
            <a:ext cx="657804" cy="542925"/>
          </a:xfrm>
          <a:prstGeom prst="rect">
            <a:avLst/>
          </a:prstGeom>
        </p:spPr>
      </p:pic>
      <p:pic>
        <p:nvPicPr>
          <p:cNvPr id="18" name="图片 17">
            <a:hlinkClick r:id="rId7" action="ppaction://hlinksldjump"/>
            <a:extLst>
              <a:ext uri="{FF2B5EF4-FFF2-40B4-BE49-F238E27FC236}">
                <a16:creationId xmlns:a16="http://schemas.microsoft.com/office/drawing/2014/main" id="{74377088-E0EC-49B7-AECD-580ACF2960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t="1" b="3296"/>
          <a:stretch/>
        </p:blipFill>
        <p:spPr>
          <a:xfrm>
            <a:off x="6286500" y="4718488"/>
            <a:ext cx="609496" cy="525026"/>
          </a:xfrm>
          <a:prstGeom prst="rect">
            <a:avLst/>
          </a:prstGeom>
        </p:spPr>
      </p:pic>
      <p:pic>
        <p:nvPicPr>
          <p:cNvPr id="19" name="图片 18">
            <a:hlinkClick r:id="rId9" action="ppaction://hlinksldjump"/>
            <a:extLst>
              <a:ext uri="{FF2B5EF4-FFF2-40B4-BE49-F238E27FC236}">
                <a16:creationId xmlns:a16="http://schemas.microsoft.com/office/drawing/2014/main" id="{71DD942E-7EBC-4B5A-9004-C96B6DB3A7A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91" b="3959"/>
          <a:stretch/>
        </p:blipFill>
        <p:spPr>
          <a:xfrm>
            <a:off x="6286500" y="3847035"/>
            <a:ext cx="600609" cy="493984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897129" y="4748099"/>
            <a:ext cx="1221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97129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81C3F31-2E55-4B79-834A-252D646D1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0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>
            <a:extLst>
              <a:ext uri="{FF2B5EF4-FFF2-40B4-BE49-F238E27FC236}">
                <a16:creationId xmlns:a16="http://schemas.microsoft.com/office/drawing/2014/main" id="{768FA7CF-065C-4FA3-A5D8-61A70C185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685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C53CA08-9187-4A0C-9744-F2F49B1E6D2A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9E8377F4-0F3A-48AD-A06A-394F75F45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450" y="4357889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9" name="图片 18">
            <a:hlinkClick r:id="rId3" action="ppaction://hlinksldjump"/>
            <a:extLst>
              <a:ext uri="{FF2B5EF4-FFF2-40B4-BE49-F238E27FC236}">
                <a16:creationId xmlns:a16="http://schemas.microsoft.com/office/drawing/2014/main" id="{A2848E76-836C-42F9-A676-4A99D6D504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15" b="3080"/>
          <a:stretch/>
        </p:blipFill>
        <p:spPr>
          <a:xfrm>
            <a:off x="6303169" y="4317260"/>
            <a:ext cx="600638" cy="5262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281334-9C04-44DE-BD93-234B7AD0FE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686116">
            <a:off x="1789636" y="2299775"/>
            <a:ext cx="1684825" cy="1019556"/>
          </a:xfrm>
          <a:prstGeom prst="rect">
            <a:avLst/>
          </a:prstGeom>
        </p:spPr>
      </p:pic>
      <p:sp>
        <p:nvSpPr>
          <p:cNvPr id="13" name="Rectangle 16">
            <a:extLst>
              <a:ext uri="{FF2B5EF4-FFF2-40B4-BE49-F238E27FC236}">
                <a16:creationId xmlns:a16="http://schemas.microsoft.com/office/drawing/2014/main" id="{1B02FC7A-FD4C-485C-AB59-658DB4363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402" y="2488823"/>
            <a:ext cx="4411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4000" dirty="0">
                <a:solidFill>
                  <a:srgbClr val="0000FF"/>
                </a:solidFill>
              </a:rPr>
              <a:t>5</a:t>
            </a:r>
            <a:endParaRPr kumimoji="1" lang="zh-TW" altLang="en-US" sz="4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8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答對了！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你真聰明。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jituwang.com/uploads/allimg/151012/258178-15101221253990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3" y="1559332"/>
            <a:ext cx="2019532" cy="2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920602" y="4369988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16" name="图片 15">
            <a:hlinkClick r:id="rId7" action="ppaction://hlinksldjump"/>
            <a:extLst>
              <a:ext uri="{FF2B5EF4-FFF2-40B4-BE49-F238E27FC236}">
                <a16:creationId xmlns:a16="http://schemas.microsoft.com/office/drawing/2014/main" id="{67B46E82-7D75-43FD-A0F4-567F6605B1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92" r="1" b="11837"/>
          <a:stretch/>
        </p:blipFill>
        <p:spPr>
          <a:xfrm>
            <a:off x="6296296" y="4538602"/>
            <a:ext cx="627237" cy="537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089270"/>
      </p:ext>
    </p:extLst>
  </p:cSld>
  <p:clrMapOvr>
    <a:masterClrMapping/>
  </p:clrMapOvr>
  <p:transition spd="slow" advClick="0">
    <p:sndAc>
      <p:stSnd>
        <p:snd r:embed="rId4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45057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繼續努力吧。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207" y="3375633"/>
            <a:ext cx="2048993" cy="2144712"/>
          </a:xfrm>
          <a:prstGeom prst="rect">
            <a:avLst/>
          </a:prstGeom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66B49E71-B5E0-4B88-A1DF-440A8A40D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938" y="4656660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FB2C9CB2-79EF-47E9-AB58-D594AFB1F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3797262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6" name="图片 15">
            <a:hlinkClick r:id="rId5" action="ppaction://hlinksldjump"/>
            <a:extLst>
              <a:ext uri="{FF2B5EF4-FFF2-40B4-BE49-F238E27FC236}">
                <a16:creationId xmlns:a16="http://schemas.microsoft.com/office/drawing/2014/main" id="{0B2E5C96-E8A7-43D6-A4DF-88AC51E147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9" b="14816"/>
          <a:stretch/>
        </p:blipFill>
        <p:spPr>
          <a:xfrm>
            <a:off x="6296296" y="3756634"/>
            <a:ext cx="635389" cy="519276"/>
          </a:xfrm>
          <a:prstGeom prst="rect">
            <a:avLst/>
          </a:prstGeom>
        </p:spPr>
      </p:pic>
      <p:pic>
        <p:nvPicPr>
          <p:cNvPr id="18" name="图片 17">
            <a:hlinkClick r:id="rId7" action="ppaction://hlinksldjump"/>
            <a:extLst>
              <a:ext uri="{FF2B5EF4-FFF2-40B4-BE49-F238E27FC236}">
                <a16:creationId xmlns:a16="http://schemas.microsoft.com/office/drawing/2014/main" id="{A434477D-8A5A-465F-8386-81C57A7825E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72" b="6407"/>
          <a:stretch/>
        </p:blipFill>
        <p:spPr>
          <a:xfrm>
            <a:off x="6296296" y="4656660"/>
            <a:ext cx="590813" cy="481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060730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B45D5DFC-AAF8-43FE-8994-3A4340222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685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AD8AEA7-54DE-4599-A88A-9CA801D2BF0B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4" name="图片 23">
            <a:hlinkClick r:id="rId3" action="ppaction://hlinksldjump"/>
            <a:extLst>
              <a:ext uri="{FF2B5EF4-FFF2-40B4-BE49-F238E27FC236}">
                <a16:creationId xmlns:a16="http://schemas.microsoft.com/office/drawing/2014/main" id="{083F805C-A639-46A4-8201-40BFCB08A7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7" b="15503"/>
          <a:stretch/>
        </p:blipFill>
        <p:spPr>
          <a:xfrm>
            <a:off x="6357257" y="4518463"/>
            <a:ext cx="676735" cy="539496"/>
          </a:xfrm>
          <a:prstGeom prst="rect">
            <a:avLst/>
          </a:prstGeom>
        </p:spPr>
      </p:pic>
      <p:sp>
        <p:nvSpPr>
          <p:cNvPr id="25" name="Text Box 6">
            <a:extLst>
              <a:ext uri="{FF2B5EF4-FFF2-40B4-BE49-F238E27FC236}">
                <a16:creationId xmlns:a16="http://schemas.microsoft.com/office/drawing/2014/main" id="{115FDD5B-5E22-4A39-83FA-60D25B369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92" y="4391402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BA0CD29-BF6E-4AFD-BB08-58AB80D2CD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21700">
            <a:off x="1744702" y="2112726"/>
            <a:ext cx="1440000" cy="1241223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E2B5FAEE-A3A6-4335-ABE7-5C2DD316E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087" y="2465164"/>
            <a:ext cx="4411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4000" b="1" dirty="0">
                <a:solidFill>
                  <a:srgbClr val="0000FF"/>
                </a:solidFill>
              </a:rPr>
              <a:t>9</a:t>
            </a:r>
            <a:endParaRPr kumimoji="1" lang="zh-TW" altLang="en-US" sz="40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9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1749846" y="137447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1933459" y="2161262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088960" y="3265391"/>
            <a:ext cx="260806" cy="360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500044" y="1663390"/>
            <a:ext cx="984509" cy="360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285560" y="1663390"/>
            <a:ext cx="984509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826259" y="1663390"/>
            <a:ext cx="2229325" cy="360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D4EFFC"/>
              </a:clrFrom>
              <a:clrTo>
                <a:srgbClr val="D4E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88" y="2269280"/>
            <a:ext cx="511027" cy="54002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206683" y="2328771"/>
            <a:ext cx="193312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 =  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467778" y="2688116"/>
            <a:ext cx="12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1247128" y="2699133"/>
            <a:ext cx="215314" cy="561592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462441" y="2699133"/>
            <a:ext cx="260304" cy="561592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065845" y="3233221"/>
            <a:ext cx="29757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endParaRPr lang="zh-CN" altLang="en-US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469632" y="3233221"/>
            <a:ext cx="46490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en-US" altLang="zh-TW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</a:t>
            </a:r>
            <a:endParaRPr lang="zh-CN" altLang="en-US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1646991" y="2684462"/>
            <a:ext cx="405896" cy="1152526"/>
          </a:xfrm>
          <a:custGeom>
            <a:avLst/>
            <a:gdLst>
              <a:gd name="connsiteX0" fmla="*/ 4763 w 585788"/>
              <a:gd name="connsiteY0" fmla="*/ 1114425 h 1719263"/>
              <a:gd name="connsiteX1" fmla="*/ 0 w 585788"/>
              <a:gd name="connsiteY1" fmla="*/ 1719263 h 1719263"/>
              <a:gd name="connsiteX2" fmla="*/ 585788 w 585788"/>
              <a:gd name="connsiteY2" fmla="*/ 1719263 h 1719263"/>
              <a:gd name="connsiteX3" fmla="*/ 585788 w 585788"/>
              <a:gd name="connsiteY3" fmla="*/ 0 h 1719263"/>
              <a:gd name="connsiteX0" fmla="*/ 4762 w 585788"/>
              <a:gd name="connsiteY0" fmla="*/ 1263619 h 1719263"/>
              <a:gd name="connsiteX1" fmla="*/ 0 w 585788"/>
              <a:gd name="connsiteY1" fmla="*/ 1719263 h 1719263"/>
              <a:gd name="connsiteX2" fmla="*/ 585788 w 585788"/>
              <a:gd name="connsiteY2" fmla="*/ 1719263 h 1719263"/>
              <a:gd name="connsiteX3" fmla="*/ 585788 w 585788"/>
              <a:gd name="connsiteY3" fmla="*/ 0 h 171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8" h="1719263">
                <a:moveTo>
                  <a:pt x="4762" y="1263619"/>
                </a:moveTo>
                <a:cubicBezTo>
                  <a:pt x="3174" y="1465232"/>
                  <a:pt x="1588" y="1517650"/>
                  <a:pt x="0" y="1719263"/>
                </a:cubicBezTo>
                <a:lnTo>
                  <a:pt x="585788" y="1719263"/>
                </a:lnTo>
                <a:lnTo>
                  <a:pt x="585788" y="0"/>
                </a:lnTo>
              </a:path>
            </a:pathLst>
          </a:cu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722745" y="3823236"/>
            <a:ext cx="306761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endParaRPr lang="zh-CN" altLang="en-US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2368575" y="3260725"/>
            <a:ext cx="214067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先算</a:t>
            </a:r>
            <a:r>
              <a:rPr lang="zh-TW" altLang="en-US" dirty="0">
                <a:ln/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：</a:t>
            </a:r>
            <a:r>
              <a:rPr lang="en-US" altLang="zh-CN" dirty="0">
                <a:ln/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1</a:t>
            </a:r>
            <a:r>
              <a:rPr lang="en-US" altLang="zh-TW" dirty="0">
                <a:ln/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0</a:t>
            </a:r>
            <a:r>
              <a:rPr lang="zh-TW" altLang="en-US" dirty="0">
                <a:ln/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－</a:t>
            </a:r>
            <a:r>
              <a:rPr lang="en-US" altLang="zh-TW" dirty="0">
                <a:ln/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9 = </a:t>
            </a:r>
            <a:r>
              <a:rPr lang="en-US" altLang="zh-TW" dirty="0">
                <a:ln/>
                <a:solidFill>
                  <a:srgbClr val="CC66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endParaRPr lang="zh-CN" altLang="en-US" dirty="0">
              <a:ln/>
              <a:solidFill>
                <a:srgbClr val="CC66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2368575" y="3708980"/>
            <a:ext cx="246584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再算：</a:t>
            </a:r>
            <a:r>
              <a:rPr lang="en-US" altLang="zh-CN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n-US" altLang="zh-TW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5</a:t>
            </a:r>
            <a:r>
              <a:rPr lang="zh-TW" altLang="en-US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＋</a:t>
            </a:r>
            <a:r>
              <a:rPr lang="en-US" altLang="zh-TW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1 = 6</a:t>
            </a:r>
            <a:endParaRPr lang="zh-CN" altLang="en-US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2938156" y="2322422"/>
            <a:ext cx="40658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3" name="云形标注 42"/>
          <p:cNvSpPr/>
          <p:nvPr/>
        </p:nvSpPr>
        <p:spPr>
          <a:xfrm>
            <a:off x="6053768" y="3708980"/>
            <a:ext cx="2346593" cy="1134068"/>
          </a:xfrm>
          <a:prstGeom prst="cloudCallout">
            <a:avLst>
              <a:gd name="adj1" fmla="val -70833"/>
              <a:gd name="adj2" fmla="val 71445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042700" y="3893646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按此開始挑戰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速算練習</a:t>
            </a:r>
            <a:endParaRPr lang="zh-CN" altLang="en-US" sz="2400" b="1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556690" y="1595831"/>
            <a:ext cx="667037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破十法：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看大數，分出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，減小數，加剩數。</a:t>
            </a:r>
            <a:endParaRPr lang="zh-CN" altLang="en-US" sz="2400" dirty="0">
              <a:ln/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</p:txBody>
      </p:sp>
      <p:pic>
        <p:nvPicPr>
          <p:cNvPr id="2" name="图片 1">
            <a:hlinkClick r:id="rId5" action="ppaction://hlinksldjump"/>
            <a:extLst>
              <a:ext uri="{FF2B5EF4-FFF2-40B4-BE49-F238E27FC236}">
                <a16:creationId xmlns:a16="http://schemas.microsoft.com/office/drawing/2014/main" id="{BD36ACAB-F958-4F08-8351-7FEC841F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519" y="4870760"/>
            <a:ext cx="771525" cy="647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4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37" grpId="0" animBg="1"/>
      <p:bldP spid="19" grpId="0" animBg="1"/>
      <p:bldP spid="30" grpId="0"/>
      <p:bldP spid="31" grpId="0"/>
      <p:bldP spid="33" grpId="0" animBg="1"/>
      <p:bldP spid="34" grpId="0"/>
      <p:bldP spid="35" grpId="0"/>
      <p:bldP spid="36" grpId="0"/>
      <p:bldP spid="40" grpId="0"/>
      <p:bldP spid="43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B0EA535-3A34-43F6-B63C-3366E11789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9636" y="2309433"/>
            <a:ext cx="1324726" cy="13201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CDF86A6-58CE-425B-895C-00D9043569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2440" y="2307049"/>
            <a:ext cx="1324726" cy="132018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149532" y="1643425"/>
            <a:ext cx="279381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1. 16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 =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3956375" y="2613169"/>
            <a:ext cx="4411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4000" b="1" dirty="0">
                <a:solidFill>
                  <a:srgbClr val="0000FF"/>
                </a:solidFill>
              </a:rPr>
              <a:t>7</a:t>
            </a:r>
            <a:endParaRPr kumimoji="1" lang="zh-TW" altLang="en-US" sz="4000" b="1" dirty="0">
              <a:solidFill>
                <a:srgbClr val="0000FF"/>
              </a:solidFill>
            </a:endParaRP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6246632" y="2597654"/>
            <a:ext cx="4411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4000" b="1" dirty="0">
                <a:solidFill>
                  <a:srgbClr val="0000FF"/>
                </a:solidFill>
              </a:rPr>
              <a:t>8</a:t>
            </a:r>
            <a:endParaRPr kumimoji="1" lang="zh-TW" alt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E13BD62-ABE2-429B-B715-599F72193E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086" y="2307052"/>
            <a:ext cx="1324726" cy="1320189"/>
          </a:xfrm>
          <a:prstGeom prst="rect">
            <a:avLst/>
          </a:prstGeom>
        </p:spPr>
      </p:pic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1728422" y="2613164"/>
            <a:ext cx="4411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4000" b="1" dirty="0">
                <a:solidFill>
                  <a:srgbClr val="0000FF"/>
                </a:solidFill>
              </a:rPr>
              <a:t>2</a:t>
            </a:r>
            <a:endParaRPr kumimoji="1" lang="zh-TW" altLang="en-US" sz="4000" b="1" dirty="0">
              <a:solidFill>
                <a:srgbClr val="0000FF"/>
              </a:solidFill>
            </a:endParaRPr>
          </a:p>
        </p:txBody>
      </p:sp>
      <p:pic>
        <p:nvPicPr>
          <p:cNvPr id="8" name="图片 7">
            <a:hlinkClick r:id="rId5" action="ppaction://hlinksldjump"/>
            <a:extLst>
              <a:ext uri="{FF2B5EF4-FFF2-40B4-BE49-F238E27FC236}">
                <a16:creationId xmlns:a16="http://schemas.microsoft.com/office/drawing/2014/main" id="{A604EC20-77B6-4E41-A5BE-30518CBB9D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9349" y="3777173"/>
            <a:ext cx="838200" cy="704850"/>
          </a:xfrm>
          <a:prstGeom prst="rect">
            <a:avLst/>
          </a:prstGeom>
        </p:spPr>
      </p:pic>
      <p:pic>
        <p:nvPicPr>
          <p:cNvPr id="18" name="图片 17">
            <a:hlinkClick r:id="rId7" action="ppaction://hlinksldjump"/>
            <a:extLst>
              <a:ext uri="{FF2B5EF4-FFF2-40B4-BE49-F238E27FC236}">
                <a16:creationId xmlns:a16="http://schemas.microsoft.com/office/drawing/2014/main" id="{D6F45FBA-F1B7-4D2F-9CB2-B24EE7AC85C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500" y="3786692"/>
            <a:ext cx="838200" cy="704850"/>
          </a:xfrm>
          <a:prstGeom prst="rect">
            <a:avLst/>
          </a:prstGeom>
        </p:spPr>
      </p:pic>
      <p:pic>
        <p:nvPicPr>
          <p:cNvPr id="19" name="图片 18">
            <a:hlinkClick r:id="rId5" action="ppaction://hlinksldjump"/>
            <a:extLst>
              <a:ext uri="{FF2B5EF4-FFF2-40B4-BE49-F238E27FC236}">
                <a16:creationId xmlns:a16="http://schemas.microsoft.com/office/drawing/2014/main" id="{E0CEC6AF-9149-4EBE-95F0-B75C1486411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1698" y="3786692"/>
            <a:ext cx="838200" cy="704850"/>
          </a:xfrm>
          <a:prstGeom prst="rect">
            <a:avLst/>
          </a:prstGeom>
        </p:spPr>
      </p:pic>
      <p:sp>
        <p:nvSpPr>
          <p:cNvPr id="23" name="云形标注 42">
            <a:extLst>
              <a:ext uri="{FF2B5EF4-FFF2-40B4-BE49-F238E27FC236}">
                <a16:creationId xmlns:a16="http://schemas.microsoft.com/office/drawing/2014/main" id="{E267ACA9-AD0D-4296-B088-8A4FDCC0B75D}"/>
              </a:ext>
            </a:extLst>
          </p:cNvPr>
          <p:cNvSpPr/>
          <p:nvPr/>
        </p:nvSpPr>
        <p:spPr>
          <a:xfrm>
            <a:off x="5167972" y="1280356"/>
            <a:ext cx="2237056" cy="1026060"/>
          </a:xfrm>
          <a:prstGeom prst="cloudCallout">
            <a:avLst>
              <a:gd name="adj1" fmla="val 80848"/>
              <a:gd name="adj2" fmla="val -11752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D8A31C6-7612-44F7-83B3-3FA6A7094BFC}"/>
              </a:ext>
            </a:extLst>
          </p:cNvPr>
          <p:cNvSpPr txBox="1"/>
          <p:nvPr/>
        </p:nvSpPr>
        <p:spPr>
          <a:xfrm>
            <a:off x="5242067" y="1565195"/>
            <a:ext cx="208825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點擊 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9B83546-BD09-49B5-9AB4-FC2DC2A72B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5957411" y="1565193"/>
            <a:ext cx="548640" cy="461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57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sndAc>
          <p:stSnd>
            <p:snd r:embed="rId3" name="drumroll.wav"/>
          </p:stSnd>
        </p:sndAc>
      </p:transition>
    </mc:Choice>
    <mc:Fallback xmlns="">
      <p:transition spd="slow" advClick="0">
        <p:sndAc>
          <p:stSnd>
            <p:snd r:embed="rId13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8281334-9C04-44DE-BD93-234B7AD0FE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686116">
            <a:off x="5444087" y="2343843"/>
            <a:ext cx="1684825" cy="10195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281334-9C04-44DE-BD93-234B7AD0FE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686116">
            <a:off x="3406928" y="2343843"/>
            <a:ext cx="1684825" cy="10195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281334-9C04-44DE-BD93-234B7AD0FE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686116">
            <a:off x="1380843" y="2343843"/>
            <a:ext cx="1684825" cy="101955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51CD77D-1ACD-4CBB-860D-927D85AC6D1C}"/>
              </a:ext>
            </a:extLst>
          </p:cNvPr>
          <p:cNvSpPr txBox="1"/>
          <p:nvPr/>
        </p:nvSpPr>
        <p:spPr>
          <a:xfrm>
            <a:off x="1149532" y="1643425"/>
            <a:ext cx="279381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2. 13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 =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741F4EE-D710-485E-A145-B17E79E0B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108" y="2532891"/>
            <a:ext cx="6822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4000" b="1" dirty="0">
                <a:solidFill>
                  <a:srgbClr val="0000FF"/>
                </a:solidFill>
              </a:rPr>
              <a:t>11</a:t>
            </a:r>
            <a:endParaRPr kumimoji="1" lang="zh-TW" altLang="en-US" sz="4000" b="1" dirty="0">
              <a:solidFill>
                <a:srgbClr val="0000FF"/>
              </a:solidFill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0705670-FEA2-4E94-A4C2-44172558F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802" y="2544845"/>
            <a:ext cx="4411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4000" b="1" dirty="0">
                <a:solidFill>
                  <a:srgbClr val="0000FF"/>
                </a:solidFill>
              </a:rPr>
              <a:t>7</a:t>
            </a:r>
            <a:endParaRPr kumimoji="1" lang="zh-TW" altLang="en-US" sz="4000" b="1" dirty="0">
              <a:solidFill>
                <a:srgbClr val="0000FF"/>
              </a:solidFill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1B02FC7A-FD4C-485C-AB59-658DB4363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5853" y="2532891"/>
            <a:ext cx="4411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4000" dirty="0">
                <a:solidFill>
                  <a:srgbClr val="0000FF"/>
                </a:solidFill>
              </a:rPr>
              <a:t>5</a:t>
            </a:r>
            <a:endParaRPr kumimoji="1" lang="zh-TW" altLang="en-US" sz="4000" dirty="0">
              <a:solidFill>
                <a:srgbClr val="0000FF"/>
              </a:solidFill>
            </a:endParaRPr>
          </a:p>
        </p:txBody>
      </p:sp>
      <p:pic>
        <p:nvPicPr>
          <p:cNvPr id="9" name="图片 8">
            <a:hlinkClick r:id="rId4" action="ppaction://hlinksldjump"/>
            <a:extLst>
              <a:ext uri="{FF2B5EF4-FFF2-40B4-BE49-F238E27FC236}">
                <a16:creationId xmlns:a16="http://schemas.microsoft.com/office/drawing/2014/main" id="{A9FF9470-546C-4C62-9DAB-7C4A0666228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564" y="3605535"/>
            <a:ext cx="838200" cy="704850"/>
          </a:xfrm>
          <a:prstGeom prst="rect">
            <a:avLst/>
          </a:prstGeom>
        </p:spPr>
      </p:pic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7EED305F-04AF-4646-A4F7-83E66E4D1B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2565" y="3605535"/>
            <a:ext cx="838200" cy="704850"/>
          </a:xfrm>
          <a:prstGeom prst="rect">
            <a:avLst/>
          </a:prstGeom>
        </p:spPr>
      </p:pic>
      <p:pic>
        <p:nvPicPr>
          <p:cNvPr id="11" name="图片 10">
            <a:hlinkClick r:id="rId6" action="ppaction://hlinksldjump"/>
            <a:extLst>
              <a:ext uri="{FF2B5EF4-FFF2-40B4-BE49-F238E27FC236}">
                <a16:creationId xmlns:a16="http://schemas.microsoft.com/office/drawing/2014/main" id="{F25B7DAB-FA27-462E-82B7-6636F4C3CC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6947" y="3624834"/>
            <a:ext cx="838200" cy="7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4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BA0CD29-BF6E-4AFD-BB08-58AB80D2CD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21700">
            <a:off x="6194998" y="2112726"/>
            <a:ext cx="1440000" cy="12412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BA0CD29-BF6E-4AFD-BB08-58AB80D2CD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21700">
            <a:off x="3835091" y="2112726"/>
            <a:ext cx="1440000" cy="12412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A0CD29-BF6E-4AFD-BB08-58AB80D2CD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21700">
            <a:off x="1601481" y="2112726"/>
            <a:ext cx="1440000" cy="124122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0D63930-8D58-474E-B4CF-2B45BD7E16CF}"/>
              </a:ext>
            </a:extLst>
          </p:cNvPr>
          <p:cNvSpPr txBox="1"/>
          <p:nvPr/>
        </p:nvSpPr>
        <p:spPr>
          <a:xfrm>
            <a:off x="1099945" y="1630023"/>
            <a:ext cx="279381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3. 18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 =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2B5FAEE-A3A6-4335-ABE7-5C2DD316E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866" y="2465164"/>
            <a:ext cx="4411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4000" b="1" dirty="0">
                <a:solidFill>
                  <a:srgbClr val="0000FF"/>
                </a:solidFill>
              </a:rPr>
              <a:t>9</a:t>
            </a:r>
            <a:endParaRPr kumimoji="1" lang="zh-TW" altLang="en-US" sz="4000" b="1" dirty="0">
              <a:solidFill>
                <a:srgbClr val="0000FF"/>
              </a:solidFill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D8F612C-A141-42E1-9FE1-A3A14065A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90" y="2465164"/>
            <a:ext cx="6976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4000" b="1" dirty="0">
                <a:solidFill>
                  <a:srgbClr val="0000FF"/>
                </a:solidFill>
              </a:rPr>
              <a:t>10</a:t>
            </a:r>
            <a:endParaRPr kumimoji="1" lang="zh-TW" altLang="en-US" sz="4000" b="1" dirty="0">
              <a:solidFill>
                <a:srgbClr val="0000FF"/>
              </a:solidFill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CEA84486-03B7-4B39-8166-DA0F5FD09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498" y="2465164"/>
            <a:ext cx="6785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4000" dirty="0">
                <a:solidFill>
                  <a:srgbClr val="0000FF"/>
                </a:solidFill>
              </a:rPr>
              <a:t>11</a:t>
            </a:r>
            <a:endParaRPr kumimoji="1" lang="zh-TW" altLang="en-US" sz="4000" dirty="0">
              <a:solidFill>
                <a:srgbClr val="0000FF"/>
              </a:solidFill>
            </a:endParaRPr>
          </a:p>
        </p:txBody>
      </p:sp>
      <p:pic>
        <p:nvPicPr>
          <p:cNvPr id="9" name="图片 8">
            <a:hlinkClick r:id="rId5" action="ppaction://hlinksldjump"/>
            <a:extLst>
              <a:ext uri="{FF2B5EF4-FFF2-40B4-BE49-F238E27FC236}">
                <a16:creationId xmlns:a16="http://schemas.microsoft.com/office/drawing/2014/main" id="{08640BD7-B220-44CE-A6BB-013A8AC84B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4476" y="3647367"/>
            <a:ext cx="838200" cy="704850"/>
          </a:xfrm>
          <a:prstGeom prst="rect">
            <a:avLst/>
          </a:prstGeom>
        </p:spPr>
      </p:pic>
      <p:pic>
        <p:nvPicPr>
          <p:cNvPr id="10" name="图片 9">
            <a:hlinkClick r:id="rId7" action="ppaction://hlinksldjump"/>
            <a:extLst>
              <a:ext uri="{FF2B5EF4-FFF2-40B4-BE49-F238E27FC236}">
                <a16:creationId xmlns:a16="http://schemas.microsoft.com/office/drawing/2014/main" id="{A4A9E785-5E04-4FA5-A7DC-1711392F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103" y="3647367"/>
            <a:ext cx="838200" cy="704850"/>
          </a:xfrm>
          <a:prstGeom prst="rect">
            <a:avLst/>
          </a:prstGeom>
        </p:spPr>
      </p:pic>
      <p:pic>
        <p:nvPicPr>
          <p:cNvPr id="11" name="图片 10">
            <a:hlinkClick r:id="rId7" action="ppaction://hlinksldjump"/>
            <a:extLst>
              <a:ext uri="{FF2B5EF4-FFF2-40B4-BE49-F238E27FC236}">
                <a16:creationId xmlns:a16="http://schemas.microsoft.com/office/drawing/2014/main" id="{ABBAB832-AC0D-47CF-B4F4-787C56C171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9690" y="3614405"/>
            <a:ext cx="838200" cy="7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13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71052" y="170987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真細心。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925254" y="4562485"/>
            <a:ext cx="122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54" y="340121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7112" r="70120" b="38676"/>
          <a:stretch/>
        </p:blipFill>
        <p:spPr>
          <a:xfrm>
            <a:off x="611188" y="1235004"/>
            <a:ext cx="1703547" cy="2256047"/>
          </a:xfrm>
          <a:prstGeom prst="rect">
            <a:avLst/>
          </a:prstGeom>
        </p:spPr>
      </p:pic>
      <p:pic>
        <p:nvPicPr>
          <p:cNvPr id="16" name="图片 15">
            <a:hlinkClick r:id="rId7" action="ppaction://hlinksldjump"/>
            <a:extLst>
              <a:ext uri="{FF2B5EF4-FFF2-40B4-BE49-F238E27FC236}">
                <a16:creationId xmlns:a16="http://schemas.microsoft.com/office/drawing/2014/main" id="{6E87C743-2CD1-45F6-A191-5CE0A49AF3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0" r="2" b="2047"/>
          <a:stretch/>
        </p:blipFill>
        <p:spPr>
          <a:xfrm>
            <a:off x="6315075" y="4521856"/>
            <a:ext cx="602666" cy="531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p:transition spd="slow" advClick="0">
    <p:sndAc>
      <p:stSnd>
        <p:snd r:embed="rId4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97129" y="4748099"/>
            <a:ext cx="1221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897129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07852" y="1657744"/>
            <a:ext cx="29768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小心</a:t>
            </a:r>
            <a:r>
              <a:rPr kumimoji="1" lang="en-US" altLang="zh-TW" sz="5400" b="1" dirty="0">
                <a:solidFill>
                  <a:srgbClr val="0070C0"/>
                </a:solidFill>
                <a:latin typeface="Arial" panose="020B0604020202020204" pitchFamily="34" charset="0"/>
                <a:ea typeface="全真綜藝體" pitchFamily="49" charset="-120"/>
                <a:cs typeface="Arial" panose="020B0604020202020204" pitchFamily="34" charset="0"/>
              </a:rPr>
              <a:t>D</a:t>
            </a:r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10" name="Picture 9" descr="D:\CARTOONS\ANIMALS\AN023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3120834"/>
            <a:ext cx="1901242" cy="2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F81C3F31-2E55-4B79-834A-252D646D1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4" name="图片 13">
            <a:hlinkClick r:id="rId6" action="ppaction://hlinksldjump"/>
            <a:extLst>
              <a:ext uri="{FF2B5EF4-FFF2-40B4-BE49-F238E27FC236}">
                <a16:creationId xmlns:a16="http://schemas.microsoft.com/office/drawing/2014/main" id="{73683562-FFBB-4C4C-93B2-1F0864CD4C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1" r="-1" b="13120"/>
          <a:stretch/>
        </p:blipFill>
        <p:spPr>
          <a:xfrm>
            <a:off x="6286500" y="2947008"/>
            <a:ext cx="645186" cy="529617"/>
          </a:xfrm>
          <a:prstGeom prst="rect">
            <a:avLst/>
          </a:prstGeom>
        </p:spPr>
      </p:pic>
      <p:pic>
        <p:nvPicPr>
          <p:cNvPr id="15" name="图片 14">
            <a:hlinkClick r:id="rId8" action="ppaction://hlinksldjump"/>
            <a:extLst>
              <a:ext uri="{FF2B5EF4-FFF2-40B4-BE49-F238E27FC236}">
                <a16:creationId xmlns:a16="http://schemas.microsoft.com/office/drawing/2014/main" id="{BA696B5D-1748-4FBC-B9A2-B485E08674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3005"/>
          <a:stretch/>
        </p:blipFill>
        <p:spPr>
          <a:xfrm>
            <a:off x="6286500" y="4718487"/>
            <a:ext cx="609496" cy="526613"/>
          </a:xfrm>
          <a:prstGeom prst="rect">
            <a:avLst/>
          </a:prstGeom>
        </p:spPr>
      </p:pic>
      <p:pic>
        <p:nvPicPr>
          <p:cNvPr id="6" name="图片 5">
            <a:hlinkClick r:id="rId10" action="ppaction://hlinksldjump"/>
            <a:extLst>
              <a:ext uri="{FF2B5EF4-FFF2-40B4-BE49-F238E27FC236}">
                <a16:creationId xmlns:a16="http://schemas.microsoft.com/office/drawing/2014/main" id="{929AED2A-1367-457E-8A92-6C38FA1AC28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03" b="4114"/>
          <a:stretch/>
        </p:blipFill>
        <p:spPr>
          <a:xfrm>
            <a:off x="6289675" y="3847035"/>
            <a:ext cx="597434" cy="493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>
            <a:extLst>
              <a:ext uri="{FF2B5EF4-FFF2-40B4-BE49-F238E27FC236}">
                <a16:creationId xmlns:a16="http://schemas.microsoft.com/office/drawing/2014/main" id="{031FF045-E8EC-444A-A86A-DD7E273AA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521" y="4546185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357B5F64-8704-4C9E-985C-BBC5DC5F8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685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FDF9F1F-EB66-43BA-895D-239AD1D6D17C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EAD77C3-312D-49B9-A31F-85CA67FBBB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0072" y="2454194"/>
            <a:ext cx="1324726" cy="1320189"/>
          </a:xfrm>
          <a:prstGeom prst="rect">
            <a:avLst/>
          </a:prstGeom>
        </p:spPr>
      </p:pic>
      <p:sp>
        <p:nvSpPr>
          <p:cNvPr id="16" name="Rectangle 16">
            <a:extLst>
              <a:ext uri="{FF2B5EF4-FFF2-40B4-BE49-F238E27FC236}">
                <a16:creationId xmlns:a16="http://schemas.microsoft.com/office/drawing/2014/main" id="{666574AE-A239-4B86-8EE0-9BA6A8965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007" y="2760314"/>
            <a:ext cx="4411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4000" b="1" dirty="0">
                <a:solidFill>
                  <a:srgbClr val="0000FF"/>
                </a:solidFill>
              </a:rPr>
              <a:t>7</a:t>
            </a:r>
            <a:endParaRPr kumimoji="1" lang="zh-TW" altLang="en-US" sz="4000" b="1" dirty="0">
              <a:solidFill>
                <a:srgbClr val="0000FF"/>
              </a:solidFill>
            </a:endParaRPr>
          </a:p>
        </p:txBody>
      </p:sp>
      <p:pic>
        <p:nvPicPr>
          <p:cNvPr id="17" name="图片 16">
            <a:hlinkClick r:id="rId4" action="ppaction://hlinksldjump"/>
            <a:extLst>
              <a:ext uri="{FF2B5EF4-FFF2-40B4-BE49-F238E27FC236}">
                <a16:creationId xmlns:a16="http://schemas.microsoft.com/office/drawing/2014/main" id="{7A6BB5C7-2AFE-4E43-B611-2D22D48EE5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2160"/>
          <a:stretch/>
        </p:blipFill>
        <p:spPr>
          <a:xfrm>
            <a:off x="6296025" y="4505557"/>
            <a:ext cx="609496" cy="531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恭喜你！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你答中了。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130" y="3248409"/>
            <a:ext cx="1647037" cy="2169347"/>
          </a:xfrm>
          <a:prstGeom prst="rect">
            <a:avLst/>
          </a:prstGeom>
        </p:spPr>
      </p:pic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896620" y="465784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F8968F80-2339-4B19-8DE1-F9CF072740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29" t="1" r="2" b="4380"/>
          <a:stretch/>
        </p:blipFill>
        <p:spPr>
          <a:xfrm>
            <a:off x="6310313" y="4617215"/>
            <a:ext cx="595208" cy="519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031887"/>
      </p:ext>
    </p:extLst>
  </p:cSld>
  <p:clrMapOvr>
    <a:masterClrMapping/>
  </p:clrMapOvr>
  <p:transition advClick="0">
    <p:sndAc>
      <p:stSnd>
        <p:snd r:embed="rId4" name="applause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81FB977-5F60-4AB5-AC39-5C7E3CD06F7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SCORM_PASSING_SCORE" val="100.000000"/>
  <p:tag name="ISPRING_PRESENTATION_TITLE" val="22M31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EED8C5-72E3-4F1C-9B79-47908F9BDCB6}: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36A776-D06F-432D-B0B0-3338597E7AC8}: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C9777F-2569-446E-A030-6C9FAC4465E3}: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D69036-2184-4FD8-A04C-05C978715E71}:2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C079DA-DAE5-49DA-9610-465BCEBBE404}:2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A50661-B44E-49D3-B22F-A4D3E929CC72}: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090269-A9E7-4909-B0D6-2F6A6D13DC6C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FB75D1-60D5-4B12-B856-CA64AF8DC101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2E8DAE-FB18-4917-A66D-C240152AD31B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3218EA-975A-4DA0-BE24-EE56E4064189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B1A3B2-E9F3-49E2-AAFA-3E0D646C2EEF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D20784-D2D2-4BE6-A0C2-B46CBE86F683}:2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89E917-79B5-4631-BC4E-7DECE743072A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E2791E-A403-4BC9-9491-78DFF837084D}:2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A841C7-74E1-454B-8037-655CB23E9F01}:293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1264</TotalTime>
  <Words>198</Words>
  <Application>Microsoft Office PowerPoint</Application>
  <PresentationFormat>如螢幕大小 (4:3)</PresentationFormat>
  <Paragraphs>72</Paragraphs>
  <Slides>15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等线</vt:lpstr>
      <vt:lpstr>微软雅黑</vt:lpstr>
      <vt:lpstr>全真中隸書</vt:lpstr>
      <vt:lpstr>全真行書</vt:lpstr>
      <vt:lpstr>全真綜藝體</vt:lpstr>
      <vt:lpstr>微軟正黑體</vt:lpstr>
      <vt:lpstr>標楷體</vt:lpstr>
      <vt:lpstr>Arial</vt:lpstr>
      <vt:lpstr>Calibri</vt:lpstr>
      <vt:lpstr>Times New Roman</vt:lpstr>
      <vt:lpstr>主题2</vt:lpstr>
      <vt:lpstr>速算技巧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22M31b</dc:title>
  <dc:creator>Ju Dong</dc:creator>
  <cp:lastModifiedBy>Henry Leung</cp:lastModifiedBy>
  <cp:revision>112</cp:revision>
  <dcterms:created xsi:type="dcterms:W3CDTF">2018-12-18T03:20:48Z</dcterms:created>
  <dcterms:modified xsi:type="dcterms:W3CDTF">2023-04-17T01:54:43Z</dcterms:modified>
</cp:coreProperties>
</file>