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84" r:id="rId2"/>
    <p:sldId id="286" r:id="rId3"/>
    <p:sldId id="287" r:id="rId4"/>
    <p:sldId id="296" r:id="rId5"/>
    <p:sldId id="280" r:id="rId6"/>
    <p:sldId id="281" r:id="rId7"/>
    <p:sldId id="293" r:id="rId8"/>
    <p:sldId id="294" r:id="rId9"/>
    <p:sldId id="288" r:id="rId10"/>
    <p:sldId id="289" r:id="rId11"/>
    <p:sldId id="282" r:id="rId12"/>
    <p:sldId id="290" r:id="rId13"/>
    <p:sldId id="295" r:id="rId14"/>
    <p:sldId id="273" r:id="rId15"/>
  </p:sldIdLst>
  <p:sldSz cx="9144000" cy="6858000" type="screen4x3"/>
  <p:notesSz cx="6807200" cy="9939338"/>
  <p:custDataLst>
    <p:tags r:id="rId17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771" userDrawn="1">
          <p15:clr>
            <a:srgbClr val="A4A3A4"/>
          </p15:clr>
        </p15:guide>
        <p15:guide id="3" pos="2336" userDrawn="1">
          <p15:clr>
            <a:srgbClr val="A4A3A4"/>
          </p15:clr>
        </p15:guide>
        <p15:guide id="4" orient="horz" pos="21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00FF"/>
    <a:srgbClr val="FFCCFF"/>
    <a:srgbClr val="9900CC"/>
    <a:srgbClr val="660066"/>
    <a:srgbClr val="009900"/>
    <a:srgbClr val="FF9900"/>
    <a:srgbClr val="00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10" y="84"/>
      </p:cViewPr>
      <p:guideLst>
        <p:guide orient="horz" pos="1080"/>
        <p:guide pos="771"/>
        <p:guide pos="2336"/>
        <p:guide orient="horz" pos="21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EB87-E18B-4B57-A6BA-456EE0B24346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DC414-ADB1-4351-ABC7-ACB9736AD1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2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718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3A76FC-3A44-4AEB-A315-B770BCD4B3FB}" type="slidenum">
              <a:rPr lang="zh-TW" altLang="en-US" sz="1200"/>
              <a:pPr/>
              <a:t>5</a:t>
            </a:fld>
            <a:endParaRPr lang="zh-TW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1522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4AD1DA-F39F-4FD0-A0AB-39DEBBA9F89F}" type="slidenum">
              <a:rPr lang="zh-TW" altLang="en-US" sz="1200"/>
              <a:pPr/>
              <a:t>6</a:t>
            </a:fld>
            <a:endParaRPr lang="zh-TW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429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3A76FC-3A44-4AEB-A315-B770BCD4B3FB}" type="slidenum">
              <a:rPr lang="zh-TW" altLang="en-US" sz="1200"/>
              <a:pPr/>
              <a:t>7</a:t>
            </a:fld>
            <a:endParaRPr lang="zh-TW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9380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4AD1DA-F39F-4FD0-A0AB-39DEBBA9F89F}" type="slidenum">
              <a:rPr lang="zh-TW" altLang="en-US" sz="1200"/>
              <a:pPr/>
              <a:t>8</a:t>
            </a:fld>
            <a:endParaRPr lang="zh-TW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3352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98AF876-4C1A-47EC-ADCF-B3568CC09D6E}" type="slidenum">
              <a:rPr lang="zh-TW" altLang="en-US" sz="1200"/>
              <a:pPr/>
              <a:t>9</a:t>
            </a:fld>
            <a:endParaRPr lang="zh-TW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0044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B072374-847A-4C9E-9DE6-E01C02394F16}" type="slidenum">
              <a:rPr lang="zh-TW" altLang="en-US" sz="1200"/>
              <a:pPr/>
              <a:t>10</a:t>
            </a:fld>
            <a:endParaRPr lang="zh-TW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1998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 userDrawn="1"/>
        </p:nvSpPr>
        <p:spPr>
          <a:xfrm>
            <a:off x="2406194" y="624114"/>
            <a:ext cx="4560660" cy="696686"/>
          </a:xfrm>
          <a:prstGeom prst="ellipse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36740" y="6500396"/>
            <a:ext cx="397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課室小學數學科思維強效訓練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3)</a:t>
            </a:r>
            <a:endParaRPr lang="zh-CN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6193" y="275772"/>
            <a:ext cx="813861" cy="78751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95F0CB6-CEF3-4B53-AFF8-FAF5DCFBFFD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143468" y="515565"/>
            <a:ext cx="342766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zh-TW" altLang="en-US" sz="360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繡曲線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75" r:id="rId4"/>
    <p:sldLayoutId id="2147483676" r:id="rId5"/>
    <p:sldLayoutId id="2147483677" r:id="rId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slide" Target="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7.xml"/><Relationship Id="rId7" Type="http://schemas.openxmlformats.org/officeDocument/2006/relationships/slide" Target="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10.png"/><Relationship Id="rId5" Type="http://schemas.openxmlformats.org/officeDocument/2006/relationships/slide" Target="slide1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slide" Target="slide6.xml"/><Relationship Id="rId5" Type="http://schemas.openxmlformats.org/officeDocument/2006/relationships/image" Target="../media/image6.png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slide" Target="slide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slide" Target="slide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slide" Target="slide3.xml"/><Relationship Id="rId5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openxmlformats.org/officeDocument/2006/relationships/slide" Target="slide3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9.wmf"/><Relationship Id="rId11" Type="http://schemas.openxmlformats.org/officeDocument/2006/relationships/slide" Target="slide2.xml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slide" Target="slide4.xml"/><Relationship Id="rId5" Type="http://schemas.openxmlformats.org/officeDocument/2006/relationships/image" Target="../media/image12.pn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slide" Target="slide4.xml"/><Relationship Id="rId11" Type="http://schemas.openxmlformats.org/officeDocument/2006/relationships/image" Target="../media/image11.png"/><Relationship Id="rId5" Type="http://schemas.openxmlformats.org/officeDocument/2006/relationships/image" Target="../media/image13.png"/><Relationship Id="rId10" Type="http://schemas.openxmlformats.org/officeDocument/2006/relationships/slide" Target="slide3.xml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14.wmf"/><Relationship Id="rId11" Type="http://schemas.openxmlformats.org/officeDocument/2006/relationships/audio" Target="../media/audio1.wav"/><Relationship Id="rId5" Type="http://schemas.openxmlformats.org/officeDocument/2006/relationships/oleObject" Target="../embeddings/oleObject2.bin"/><Relationship Id="rId4" Type="http://schemas.openxmlformats.org/officeDocument/2006/relationships/audio" Target="../media/audio1.wav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42362" y="2087698"/>
            <a:ext cx="1376381" cy="1098382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zh-TW" altLang="en-US" sz="3200" dirty="0"/>
              <a:t>初級</a:t>
            </a:r>
            <a:endParaRPr lang="en-US" altLang="zh-TW" sz="3200" dirty="0"/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zh-TW" sz="2400" dirty="0"/>
              <a:t>(Q1)</a:t>
            </a:r>
            <a:endParaRPr lang="zh-TW" altLang="en-US" sz="2400" dirty="0"/>
          </a:p>
          <a:p>
            <a:pPr marL="0" indent="0" algn="ctr" eaLnBrk="1" hangingPunct="1">
              <a:buNone/>
            </a:pPr>
            <a:endParaRPr lang="zh-TW" altLang="en-US" sz="3200" dirty="0"/>
          </a:p>
        </p:txBody>
      </p:sp>
      <p:sp>
        <p:nvSpPr>
          <p:cNvPr id="23" name="云形标注 22"/>
          <p:cNvSpPr/>
          <p:nvPr/>
        </p:nvSpPr>
        <p:spPr>
          <a:xfrm>
            <a:off x="4693184" y="2322032"/>
            <a:ext cx="2346593" cy="1134068"/>
          </a:xfrm>
          <a:prstGeom prst="cloudCallout">
            <a:avLst>
              <a:gd name="adj1" fmla="val -83040"/>
              <a:gd name="adj2" fmla="val -19871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4671150" y="2366100"/>
            <a:ext cx="2357661" cy="8309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zh-TW" altLang="en-US" sz="24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按此</a:t>
            </a:r>
            <a:endParaRPr lang="en-US" altLang="zh-TW" sz="2400" b="1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  <a:sym typeface="Wingdings 3" panose="05040102010807070707" pitchFamily="18" charset="2"/>
            </a:endParaRPr>
          </a:p>
          <a:p>
            <a:pPr algn="ctr">
              <a:defRPr/>
            </a:pPr>
            <a:r>
              <a:rPr lang="zh-TW" altLang="en-US" sz="2400" b="1" dirty="0">
                <a:ln/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開始挑戰</a:t>
            </a:r>
            <a:endParaRPr lang="en-US" altLang="zh-TW" sz="2400" b="1" dirty="0">
              <a:ln/>
              <a:solidFill>
                <a:srgbClr val="FF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  <a:sym typeface="Wingdings 3" panose="05040102010807070707" pitchFamily="18" charset="2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542362" y="3251857"/>
            <a:ext cx="1376381" cy="10983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zh-TW" altLang="en-US" sz="3200" dirty="0"/>
              <a:t>中級</a:t>
            </a:r>
            <a:endParaRPr lang="en-US" altLang="zh-TW" sz="3200" dirty="0"/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altLang="zh-TW" sz="2400" dirty="0"/>
              <a:t>(Q2)</a:t>
            </a:r>
            <a:endParaRPr lang="zh-TW" altLang="en-US" sz="2400" dirty="0"/>
          </a:p>
          <a:p>
            <a:pPr marL="0" indent="0" algn="ctr">
              <a:buFont typeface="Arial" pitchFamily="34" charset="0"/>
              <a:buNone/>
            </a:pPr>
            <a:endParaRPr lang="zh-TW" altLang="en-US" sz="32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542362" y="4352120"/>
            <a:ext cx="1376381" cy="10983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zh-TW" altLang="en-US" sz="3200" dirty="0"/>
              <a:t>高級</a:t>
            </a:r>
            <a:endParaRPr lang="en-US" altLang="zh-TW" sz="3200" dirty="0"/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altLang="zh-TW" sz="2400" dirty="0"/>
              <a:t>(Q3)</a:t>
            </a:r>
            <a:endParaRPr lang="zh-TW" altLang="en-US" sz="2400" dirty="0"/>
          </a:p>
          <a:p>
            <a:pPr marL="0" indent="0" algn="ctr">
              <a:buFont typeface="Arial" pitchFamily="34" charset="0"/>
              <a:buNone/>
            </a:pPr>
            <a:endParaRPr lang="zh-TW" altLang="en-US" sz="3200" dirty="0"/>
          </a:p>
        </p:txBody>
      </p:sp>
      <p:pic>
        <p:nvPicPr>
          <p:cNvPr id="10" name="图片 9">
            <a:hlinkClick r:id="rId4" action="ppaction://hlinksldjump"/>
            <a:extLst>
              <a:ext uri="{FF2B5EF4-FFF2-40B4-BE49-F238E27FC236}">
                <a16:creationId xmlns:a16="http://schemas.microsoft.com/office/drawing/2014/main" id="{3A15D56C-2096-44D7-A5C3-FFEEC2E283A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8743" y="2283987"/>
            <a:ext cx="741998" cy="705803"/>
          </a:xfrm>
          <a:prstGeom prst="rect">
            <a:avLst/>
          </a:prstGeom>
        </p:spPr>
      </p:pic>
      <p:pic>
        <p:nvPicPr>
          <p:cNvPr id="13" name="图片 12">
            <a:hlinkClick r:id="rId6" action="ppaction://hlinksldjump"/>
            <a:extLst>
              <a:ext uri="{FF2B5EF4-FFF2-40B4-BE49-F238E27FC236}">
                <a16:creationId xmlns:a16="http://schemas.microsoft.com/office/drawing/2014/main" id="{25242A2C-7EE0-4BAC-A766-EF127E34FAB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8743" y="3448146"/>
            <a:ext cx="741998" cy="705803"/>
          </a:xfrm>
          <a:prstGeom prst="rect">
            <a:avLst/>
          </a:prstGeom>
        </p:spPr>
      </p:pic>
      <p:pic>
        <p:nvPicPr>
          <p:cNvPr id="14" name="图片 13">
            <a:hlinkClick r:id="rId7" action="ppaction://hlinksldjump"/>
            <a:extLst>
              <a:ext uri="{FF2B5EF4-FFF2-40B4-BE49-F238E27FC236}">
                <a16:creationId xmlns:a16="http://schemas.microsoft.com/office/drawing/2014/main" id="{85DF5395-7673-4D1D-A82A-973E1A87C16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1515" y="4546528"/>
            <a:ext cx="741998" cy="7058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166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>
            <a:extLst>
              <a:ext uri="{FF2B5EF4-FFF2-40B4-BE49-F238E27FC236}">
                <a16:creationId xmlns:a16="http://schemas.microsoft.com/office/drawing/2014/main" id="{F41762F1-08C2-4157-A101-4007393D2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327" y="1738828"/>
            <a:ext cx="4038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4800" dirty="0">
                <a:solidFill>
                  <a:srgbClr val="CC3300"/>
                </a:solidFill>
                <a:latin typeface="全真顏體" pitchFamily="49" charset="-120"/>
                <a:ea typeface="全真顏體" pitchFamily="49" charset="-120"/>
              </a:rPr>
              <a:t>答錯了，</a:t>
            </a:r>
          </a:p>
          <a:p>
            <a:pPr eaLnBrk="1" hangingPunct="1"/>
            <a:r>
              <a:rPr kumimoji="1" lang="zh-TW" altLang="en-US" sz="4800" dirty="0">
                <a:solidFill>
                  <a:srgbClr val="CC3300"/>
                </a:solidFill>
                <a:latin typeface="全真顏體" pitchFamily="49" charset="-120"/>
                <a:ea typeface="全真顏體" pitchFamily="49" charset="-120"/>
              </a:rPr>
              <a:t>努力學習吧!</a:t>
            </a:r>
            <a:r>
              <a:rPr kumimoji="1" lang="zh-TW" altLang="en-US" dirty="0"/>
              <a:t> 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25BA82B-1DBE-4C04-ADD6-16DB3212E45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1651" y="3308488"/>
            <a:ext cx="2614860" cy="2393151"/>
          </a:xfrm>
          <a:prstGeom prst="rect">
            <a:avLst/>
          </a:prstGeom>
        </p:spPr>
      </p:pic>
      <p:sp>
        <p:nvSpPr>
          <p:cNvPr id="11" name="Text Box 8">
            <a:extLst>
              <a:ext uri="{FF2B5EF4-FFF2-40B4-BE49-F238E27FC236}">
                <a16:creationId xmlns:a16="http://schemas.microsoft.com/office/drawing/2014/main" id="{533239F2-9F88-41D7-B92B-94D27F663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432" y="5134817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pic>
        <p:nvPicPr>
          <p:cNvPr id="12" name="图片 11">
            <a:hlinkClick r:id="rId5" action="ppaction://hlinksldjump"/>
            <a:extLst>
              <a:ext uri="{FF2B5EF4-FFF2-40B4-BE49-F238E27FC236}">
                <a16:creationId xmlns:a16="http://schemas.microsoft.com/office/drawing/2014/main" id="{63C44422-E1E6-40BF-8C6D-6BBFD8BC9B3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80" b="11539"/>
          <a:stretch/>
        </p:blipFill>
        <p:spPr>
          <a:xfrm>
            <a:off x="6515100" y="5134817"/>
            <a:ext cx="582103" cy="454999"/>
          </a:xfrm>
          <a:prstGeom prst="rect">
            <a:avLst/>
          </a:prstGeom>
        </p:spPr>
      </p:pic>
      <p:pic>
        <p:nvPicPr>
          <p:cNvPr id="13" name="图片 12">
            <a:hlinkClick r:id="rId7" action="ppaction://hlinksldjump"/>
            <a:extLst>
              <a:ext uri="{FF2B5EF4-FFF2-40B4-BE49-F238E27FC236}">
                <a16:creationId xmlns:a16="http://schemas.microsoft.com/office/drawing/2014/main" id="{B54D6C55-3756-4CAA-A5A2-64CA4A8253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6515100" y="4207687"/>
            <a:ext cx="642591" cy="526274"/>
          </a:xfrm>
          <a:prstGeom prst="rect">
            <a:avLst/>
          </a:prstGeom>
        </p:spPr>
      </p:pic>
      <p:sp>
        <p:nvSpPr>
          <p:cNvPr id="17" name="Text Box 6">
            <a:extLst>
              <a:ext uri="{FF2B5EF4-FFF2-40B4-BE49-F238E27FC236}">
                <a16:creationId xmlns:a16="http://schemas.microsoft.com/office/drawing/2014/main" id="{7165F85B-1A75-4D7A-B1DF-570B0EEDD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203" y="4256316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167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hlinkClick r:id="rId3" action="ppaction://hlinksldjump"/>
            <a:extLst>
              <a:ext uri="{FF2B5EF4-FFF2-40B4-BE49-F238E27FC236}">
                <a16:creationId xmlns:a16="http://schemas.microsoft.com/office/drawing/2014/main" id="{AFC2A5C9-44B7-4D13-A6C5-610F00F8E7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19509" y="4703609"/>
            <a:ext cx="604027" cy="526274"/>
          </a:xfrm>
          <a:prstGeom prst="rect">
            <a:avLst/>
          </a:prstGeom>
        </p:spPr>
      </p:pic>
      <p:sp>
        <p:nvSpPr>
          <p:cNvPr id="7" name="Rectangle 15">
            <a:extLst>
              <a:ext uri="{FF2B5EF4-FFF2-40B4-BE49-F238E27FC236}">
                <a16:creationId xmlns:a16="http://schemas.microsoft.com/office/drawing/2014/main" id="{59308915-B163-4223-85B9-1CD8D776F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4670" y="4747680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4CCB2EE-8F9C-468D-B429-77658BD2D5D8}"/>
              </a:ext>
            </a:extLst>
          </p:cNvPr>
          <p:cNvSpPr txBox="1"/>
          <p:nvPr/>
        </p:nvSpPr>
        <p:spPr>
          <a:xfrm>
            <a:off x="728422" y="1602385"/>
            <a:ext cx="600397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 </a:t>
            </a: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673453A6-BA5B-438B-BF29-B25BC050F992}"/>
              </a:ext>
            </a:extLst>
          </p:cNvPr>
          <p:cNvSpPr txBox="1"/>
          <p:nvPr/>
        </p:nvSpPr>
        <p:spPr>
          <a:xfrm>
            <a:off x="1181100" y="1602385"/>
            <a:ext cx="3164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Times" panose="02020603060405020304" pitchFamily="18" charset="0"/>
                <a:ea typeface="標楷體" panose="03000509000000000000" pitchFamily="65" charset="-120"/>
              </a:rPr>
              <a:t>正確答案：</a:t>
            </a:r>
            <a:r>
              <a:rPr lang="en-US" altLang="zh-TW" sz="2400" dirty="0">
                <a:solidFill>
                  <a:srgbClr val="FF0000"/>
                </a:solidFill>
                <a:latin typeface="Times" panose="02020603060405020304" pitchFamily="18" charset="0"/>
                <a:ea typeface="標楷體" panose="03000509000000000000" pitchFamily="65" charset="-120"/>
              </a:rPr>
              <a:t>I</a:t>
            </a:r>
            <a:r>
              <a:rPr lang="zh-TW" altLang="en-US" sz="2400" dirty="0">
                <a:solidFill>
                  <a:srgbClr val="FF0000"/>
                </a:solidFill>
                <a:latin typeface="Times" panose="0202060306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2400" dirty="0">
                <a:solidFill>
                  <a:srgbClr val="FF0000"/>
                </a:solidFill>
                <a:latin typeface="Times" panose="02020603060405020304" pitchFamily="18" charset="0"/>
                <a:ea typeface="標楷體" panose="03000509000000000000" pitchFamily="65" charset="-120"/>
              </a:rPr>
              <a:t>II</a:t>
            </a:r>
            <a:r>
              <a:rPr lang="zh-TW" altLang="en-US" sz="2400" dirty="0">
                <a:solidFill>
                  <a:srgbClr val="FF0000"/>
                </a:solidFill>
                <a:latin typeface="Times" panose="02020603060405020304" pitchFamily="18" charset="0"/>
                <a:ea typeface="標楷體" panose="03000509000000000000" pitchFamily="65" charset="-120"/>
              </a:rPr>
              <a:t>和</a:t>
            </a:r>
            <a:r>
              <a:rPr lang="en-US" altLang="zh-TW" sz="2400" dirty="0">
                <a:solidFill>
                  <a:srgbClr val="FF0000"/>
                </a:solidFill>
                <a:latin typeface="Times" panose="02020603060405020304" pitchFamily="18" charset="0"/>
                <a:ea typeface="標楷體" panose="03000509000000000000" pitchFamily="65" charset="-120"/>
              </a:rPr>
              <a:t>III</a:t>
            </a:r>
            <a:endParaRPr lang="en-US" sz="2400" dirty="0">
              <a:solidFill>
                <a:srgbClr val="FF0000"/>
              </a:solidFill>
              <a:latin typeface="Times" panose="02020603060405020304" pitchFamily="18" charset="0"/>
              <a:ea typeface="標楷體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55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DFE9AD3A-1A81-4B8B-81D5-2CCC855F0EC1}"/>
              </a:ext>
            </a:extLst>
          </p:cNvPr>
          <p:cNvSpPr/>
          <p:nvPr/>
        </p:nvSpPr>
        <p:spPr>
          <a:xfrm>
            <a:off x="4872200" y="2656742"/>
            <a:ext cx="2798883" cy="360000"/>
          </a:xfrm>
          <a:prstGeom prst="rect">
            <a:avLst/>
          </a:prstGeom>
          <a:solidFill>
            <a:srgbClr val="FFCC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59308915-B163-4223-85B9-1CD8D776F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1441" y="5549588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12" name="图片 11">
            <a:hlinkClick r:id="rId3" action="ppaction://hlinksldjump"/>
            <a:extLst>
              <a:ext uri="{FF2B5EF4-FFF2-40B4-BE49-F238E27FC236}">
                <a16:creationId xmlns:a16="http://schemas.microsoft.com/office/drawing/2014/main" id="{3831636E-BA04-400B-B3E0-D5A669C091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630936" y="5484979"/>
            <a:ext cx="604027" cy="526274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036C12E1-623A-4D2F-8C86-75DE768A3669}"/>
              </a:ext>
            </a:extLst>
          </p:cNvPr>
          <p:cNvSpPr txBox="1"/>
          <p:nvPr/>
        </p:nvSpPr>
        <p:spPr>
          <a:xfrm>
            <a:off x="736042" y="1571905"/>
            <a:ext cx="600397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378" name="组合 377">
            <a:extLst>
              <a:ext uri="{FF2B5EF4-FFF2-40B4-BE49-F238E27FC236}">
                <a16:creationId xmlns:a16="http://schemas.microsoft.com/office/drawing/2014/main" id="{BABB76DD-D460-4829-9019-3E0EB48974D7}"/>
              </a:ext>
            </a:extLst>
          </p:cNvPr>
          <p:cNvGrpSpPr>
            <a:grpSpLocks noChangeAspect="1"/>
          </p:cNvGrpSpPr>
          <p:nvPr/>
        </p:nvGrpSpPr>
        <p:grpSpPr>
          <a:xfrm>
            <a:off x="3719537" y="3124379"/>
            <a:ext cx="2117519" cy="2234898"/>
            <a:chOff x="1324807" y="1414105"/>
            <a:chExt cx="1857476" cy="1960436"/>
          </a:xfrm>
        </p:grpSpPr>
        <p:sp>
          <p:nvSpPr>
            <p:cNvPr id="379" name="矩形 378">
              <a:extLst>
                <a:ext uri="{FF2B5EF4-FFF2-40B4-BE49-F238E27FC236}">
                  <a16:creationId xmlns:a16="http://schemas.microsoft.com/office/drawing/2014/main" id="{1D426A28-B52E-4AD5-A8C9-FF374F0CEB5E}"/>
                </a:ext>
              </a:extLst>
            </p:cNvPr>
            <p:cNvSpPr/>
            <p:nvPr/>
          </p:nvSpPr>
          <p:spPr>
            <a:xfrm>
              <a:off x="1562100" y="1663642"/>
              <a:ext cx="1463040" cy="1463040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文本框 379">
              <a:extLst>
                <a:ext uri="{FF2B5EF4-FFF2-40B4-BE49-F238E27FC236}">
                  <a16:creationId xmlns:a16="http://schemas.microsoft.com/office/drawing/2014/main" id="{ED0CCE19-F011-4346-ABC2-746FA69C2CCE}"/>
                </a:ext>
              </a:extLst>
            </p:cNvPr>
            <p:cNvSpPr txBox="1"/>
            <p:nvPr/>
          </p:nvSpPr>
          <p:spPr>
            <a:xfrm>
              <a:off x="2337975" y="3096827"/>
              <a:ext cx="182880" cy="269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任意多边形: 形状 380">
              <a:extLst>
                <a:ext uri="{FF2B5EF4-FFF2-40B4-BE49-F238E27FC236}">
                  <a16:creationId xmlns:a16="http://schemas.microsoft.com/office/drawing/2014/main" id="{95E42397-632A-4451-80D7-67E6998D2BEA}"/>
                </a:ext>
              </a:extLst>
            </p:cNvPr>
            <p:cNvSpPr/>
            <p:nvPr/>
          </p:nvSpPr>
          <p:spPr>
            <a:xfrm>
              <a:off x="1566890" y="1845065"/>
              <a:ext cx="173010" cy="1286380"/>
            </a:xfrm>
            <a:custGeom>
              <a:avLst/>
              <a:gdLst>
                <a:gd name="connsiteX0" fmla="*/ 0 w 2012950"/>
                <a:gd name="connsiteY0" fmla="*/ 0 h 1295400"/>
                <a:gd name="connsiteX1" fmla="*/ 2012950 w 2012950"/>
                <a:gd name="connsiteY1" fmla="*/ 1295400 h 1295400"/>
                <a:gd name="connsiteX0" fmla="*/ 0 w 1891174"/>
                <a:gd name="connsiteY0" fmla="*/ 0 h 1298211"/>
                <a:gd name="connsiteX1" fmla="*/ 1891174 w 1891174"/>
                <a:gd name="connsiteY1" fmla="*/ 1298211 h 1298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91174" h="1298211">
                  <a:moveTo>
                    <a:pt x="0" y="0"/>
                  </a:moveTo>
                  <a:cubicBezTo>
                    <a:pt x="670983" y="431800"/>
                    <a:pt x="1220191" y="866411"/>
                    <a:pt x="1891174" y="1298211"/>
                  </a:cubicBez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任意多边形: 形状 381">
              <a:extLst>
                <a:ext uri="{FF2B5EF4-FFF2-40B4-BE49-F238E27FC236}">
                  <a16:creationId xmlns:a16="http://schemas.microsoft.com/office/drawing/2014/main" id="{23FFC8CC-BC8A-4A3A-BD4B-9C6A3FD128D4}"/>
                </a:ext>
              </a:extLst>
            </p:cNvPr>
            <p:cNvSpPr/>
            <p:nvPr/>
          </p:nvSpPr>
          <p:spPr>
            <a:xfrm>
              <a:off x="1561320" y="2014510"/>
              <a:ext cx="369080" cy="1116040"/>
            </a:xfrm>
            <a:custGeom>
              <a:avLst/>
              <a:gdLst>
                <a:gd name="connsiteX0" fmla="*/ 0 w 374650"/>
                <a:gd name="connsiteY0" fmla="*/ 0 h 1104900"/>
                <a:gd name="connsiteX1" fmla="*/ 374650 w 374650"/>
                <a:gd name="connsiteY1" fmla="*/ 1104900 h 1104900"/>
                <a:gd name="connsiteX0" fmla="*/ 0 w 369080"/>
                <a:gd name="connsiteY0" fmla="*/ 0 h 1107685"/>
                <a:gd name="connsiteX1" fmla="*/ 369080 w 369080"/>
                <a:gd name="connsiteY1" fmla="*/ 1107685 h 1107685"/>
                <a:gd name="connsiteX0" fmla="*/ 0 w 369080"/>
                <a:gd name="connsiteY0" fmla="*/ 0 h 1116040"/>
                <a:gd name="connsiteX1" fmla="*/ 369080 w 369080"/>
                <a:gd name="connsiteY1" fmla="*/ 1116040 h 111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9080" h="1116040">
                  <a:moveTo>
                    <a:pt x="0" y="0"/>
                  </a:moveTo>
                  <a:cubicBezTo>
                    <a:pt x="124883" y="368300"/>
                    <a:pt x="244197" y="747740"/>
                    <a:pt x="369080" y="1116040"/>
                  </a:cubicBez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任意多边形: 形状 382">
              <a:extLst>
                <a:ext uri="{FF2B5EF4-FFF2-40B4-BE49-F238E27FC236}">
                  <a16:creationId xmlns:a16="http://schemas.microsoft.com/office/drawing/2014/main" id="{0330C175-6E8B-439D-B3D0-469A4CD4A94D}"/>
                </a:ext>
              </a:extLst>
            </p:cNvPr>
            <p:cNvSpPr/>
            <p:nvPr/>
          </p:nvSpPr>
          <p:spPr>
            <a:xfrm>
              <a:off x="1564105" y="2207015"/>
              <a:ext cx="544095" cy="923535"/>
            </a:xfrm>
            <a:custGeom>
              <a:avLst/>
              <a:gdLst>
                <a:gd name="connsiteX0" fmla="*/ 0 w 552450"/>
                <a:gd name="connsiteY0" fmla="*/ 0 h 920750"/>
                <a:gd name="connsiteX1" fmla="*/ 552450 w 552450"/>
                <a:gd name="connsiteY1" fmla="*/ 920750 h 920750"/>
                <a:gd name="connsiteX0" fmla="*/ 0 w 544095"/>
                <a:gd name="connsiteY0" fmla="*/ 0 h 923535"/>
                <a:gd name="connsiteX1" fmla="*/ 544095 w 544095"/>
                <a:gd name="connsiteY1" fmla="*/ 923535 h 92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4095" h="923535">
                  <a:moveTo>
                    <a:pt x="0" y="0"/>
                  </a:moveTo>
                  <a:cubicBezTo>
                    <a:pt x="184150" y="306917"/>
                    <a:pt x="359945" y="616618"/>
                    <a:pt x="544095" y="923535"/>
                  </a:cubicBez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任意多边形: 形状 383">
              <a:extLst>
                <a:ext uri="{FF2B5EF4-FFF2-40B4-BE49-F238E27FC236}">
                  <a16:creationId xmlns:a16="http://schemas.microsoft.com/office/drawing/2014/main" id="{7835DFC1-735A-4033-88A2-64223052E804}"/>
                </a:ext>
              </a:extLst>
            </p:cNvPr>
            <p:cNvSpPr/>
            <p:nvPr/>
          </p:nvSpPr>
          <p:spPr>
            <a:xfrm>
              <a:off x="1562100" y="2393950"/>
              <a:ext cx="742949" cy="742950"/>
            </a:xfrm>
            <a:custGeom>
              <a:avLst/>
              <a:gdLst>
                <a:gd name="connsiteX0" fmla="*/ 0 w 723900"/>
                <a:gd name="connsiteY0" fmla="*/ 0 h 742950"/>
                <a:gd name="connsiteX1" fmla="*/ 723900 w 723900"/>
                <a:gd name="connsiteY1" fmla="*/ 742950 h 742950"/>
                <a:gd name="connsiteX0" fmla="*/ 0 w 738187"/>
                <a:gd name="connsiteY0" fmla="*/ 0 h 742950"/>
                <a:gd name="connsiteX1" fmla="*/ 738187 w 738187"/>
                <a:gd name="connsiteY1" fmla="*/ 742950 h 742950"/>
                <a:gd name="connsiteX0" fmla="*/ 0 w 742949"/>
                <a:gd name="connsiteY0" fmla="*/ 0 h 742950"/>
                <a:gd name="connsiteX1" fmla="*/ 742949 w 742949"/>
                <a:gd name="connsiteY1" fmla="*/ 74295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2949" h="742950">
                  <a:moveTo>
                    <a:pt x="0" y="0"/>
                  </a:moveTo>
                  <a:lnTo>
                    <a:pt x="742949" y="74295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5" name="任意多边形: 形状 384">
              <a:extLst>
                <a:ext uri="{FF2B5EF4-FFF2-40B4-BE49-F238E27FC236}">
                  <a16:creationId xmlns:a16="http://schemas.microsoft.com/office/drawing/2014/main" id="{4A4D40E9-08E2-4F23-87CB-A8B5F5E8E2CE}"/>
                </a:ext>
              </a:extLst>
            </p:cNvPr>
            <p:cNvSpPr/>
            <p:nvPr/>
          </p:nvSpPr>
          <p:spPr>
            <a:xfrm>
              <a:off x="1568450" y="2584450"/>
              <a:ext cx="904485" cy="540530"/>
            </a:xfrm>
            <a:custGeom>
              <a:avLst/>
              <a:gdLst>
                <a:gd name="connsiteX0" fmla="*/ 0 w 901700"/>
                <a:gd name="connsiteY0" fmla="*/ 0 h 546100"/>
                <a:gd name="connsiteX1" fmla="*/ 901700 w 901700"/>
                <a:gd name="connsiteY1" fmla="*/ 546100 h 546100"/>
                <a:gd name="connsiteX0" fmla="*/ 0 w 904485"/>
                <a:gd name="connsiteY0" fmla="*/ 0 h 540530"/>
                <a:gd name="connsiteX1" fmla="*/ 904485 w 904485"/>
                <a:gd name="connsiteY1" fmla="*/ 540530 h 54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4485" h="540530">
                  <a:moveTo>
                    <a:pt x="0" y="0"/>
                  </a:moveTo>
                  <a:lnTo>
                    <a:pt x="904485" y="54053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任意多边形: 形状 385">
              <a:extLst>
                <a:ext uri="{FF2B5EF4-FFF2-40B4-BE49-F238E27FC236}">
                  <a16:creationId xmlns:a16="http://schemas.microsoft.com/office/drawing/2014/main" id="{2969F890-CDEE-4789-A56E-E10752827F64}"/>
                </a:ext>
              </a:extLst>
            </p:cNvPr>
            <p:cNvSpPr/>
            <p:nvPr/>
          </p:nvSpPr>
          <p:spPr>
            <a:xfrm>
              <a:off x="1562099" y="2762250"/>
              <a:ext cx="1100889" cy="362730"/>
            </a:xfrm>
            <a:custGeom>
              <a:avLst/>
              <a:gdLst>
                <a:gd name="connsiteX0" fmla="*/ 0 w 1117600"/>
                <a:gd name="connsiteY0" fmla="*/ 0 h 368300"/>
                <a:gd name="connsiteX1" fmla="*/ 1117600 w 1117600"/>
                <a:gd name="connsiteY1" fmla="*/ 368300 h 368300"/>
                <a:gd name="connsiteX0" fmla="*/ 0 w 1100889"/>
                <a:gd name="connsiteY0" fmla="*/ 0 h 362730"/>
                <a:gd name="connsiteX1" fmla="*/ 1100889 w 1100889"/>
                <a:gd name="connsiteY1" fmla="*/ 362730 h 362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0889" h="362730">
                  <a:moveTo>
                    <a:pt x="0" y="0"/>
                  </a:moveTo>
                  <a:lnTo>
                    <a:pt x="1100889" y="36273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任意多边形: 形状 386">
              <a:extLst>
                <a:ext uri="{FF2B5EF4-FFF2-40B4-BE49-F238E27FC236}">
                  <a16:creationId xmlns:a16="http://schemas.microsoft.com/office/drawing/2014/main" id="{ADA3C7F9-BB43-4FEB-B39B-5D9F65A26A3C}"/>
                </a:ext>
              </a:extLst>
            </p:cNvPr>
            <p:cNvSpPr/>
            <p:nvPr/>
          </p:nvSpPr>
          <p:spPr>
            <a:xfrm>
              <a:off x="1555750" y="2943615"/>
              <a:ext cx="1288270" cy="172230"/>
            </a:xfrm>
            <a:custGeom>
              <a:avLst/>
              <a:gdLst>
                <a:gd name="connsiteX0" fmla="*/ 0 w 1282700"/>
                <a:gd name="connsiteY0" fmla="*/ 0 h 177800"/>
                <a:gd name="connsiteX1" fmla="*/ 1282700 w 1282700"/>
                <a:gd name="connsiteY1" fmla="*/ 177800 h 177800"/>
                <a:gd name="connsiteX0" fmla="*/ 0 w 1288270"/>
                <a:gd name="connsiteY0" fmla="*/ 0 h 172230"/>
                <a:gd name="connsiteX1" fmla="*/ 1288270 w 1288270"/>
                <a:gd name="connsiteY1" fmla="*/ 172230 h 17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8270" h="172230">
                  <a:moveTo>
                    <a:pt x="0" y="0"/>
                  </a:moveTo>
                  <a:lnTo>
                    <a:pt x="1288270" y="17223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任意多边形: 形状 387">
              <a:extLst>
                <a:ext uri="{FF2B5EF4-FFF2-40B4-BE49-F238E27FC236}">
                  <a16:creationId xmlns:a16="http://schemas.microsoft.com/office/drawing/2014/main" id="{12687AD9-6287-401E-A764-8BE76B39388C}"/>
                </a:ext>
              </a:extLst>
            </p:cNvPr>
            <p:cNvSpPr/>
            <p:nvPr/>
          </p:nvSpPr>
          <p:spPr>
            <a:xfrm>
              <a:off x="1739900" y="1670050"/>
              <a:ext cx="1285240" cy="171450"/>
            </a:xfrm>
            <a:custGeom>
              <a:avLst/>
              <a:gdLst>
                <a:gd name="connsiteX0" fmla="*/ 0 w 1104900"/>
                <a:gd name="connsiteY0" fmla="*/ 0 h 171450"/>
                <a:gd name="connsiteX1" fmla="*/ 1104900 w 1104900"/>
                <a:gd name="connsiteY1" fmla="*/ 17145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4900" h="171450">
                  <a:moveTo>
                    <a:pt x="0" y="0"/>
                  </a:moveTo>
                  <a:lnTo>
                    <a:pt x="1104900" y="171450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任意多边形: 形状 388">
              <a:extLst>
                <a:ext uri="{FF2B5EF4-FFF2-40B4-BE49-F238E27FC236}">
                  <a16:creationId xmlns:a16="http://schemas.microsoft.com/office/drawing/2014/main" id="{B5F556D4-7CF0-4E60-A773-6BA5D4D411B3}"/>
                </a:ext>
              </a:extLst>
            </p:cNvPr>
            <p:cNvSpPr/>
            <p:nvPr/>
          </p:nvSpPr>
          <p:spPr>
            <a:xfrm>
              <a:off x="1924050" y="1670050"/>
              <a:ext cx="1107440" cy="361950"/>
            </a:xfrm>
            <a:custGeom>
              <a:avLst/>
              <a:gdLst>
                <a:gd name="connsiteX0" fmla="*/ 0 w 927100"/>
                <a:gd name="connsiteY0" fmla="*/ 0 h 368300"/>
                <a:gd name="connsiteX1" fmla="*/ 927100 w 927100"/>
                <a:gd name="connsiteY1" fmla="*/ 368300 h 36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7100" h="368300">
                  <a:moveTo>
                    <a:pt x="0" y="0"/>
                  </a:moveTo>
                  <a:lnTo>
                    <a:pt x="927100" y="36830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任意多边形: 形状 389">
              <a:extLst>
                <a:ext uri="{FF2B5EF4-FFF2-40B4-BE49-F238E27FC236}">
                  <a16:creationId xmlns:a16="http://schemas.microsoft.com/office/drawing/2014/main" id="{D234B4A1-9720-47D5-AE52-7512E1A9D629}"/>
                </a:ext>
              </a:extLst>
            </p:cNvPr>
            <p:cNvSpPr/>
            <p:nvPr/>
          </p:nvSpPr>
          <p:spPr>
            <a:xfrm>
              <a:off x="2101850" y="1670050"/>
              <a:ext cx="923290" cy="539750"/>
            </a:xfrm>
            <a:custGeom>
              <a:avLst/>
              <a:gdLst>
                <a:gd name="connsiteX0" fmla="*/ 0 w 742950"/>
                <a:gd name="connsiteY0" fmla="*/ 0 h 539750"/>
                <a:gd name="connsiteX1" fmla="*/ 742950 w 742950"/>
                <a:gd name="connsiteY1" fmla="*/ 539750 h 5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2950" h="539750">
                  <a:moveTo>
                    <a:pt x="0" y="0"/>
                  </a:moveTo>
                  <a:lnTo>
                    <a:pt x="742950" y="53975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任意多边形: 形状 390">
              <a:extLst>
                <a:ext uri="{FF2B5EF4-FFF2-40B4-BE49-F238E27FC236}">
                  <a16:creationId xmlns:a16="http://schemas.microsoft.com/office/drawing/2014/main" id="{87181ADE-83B4-4A66-9F0B-BBC128506A45}"/>
                </a:ext>
              </a:extLst>
            </p:cNvPr>
            <p:cNvSpPr/>
            <p:nvPr/>
          </p:nvSpPr>
          <p:spPr>
            <a:xfrm>
              <a:off x="2292350" y="1676400"/>
              <a:ext cx="732790" cy="723900"/>
            </a:xfrm>
            <a:custGeom>
              <a:avLst/>
              <a:gdLst>
                <a:gd name="connsiteX0" fmla="*/ 0 w 552450"/>
                <a:gd name="connsiteY0" fmla="*/ 0 h 717550"/>
                <a:gd name="connsiteX1" fmla="*/ 552450 w 552450"/>
                <a:gd name="connsiteY1" fmla="*/ 717550 h 71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 h="717550">
                  <a:moveTo>
                    <a:pt x="0" y="0"/>
                  </a:moveTo>
                  <a:lnTo>
                    <a:pt x="552450" y="71755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任意多边形: 形状 391">
              <a:extLst>
                <a:ext uri="{FF2B5EF4-FFF2-40B4-BE49-F238E27FC236}">
                  <a16:creationId xmlns:a16="http://schemas.microsoft.com/office/drawing/2014/main" id="{D7127B37-AFD5-42E1-B56F-0049ECEFF17D}"/>
                </a:ext>
              </a:extLst>
            </p:cNvPr>
            <p:cNvSpPr/>
            <p:nvPr/>
          </p:nvSpPr>
          <p:spPr>
            <a:xfrm>
              <a:off x="2470150" y="1663700"/>
              <a:ext cx="554990" cy="920750"/>
            </a:xfrm>
            <a:custGeom>
              <a:avLst/>
              <a:gdLst>
                <a:gd name="connsiteX0" fmla="*/ 0 w 368300"/>
                <a:gd name="connsiteY0" fmla="*/ 0 h 927100"/>
                <a:gd name="connsiteX1" fmla="*/ 368300 w 368300"/>
                <a:gd name="connsiteY1" fmla="*/ 927100 h 92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8300" h="927100">
                  <a:moveTo>
                    <a:pt x="0" y="0"/>
                  </a:moveTo>
                  <a:lnTo>
                    <a:pt x="368300" y="92710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任意多边形: 形状 392">
              <a:extLst>
                <a:ext uri="{FF2B5EF4-FFF2-40B4-BE49-F238E27FC236}">
                  <a16:creationId xmlns:a16="http://schemas.microsoft.com/office/drawing/2014/main" id="{4F089D64-3AC1-4755-92E2-5B5514CB2C6C}"/>
                </a:ext>
              </a:extLst>
            </p:cNvPr>
            <p:cNvSpPr/>
            <p:nvPr/>
          </p:nvSpPr>
          <p:spPr>
            <a:xfrm>
              <a:off x="2647950" y="1657350"/>
              <a:ext cx="377190" cy="1104900"/>
            </a:xfrm>
            <a:custGeom>
              <a:avLst/>
              <a:gdLst>
                <a:gd name="connsiteX0" fmla="*/ 0 w 190500"/>
                <a:gd name="connsiteY0" fmla="*/ 0 h 1104900"/>
                <a:gd name="connsiteX1" fmla="*/ 190500 w 190500"/>
                <a:gd name="connsiteY1" fmla="*/ 110490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0" h="1104900">
                  <a:moveTo>
                    <a:pt x="0" y="0"/>
                  </a:moveTo>
                  <a:lnTo>
                    <a:pt x="190500" y="110490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任意多边形: 形状 393">
              <a:extLst>
                <a:ext uri="{FF2B5EF4-FFF2-40B4-BE49-F238E27FC236}">
                  <a16:creationId xmlns:a16="http://schemas.microsoft.com/office/drawing/2014/main" id="{9857DE6E-0997-4713-8B23-988C76ADF4BE}"/>
                </a:ext>
              </a:extLst>
            </p:cNvPr>
            <p:cNvSpPr/>
            <p:nvPr/>
          </p:nvSpPr>
          <p:spPr>
            <a:xfrm>
              <a:off x="2832100" y="1663700"/>
              <a:ext cx="190500" cy="1282700"/>
            </a:xfrm>
            <a:custGeom>
              <a:avLst/>
              <a:gdLst>
                <a:gd name="connsiteX0" fmla="*/ 0 w 190500"/>
                <a:gd name="connsiteY0" fmla="*/ 0 h 1282700"/>
                <a:gd name="connsiteX1" fmla="*/ 190500 w 190500"/>
                <a:gd name="connsiteY1" fmla="*/ 1282700 h 128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0" h="1282700">
                  <a:moveTo>
                    <a:pt x="0" y="0"/>
                  </a:moveTo>
                  <a:lnTo>
                    <a:pt x="190500" y="128270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文本框 394">
              <a:extLst>
                <a:ext uri="{FF2B5EF4-FFF2-40B4-BE49-F238E27FC236}">
                  <a16:creationId xmlns:a16="http://schemas.microsoft.com/office/drawing/2014/main" id="{BCDE24F4-DE53-433E-9D54-DB6E31E1F618}"/>
                </a:ext>
              </a:extLst>
            </p:cNvPr>
            <p:cNvSpPr txBox="1"/>
            <p:nvPr/>
          </p:nvSpPr>
          <p:spPr>
            <a:xfrm>
              <a:off x="1339850" y="2792511"/>
              <a:ext cx="182880" cy="269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文本框 395">
              <a:extLst>
                <a:ext uri="{FF2B5EF4-FFF2-40B4-BE49-F238E27FC236}">
                  <a16:creationId xmlns:a16="http://schemas.microsoft.com/office/drawing/2014/main" id="{61E5C6CC-DCFF-4E85-A553-99F966C9388E}"/>
                </a:ext>
              </a:extLst>
            </p:cNvPr>
            <p:cNvSpPr txBox="1"/>
            <p:nvPr/>
          </p:nvSpPr>
          <p:spPr>
            <a:xfrm>
              <a:off x="1794152" y="3095329"/>
              <a:ext cx="182880" cy="269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文本框 396">
              <a:extLst>
                <a:ext uri="{FF2B5EF4-FFF2-40B4-BE49-F238E27FC236}">
                  <a16:creationId xmlns:a16="http://schemas.microsoft.com/office/drawing/2014/main" id="{27B77B54-B350-496D-BEBB-269FEADF85EF}"/>
                </a:ext>
              </a:extLst>
            </p:cNvPr>
            <p:cNvSpPr txBox="1"/>
            <p:nvPr/>
          </p:nvSpPr>
          <p:spPr>
            <a:xfrm>
              <a:off x="1974451" y="3104561"/>
              <a:ext cx="182880" cy="269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文本框 397">
              <a:extLst>
                <a:ext uri="{FF2B5EF4-FFF2-40B4-BE49-F238E27FC236}">
                  <a16:creationId xmlns:a16="http://schemas.microsoft.com/office/drawing/2014/main" id="{F5437A6D-8695-43B4-A306-811207BFB1BF}"/>
                </a:ext>
              </a:extLst>
            </p:cNvPr>
            <p:cNvSpPr txBox="1"/>
            <p:nvPr/>
          </p:nvSpPr>
          <p:spPr>
            <a:xfrm>
              <a:off x="2140503" y="3097772"/>
              <a:ext cx="182880" cy="269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文本框 398">
              <a:extLst>
                <a:ext uri="{FF2B5EF4-FFF2-40B4-BE49-F238E27FC236}">
                  <a16:creationId xmlns:a16="http://schemas.microsoft.com/office/drawing/2014/main" id="{7854DC82-530C-4753-8D6C-B6D85F3C9EF0}"/>
                </a:ext>
              </a:extLst>
            </p:cNvPr>
            <p:cNvSpPr txBox="1"/>
            <p:nvPr/>
          </p:nvSpPr>
          <p:spPr>
            <a:xfrm>
              <a:off x="2523092" y="3097772"/>
              <a:ext cx="182880" cy="269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文本框 399">
              <a:extLst>
                <a:ext uri="{FF2B5EF4-FFF2-40B4-BE49-F238E27FC236}">
                  <a16:creationId xmlns:a16="http://schemas.microsoft.com/office/drawing/2014/main" id="{0D29ECAC-17B4-453E-A738-CDEC91F2E77D}"/>
                </a:ext>
              </a:extLst>
            </p:cNvPr>
            <p:cNvSpPr txBox="1"/>
            <p:nvPr/>
          </p:nvSpPr>
          <p:spPr>
            <a:xfrm>
              <a:off x="2710888" y="3099796"/>
              <a:ext cx="182880" cy="269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文本框 400">
              <a:extLst>
                <a:ext uri="{FF2B5EF4-FFF2-40B4-BE49-F238E27FC236}">
                  <a16:creationId xmlns:a16="http://schemas.microsoft.com/office/drawing/2014/main" id="{388E1014-44FC-4340-BC5A-56AFE4E5068C}"/>
                </a:ext>
              </a:extLst>
            </p:cNvPr>
            <p:cNvSpPr txBox="1"/>
            <p:nvPr/>
          </p:nvSpPr>
          <p:spPr>
            <a:xfrm>
              <a:off x="1596990" y="3097592"/>
              <a:ext cx="182880" cy="269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文本框 401">
              <a:extLst>
                <a:ext uri="{FF2B5EF4-FFF2-40B4-BE49-F238E27FC236}">
                  <a16:creationId xmlns:a16="http://schemas.microsoft.com/office/drawing/2014/main" id="{39AE643E-42DF-4C2A-BA18-6ADD83D7DFD9}"/>
                </a:ext>
              </a:extLst>
            </p:cNvPr>
            <p:cNvSpPr txBox="1"/>
            <p:nvPr/>
          </p:nvSpPr>
          <p:spPr>
            <a:xfrm>
              <a:off x="1346201" y="2608361"/>
              <a:ext cx="182880" cy="269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3" name="文本框 402">
              <a:extLst>
                <a:ext uri="{FF2B5EF4-FFF2-40B4-BE49-F238E27FC236}">
                  <a16:creationId xmlns:a16="http://schemas.microsoft.com/office/drawing/2014/main" id="{C6CCBAF1-7656-4FFE-AFAB-9A4E4A71A23F}"/>
                </a:ext>
              </a:extLst>
            </p:cNvPr>
            <p:cNvSpPr txBox="1"/>
            <p:nvPr/>
          </p:nvSpPr>
          <p:spPr>
            <a:xfrm>
              <a:off x="1331360" y="2426592"/>
              <a:ext cx="182880" cy="269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4" name="文本框 403">
              <a:extLst>
                <a:ext uri="{FF2B5EF4-FFF2-40B4-BE49-F238E27FC236}">
                  <a16:creationId xmlns:a16="http://schemas.microsoft.com/office/drawing/2014/main" id="{F7576AAA-8990-4D81-B845-A21055DEE755}"/>
                </a:ext>
              </a:extLst>
            </p:cNvPr>
            <p:cNvSpPr txBox="1"/>
            <p:nvPr/>
          </p:nvSpPr>
          <p:spPr>
            <a:xfrm>
              <a:off x="1330424" y="2238771"/>
              <a:ext cx="182880" cy="269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文本框 404">
              <a:extLst>
                <a:ext uri="{FF2B5EF4-FFF2-40B4-BE49-F238E27FC236}">
                  <a16:creationId xmlns:a16="http://schemas.microsoft.com/office/drawing/2014/main" id="{FD394A5B-56DB-49CB-BB6D-E6E828D4C621}"/>
                </a:ext>
              </a:extLst>
            </p:cNvPr>
            <p:cNvSpPr txBox="1"/>
            <p:nvPr/>
          </p:nvSpPr>
          <p:spPr>
            <a:xfrm>
              <a:off x="1336440" y="2050950"/>
              <a:ext cx="182880" cy="269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文本框 405">
              <a:extLst>
                <a:ext uri="{FF2B5EF4-FFF2-40B4-BE49-F238E27FC236}">
                  <a16:creationId xmlns:a16="http://schemas.microsoft.com/office/drawing/2014/main" id="{79F22F22-04C8-4577-ABA4-20071239E801}"/>
                </a:ext>
              </a:extLst>
            </p:cNvPr>
            <p:cNvSpPr txBox="1"/>
            <p:nvPr/>
          </p:nvSpPr>
          <p:spPr>
            <a:xfrm>
              <a:off x="1337710" y="1871761"/>
              <a:ext cx="182880" cy="269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文本框 406">
              <a:extLst>
                <a:ext uri="{FF2B5EF4-FFF2-40B4-BE49-F238E27FC236}">
                  <a16:creationId xmlns:a16="http://schemas.microsoft.com/office/drawing/2014/main" id="{5178057E-E174-430C-B9D1-046332994FB7}"/>
                </a:ext>
              </a:extLst>
            </p:cNvPr>
            <p:cNvSpPr txBox="1"/>
            <p:nvPr/>
          </p:nvSpPr>
          <p:spPr>
            <a:xfrm>
              <a:off x="1324807" y="1693961"/>
              <a:ext cx="182880" cy="269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文本框 407">
              <a:extLst>
                <a:ext uri="{FF2B5EF4-FFF2-40B4-BE49-F238E27FC236}">
                  <a16:creationId xmlns:a16="http://schemas.microsoft.com/office/drawing/2014/main" id="{01CC86EB-89F0-4F24-AA76-0FF60901D20D}"/>
                </a:ext>
              </a:extLst>
            </p:cNvPr>
            <p:cNvSpPr txBox="1"/>
            <p:nvPr/>
          </p:nvSpPr>
          <p:spPr>
            <a:xfrm>
              <a:off x="1601471" y="1414105"/>
              <a:ext cx="1828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09" name="文本框 408">
              <a:extLst>
                <a:ext uri="{FF2B5EF4-FFF2-40B4-BE49-F238E27FC236}">
                  <a16:creationId xmlns:a16="http://schemas.microsoft.com/office/drawing/2014/main" id="{DCD45E2A-0839-4EC8-BBAC-9F34E1A34EE4}"/>
                </a:ext>
              </a:extLst>
            </p:cNvPr>
            <p:cNvSpPr txBox="1"/>
            <p:nvPr/>
          </p:nvSpPr>
          <p:spPr>
            <a:xfrm>
              <a:off x="1779271" y="1421444"/>
              <a:ext cx="1828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10" name="文本框 409">
              <a:extLst>
                <a:ext uri="{FF2B5EF4-FFF2-40B4-BE49-F238E27FC236}">
                  <a16:creationId xmlns:a16="http://schemas.microsoft.com/office/drawing/2014/main" id="{8C3C7453-173E-4B63-9353-F0B3F1E1BB3F}"/>
                </a:ext>
              </a:extLst>
            </p:cNvPr>
            <p:cNvSpPr txBox="1"/>
            <p:nvPr/>
          </p:nvSpPr>
          <p:spPr>
            <a:xfrm>
              <a:off x="1962151" y="1421444"/>
              <a:ext cx="1828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11" name="文本框 410">
              <a:extLst>
                <a:ext uri="{FF2B5EF4-FFF2-40B4-BE49-F238E27FC236}">
                  <a16:creationId xmlns:a16="http://schemas.microsoft.com/office/drawing/2014/main" id="{B2A1FA98-CBFC-4050-87C8-34DD7E6A0EE9}"/>
                </a:ext>
              </a:extLst>
            </p:cNvPr>
            <p:cNvSpPr txBox="1"/>
            <p:nvPr/>
          </p:nvSpPr>
          <p:spPr>
            <a:xfrm>
              <a:off x="2139951" y="1420455"/>
              <a:ext cx="1828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12" name="文本框 411">
              <a:extLst>
                <a:ext uri="{FF2B5EF4-FFF2-40B4-BE49-F238E27FC236}">
                  <a16:creationId xmlns:a16="http://schemas.microsoft.com/office/drawing/2014/main" id="{2DE7B50A-CA45-432F-ACD1-6AFB59EA9879}"/>
                </a:ext>
              </a:extLst>
            </p:cNvPr>
            <p:cNvSpPr txBox="1"/>
            <p:nvPr/>
          </p:nvSpPr>
          <p:spPr>
            <a:xfrm>
              <a:off x="2333627" y="1420455"/>
              <a:ext cx="1828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13" name="文本框 412">
              <a:extLst>
                <a:ext uri="{FF2B5EF4-FFF2-40B4-BE49-F238E27FC236}">
                  <a16:creationId xmlns:a16="http://schemas.microsoft.com/office/drawing/2014/main" id="{251071BC-3F21-44B6-9B92-FDAE74814CB7}"/>
                </a:ext>
              </a:extLst>
            </p:cNvPr>
            <p:cNvSpPr txBox="1"/>
            <p:nvPr/>
          </p:nvSpPr>
          <p:spPr>
            <a:xfrm>
              <a:off x="2508251" y="1420455"/>
              <a:ext cx="1828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14" name="文本框 413">
              <a:extLst>
                <a:ext uri="{FF2B5EF4-FFF2-40B4-BE49-F238E27FC236}">
                  <a16:creationId xmlns:a16="http://schemas.microsoft.com/office/drawing/2014/main" id="{3384EAA8-7910-4A38-8A2A-055E5B12BC09}"/>
                </a:ext>
              </a:extLst>
            </p:cNvPr>
            <p:cNvSpPr txBox="1"/>
            <p:nvPr/>
          </p:nvSpPr>
          <p:spPr>
            <a:xfrm>
              <a:off x="2714629" y="1422797"/>
              <a:ext cx="1828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15" name="文本框 414">
              <a:extLst>
                <a:ext uri="{FF2B5EF4-FFF2-40B4-BE49-F238E27FC236}">
                  <a16:creationId xmlns:a16="http://schemas.microsoft.com/office/drawing/2014/main" id="{7F16711C-933C-4112-B7A6-32A83F7BC3BD}"/>
                </a:ext>
              </a:extLst>
            </p:cNvPr>
            <p:cNvSpPr txBox="1"/>
            <p:nvPr/>
          </p:nvSpPr>
          <p:spPr>
            <a:xfrm>
              <a:off x="2998871" y="1687611"/>
              <a:ext cx="1828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16" name="文本框 415">
              <a:extLst>
                <a:ext uri="{FF2B5EF4-FFF2-40B4-BE49-F238E27FC236}">
                  <a16:creationId xmlns:a16="http://schemas.microsoft.com/office/drawing/2014/main" id="{F16311A9-F50F-40EE-B908-D9EB11637F9B}"/>
                </a:ext>
              </a:extLst>
            </p:cNvPr>
            <p:cNvSpPr txBox="1"/>
            <p:nvPr/>
          </p:nvSpPr>
          <p:spPr>
            <a:xfrm>
              <a:off x="2993012" y="1876358"/>
              <a:ext cx="1828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17" name="文本框 416">
              <a:extLst>
                <a:ext uri="{FF2B5EF4-FFF2-40B4-BE49-F238E27FC236}">
                  <a16:creationId xmlns:a16="http://schemas.microsoft.com/office/drawing/2014/main" id="{0C2F534C-79FD-407C-B41E-226D72CD49C3}"/>
                </a:ext>
              </a:extLst>
            </p:cNvPr>
            <p:cNvSpPr txBox="1"/>
            <p:nvPr/>
          </p:nvSpPr>
          <p:spPr>
            <a:xfrm>
              <a:off x="2995154" y="2067964"/>
              <a:ext cx="1828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18" name="文本框 417">
              <a:extLst>
                <a:ext uri="{FF2B5EF4-FFF2-40B4-BE49-F238E27FC236}">
                  <a16:creationId xmlns:a16="http://schemas.microsoft.com/office/drawing/2014/main" id="{EF78038D-6C75-41E9-B9D1-2794BACAF681}"/>
                </a:ext>
              </a:extLst>
            </p:cNvPr>
            <p:cNvSpPr txBox="1"/>
            <p:nvPr/>
          </p:nvSpPr>
          <p:spPr>
            <a:xfrm>
              <a:off x="2999403" y="2252761"/>
              <a:ext cx="1828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19" name="文本框 418">
              <a:extLst>
                <a:ext uri="{FF2B5EF4-FFF2-40B4-BE49-F238E27FC236}">
                  <a16:creationId xmlns:a16="http://schemas.microsoft.com/office/drawing/2014/main" id="{121DD711-CF79-43A3-8C68-2E3D6D1D1977}"/>
                </a:ext>
              </a:extLst>
            </p:cNvPr>
            <p:cNvSpPr txBox="1"/>
            <p:nvPr/>
          </p:nvSpPr>
          <p:spPr>
            <a:xfrm>
              <a:off x="2996663" y="2446435"/>
              <a:ext cx="1828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20" name="文本框 419">
              <a:extLst>
                <a:ext uri="{FF2B5EF4-FFF2-40B4-BE49-F238E27FC236}">
                  <a16:creationId xmlns:a16="http://schemas.microsoft.com/office/drawing/2014/main" id="{5284FE7A-B82E-4134-B577-FED53C15A378}"/>
                </a:ext>
              </a:extLst>
            </p:cNvPr>
            <p:cNvSpPr txBox="1"/>
            <p:nvPr/>
          </p:nvSpPr>
          <p:spPr>
            <a:xfrm>
              <a:off x="2996663" y="2619821"/>
              <a:ext cx="1828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21" name="文本框 420">
              <a:extLst>
                <a:ext uri="{FF2B5EF4-FFF2-40B4-BE49-F238E27FC236}">
                  <a16:creationId xmlns:a16="http://schemas.microsoft.com/office/drawing/2014/main" id="{66C2726E-2CE3-4633-A219-5906CE6F41F3}"/>
                </a:ext>
              </a:extLst>
            </p:cNvPr>
            <p:cNvSpPr txBox="1"/>
            <p:nvPr/>
          </p:nvSpPr>
          <p:spPr>
            <a:xfrm>
              <a:off x="2995831" y="2809945"/>
              <a:ext cx="1828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22" name="椭圆 421">
              <a:extLst>
                <a:ext uri="{FF2B5EF4-FFF2-40B4-BE49-F238E27FC236}">
                  <a16:creationId xmlns:a16="http://schemas.microsoft.com/office/drawing/2014/main" id="{4FE8586C-3E13-4516-ADFB-C6F7DC682EB8}"/>
                </a:ext>
              </a:extLst>
            </p:cNvPr>
            <p:cNvSpPr/>
            <p:nvPr/>
          </p:nvSpPr>
          <p:spPr>
            <a:xfrm>
              <a:off x="1724556" y="3105514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椭圆 422">
              <a:extLst>
                <a:ext uri="{FF2B5EF4-FFF2-40B4-BE49-F238E27FC236}">
                  <a16:creationId xmlns:a16="http://schemas.microsoft.com/office/drawing/2014/main" id="{A305B19C-85CA-4211-8728-E025A48D7A03}"/>
                </a:ext>
              </a:extLst>
            </p:cNvPr>
            <p:cNvSpPr/>
            <p:nvPr/>
          </p:nvSpPr>
          <p:spPr>
            <a:xfrm>
              <a:off x="1910296" y="3105514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椭圆 423">
              <a:extLst>
                <a:ext uri="{FF2B5EF4-FFF2-40B4-BE49-F238E27FC236}">
                  <a16:creationId xmlns:a16="http://schemas.microsoft.com/office/drawing/2014/main" id="{D57C88A0-6431-451B-90B0-8086CADD937E}"/>
                </a:ext>
              </a:extLst>
            </p:cNvPr>
            <p:cNvSpPr/>
            <p:nvPr/>
          </p:nvSpPr>
          <p:spPr>
            <a:xfrm>
              <a:off x="2091274" y="3105508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椭圆 424">
              <a:extLst>
                <a:ext uri="{FF2B5EF4-FFF2-40B4-BE49-F238E27FC236}">
                  <a16:creationId xmlns:a16="http://schemas.microsoft.com/office/drawing/2014/main" id="{FE00BA0E-3D23-440F-8878-331D3C65D7A2}"/>
                </a:ext>
              </a:extLst>
            </p:cNvPr>
            <p:cNvSpPr/>
            <p:nvPr/>
          </p:nvSpPr>
          <p:spPr>
            <a:xfrm>
              <a:off x="2272252" y="3100736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椭圆 425">
              <a:extLst>
                <a:ext uri="{FF2B5EF4-FFF2-40B4-BE49-F238E27FC236}">
                  <a16:creationId xmlns:a16="http://schemas.microsoft.com/office/drawing/2014/main" id="{AC68CCD3-16A4-4AF5-8160-DCE9CFCAC55C}"/>
                </a:ext>
              </a:extLst>
            </p:cNvPr>
            <p:cNvSpPr/>
            <p:nvPr/>
          </p:nvSpPr>
          <p:spPr>
            <a:xfrm>
              <a:off x="2452302" y="3108336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椭圆 426">
              <a:extLst>
                <a:ext uri="{FF2B5EF4-FFF2-40B4-BE49-F238E27FC236}">
                  <a16:creationId xmlns:a16="http://schemas.microsoft.com/office/drawing/2014/main" id="{4F0F2F4E-46DA-4A1F-894B-46884C8E1314}"/>
                </a:ext>
              </a:extLst>
            </p:cNvPr>
            <p:cNvSpPr/>
            <p:nvPr/>
          </p:nvSpPr>
          <p:spPr>
            <a:xfrm>
              <a:off x="2638544" y="3105878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椭圆 427">
              <a:extLst>
                <a:ext uri="{FF2B5EF4-FFF2-40B4-BE49-F238E27FC236}">
                  <a16:creationId xmlns:a16="http://schemas.microsoft.com/office/drawing/2014/main" id="{9A05A89D-52A4-46E0-9A86-A8BCE1D603C4}"/>
                </a:ext>
              </a:extLst>
            </p:cNvPr>
            <p:cNvSpPr/>
            <p:nvPr/>
          </p:nvSpPr>
          <p:spPr>
            <a:xfrm>
              <a:off x="2825090" y="3105878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椭圆 428">
              <a:extLst>
                <a:ext uri="{FF2B5EF4-FFF2-40B4-BE49-F238E27FC236}">
                  <a16:creationId xmlns:a16="http://schemas.microsoft.com/office/drawing/2014/main" id="{0E389A70-C469-444B-93DC-7F9B65153506}"/>
                </a:ext>
              </a:extLst>
            </p:cNvPr>
            <p:cNvSpPr/>
            <p:nvPr/>
          </p:nvSpPr>
          <p:spPr>
            <a:xfrm>
              <a:off x="1543578" y="2924534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椭圆 429">
              <a:extLst>
                <a:ext uri="{FF2B5EF4-FFF2-40B4-BE49-F238E27FC236}">
                  <a16:creationId xmlns:a16="http://schemas.microsoft.com/office/drawing/2014/main" id="{4E6BC222-FDA7-4B1C-A5C3-449EA9809432}"/>
                </a:ext>
              </a:extLst>
            </p:cNvPr>
            <p:cNvSpPr/>
            <p:nvPr/>
          </p:nvSpPr>
          <p:spPr>
            <a:xfrm>
              <a:off x="1543582" y="2738791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椭圆 430">
              <a:extLst>
                <a:ext uri="{FF2B5EF4-FFF2-40B4-BE49-F238E27FC236}">
                  <a16:creationId xmlns:a16="http://schemas.microsoft.com/office/drawing/2014/main" id="{DD127F1B-7DB8-4FD6-8EE4-DC4E89312240}"/>
                </a:ext>
              </a:extLst>
            </p:cNvPr>
            <p:cNvSpPr/>
            <p:nvPr/>
          </p:nvSpPr>
          <p:spPr>
            <a:xfrm>
              <a:off x="1538818" y="2562577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椭圆 431">
              <a:extLst>
                <a:ext uri="{FF2B5EF4-FFF2-40B4-BE49-F238E27FC236}">
                  <a16:creationId xmlns:a16="http://schemas.microsoft.com/office/drawing/2014/main" id="{D8C400D1-AAC0-409F-A956-37F2EF2C6C63}"/>
                </a:ext>
              </a:extLst>
            </p:cNvPr>
            <p:cNvSpPr/>
            <p:nvPr/>
          </p:nvSpPr>
          <p:spPr>
            <a:xfrm>
              <a:off x="1538809" y="2376852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椭圆 432">
              <a:extLst>
                <a:ext uri="{FF2B5EF4-FFF2-40B4-BE49-F238E27FC236}">
                  <a16:creationId xmlns:a16="http://schemas.microsoft.com/office/drawing/2014/main" id="{10E5AA7D-2083-41CA-B083-89080C17451D}"/>
                </a:ext>
              </a:extLst>
            </p:cNvPr>
            <p:cNvSpPr/>
            <p:nvPr/>
          </p:nvSpPr>
          <p:spPr>
            <a:xfrm>
              <a:off x="1543573" y="2186354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椭圆 433">
              <a:extLst>
                <a:ext uri="{FF2B5EF4-FFF2-40B4-BE49-F238E27FC236}">
                  <a16:creationId xmlns:a16="http://schemas.microsoft.com/office/drawing/2014/main" id="{42DC071D-94C5-4153-9246-AA2C4CAB6904}"/>
                </a:ext>
              </a:extLst>
            </p:cNvPr>
            <p:cNvSpPr/>
            <p:nvPr/>
          </p:nvSpPr>
          <p:spPr>
            <a:xfrm>
              <a:off x="1543571" y="2000616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椭圆 434">
              <a:extLst>
                <a:ext uri="{FF2B5EF4-FFF2-40B4-BE49-F238E27FC236}">
                  <a16:creationId xmlns:a16="http://schemas.microsoft.com/office/drawing/2014/main" id="{E6CF680C-5C6E-494F-BF69-DFFFA86ADF42}"/>
                </a:ext>
              </a:extLst>
            </p:cNvPr>
            <p:cNvSpPr/>
            <p:nvPr/>
          </p:nvSpPr>
          <p:spPr>
            <a:xfrm>
              <a:off x="1543573" y="1824379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椭圆 435">
              <a:extLst>
                <a:ext uri="{FF2B5EF4-FFF2-40B4-BE49-F238E27FC236}">
                  <a16:creationId xmlns:a16="http://schemas.microsoft.com/office/drawing/2014/main" id="{D2FF3C64-6B33-4205-8D7E-98BDFA8FE0A8}"/>
                </a:ext>
              </a:extLst>
            </p:cNvPr>
            <p:cNvSpPr/>
            <p:nvPr/>
          </p:nvSpPr>
          <p:spPr>
            <a:xfrm>
              <a:off x="1724551" y="1643387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椭圆 436">
              <a:extLst>
                <a:ext uri="{FF2B5EF4-FFF2-40B4-BE49-F238E27FC236}">
                  <a16:creationId xmlns:a16="http://schemas.microsoft.com/office/drawing/2014/main" id="{76A59F61-87CF-4503-8662-D4C4C5C183A7}"/>
                </a:ext>
              </a:extLst>
            </p:cNvPr>
            <p:cNvSpPr/>
            <p:nvPr/>
          </p:nvSpPr>
          <p:spPr>
            <a:xfrm>
              <a:off x="1905534" y="1643396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椭圆 437">
              <a:extLst>
                <a:ext uri="{FF2B5EF4-FFF2-40B4-BE49-F238E27FC236}">
                  <a16:creationId xmlns:a16="http://schemas.microsoft.com/office/drawing/2014/main" id="{1E9AD95C-3051-4605-88E4-9AE9813945CE}"/>
                </a:ext>
              </a:extLst>
            </p:cNvPr>
            <p:cNvSpPr/>
            <p:nvPr/>
          </p:nvSpPr>
          <p:spPr>
            <a:xfrm>
              <a:off x="2091272" y="1643407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椭圆 438">
              <a:extLst>
                <a:ext uri="{FF2B5EF4-FFF2-40B4-BE49-F238E27FC236}">
                  <a16:creationId xmlns:a16="http://schemas.microsoft.com/office/drawing/2014/main" id="{6931C471-01CC-4DCE-953A-3E319804701D}"/>
                </a:ext>
              </a:extLst>
            </p:cNvPr>
            <p:cNvSpPr/>
            <p:nvPr/>
          </p:nvSpPr>
          <p:spPr>
            <a:xfrm>
              <a:off x="2272252" y="1643399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椭圆 439">
              <a:extLst>
                <a:ext uri="{FF2B5EF4-FFF2-40B4-BE49-F238E27FC236}">
                  <a16:creationId xmlns:a16="http://schemas.microsoft.com/office/drawing/2014/main" id="{670A381F-0E60-495C-9412-3424EAEEA1F2}"/>
                </a:ext>
              </a:extLst>
            </p:cNvPr>
            <p:cNvSpPr/>
            <p:nvPr/>
          </p:nvSpPr>
          <p:spPr>
            <a:xfrm>
              <a:off x="2453224" y="1641812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椭圆 440">
              <a:extLst>
                <a:ext uri="{FF2B5EF4-FFF2-40B4-BE49-F238E27FC236}">
                  <a16:creationId xmlns:a16="http://schemas.microsoft.com/office/drawing/2014/main" id="{6F2120C8-BB8D-48DE-B7D6-3E71569717AE}"/>
                </a:ext>
              </a:extLst>
            </p:cNvPr>
            <p:cNvSpPr/>
            <p:nvPr/>
          </p:nvSpPr>
          <p:spPr>
            <a:xfrm>
              <a:off x="2640548" y="1648162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椭圆 441">
              <a:extLst>
                <a:ext uri="{FF2B5EF4-FFF2-40B4-BE49-F238E27FC236}">
                  <a16:creationId xmlns:a16="http://schemas.microsoft.com/office/drawing/2014/main" id="{BBB3A0AD-B79F-4EC8-A81E-CAD2C1F7868A}"/>
                </a:ext>
              </a:extLst>
            </p:cNvPr>
            <p:cNvSpPr/>
            <p:nvPr/>
          </p:nvSpPr>
          <p:spPr>
            <a:xfrm>
              <a:off x="2821526" y="1643399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椭圆 442">
              <a:extLst>
                <a:ext uri="{FF2B5EF4-FFF2-40B4-BE49-F238E27FC236}">
                  <a16:creationId xmlns:a16="http://schemas.microsoft.com/office/drawing/2014/main" id="{10EAF3D9-275C-4253-B90F-AF163F1C225C}"/>
                </a:ext>
              </a:extLst>
            </p:cNvPr>
            <p:cNvSpPr/>
            <p:nvPr/>
          </p:nvSpPr>
          <p:spPr>
            <a:xfrm>
              <a:off x="3002504" y="1819614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椭圆 443">
              <a:extLst>
                <a:ext uri="{FF2B5EF4-FFF2-40B4-BE49-F238E27FC236}">
                  <a16:creationId xmlns:a16="http://schemas.microsoft.com/office/drawing/2014/main" id="{63081DD0-C3CD-4DAE-8739-E125607ABF80}"/>
                </a:ext>
              </a:extLst>
            </p:cNvPr>
            <p:cNvSpPr/>
            <p:nvPr/>
          </p:nvSpPr>
          <p:spPr>
            <a:xfrm>
              <a:off x="3007257" y="2005354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椭圆 444">
              <a:extLst>
                <a:ext uri="{FF2B5EF4-FFF2-40B4-BE49-F238E27FC236}">
                  <a16:creationId xmlns:a16="http://schemas.microsoft.com/office/drawing/2014/main" id="{4D75B3CC-C189-4297-8791-20FBD2977408}"/>
                </a:ext>
              </a:extLst>
            </p:cNvPr>
            <p:cNvSpPr/>
            <p:nvPr/>
          </p:nvSpPr>
          <p:spPr>
            <a:xfrm>
              <a:off x="3007252" y="2191093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椭圆 445">
              <a:extLst>
                <a:ext uri="{FF2B5EF4-FFF2-40B4-BE49-F238E27FC236}">
                  <a16:creationId xmlns:a16="http://schemas.microsoft.com/office/drawing/2014/main" id="{4395A38D-6EA7-4DAF-807A-7F8AEBBB630D}"/>
                </a:ext>
              </a:extLst>
            </p:cNvPr>
            <p:cNvSpPr/>
            <p:nvPr/>
          </p:nvSpPr>
          <p:spPr>
            <a:xfrm>
              <a:off x="3007241" y="2376834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椭圆 446">
              <a:extLst>
                <a:ext uri="{FF2B5EF4-FFF2-40B4-BE49-F238E27FC236}">
                  <a16:creationId xmlns:a16="http://schemas.microsoft.com/office/drawing/2014/main" id="{86CDF0FF-5AA2-4DFB-935A-F015E8D48110}"/>
                </a:ext>
              </a:extLst>
            </p:cNvPr>
            <p:cNvSpPr/>
            <p:nvPr/>
          </p:nvSpPr>
          <p:spPr>
            <a:xfrm>
              <a:off x="3007225" y="2562574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椭圆 447">
              <a:extLst>
                <a:ext uri="{FF2B5EF4-FFF2-40B4-BE49-F238E27FC236}">
                  <a16:creationId xmlns:a16="http://schemas.microsoft.com/office/drawing/2014/main" id="{B9BB0355-5790-4EC2-8D5D-AE8F6B650336}"/>
                </a:ext>
              </a:extLst>
            </p:cNvPr>
            <p:cNvSpPr/>
            <p:nvPr/>
          </p:nvSpPr>
          <p:spPr>
            <a:xfrm>
              <a:off x="3011978" y="2738789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椭圆 448">
              <a:extLst>
                <a:ext uri="{FF2B5EF4-FFF2-40B4-BE49-F238E27FC236}">
                  <a16:creationId xmlns:a16="http://schemas.microsoft.com/office/drawing/2014/main" id="{67E1FBFF-8B8F-433E-9B52-85D775970A58}"/>
                </a:ext>
              </a:extLst>
            </p:cNvPr>
            <p:cNvSpPr/>
            <p:nvPr/>
          </p:nvSpPr>
          <p:spPr>
            <a:xfrm>
              <a:off x="3007202" y="2924530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0" name="组合 449">
            <a:extLst>
              <a:ext uri="{FF2B5EF4-FFF2-40B4-BE49-F238E27FC236}">
                <a16:creationId xmlns:a16="http://schemas.microsoft.com/office/drawing/2014/main" id="{8E71401A-6E0D-4CCE-92E9-BCCD120B2CB4}"/>
              </a:ext>
            </a:extLst>
          </p:cNvPr>
          <p:cNvGrpSpPr/>
          <p:nvPr/>
        </p:nvGrpSpPr>
        <p:grpSpPr>
          <a:xfrm>
            <a:off x="1345751" y="3126687"/>
            <a:ext cx="2111116" cy="2234898"/>
            <a:chOff x="1345751" y="3045493"/>
            <a:chExt cx="2111116" cy="2234898"/>
          </a:xfrm>
        </p:grpSpPr>
        <p:sp>
          <p:nvSpPr>
            <p:cNvPr id="451" name="矩形 450">
              <a:extLst>
                <a:ext uri="{FF2B5EF4-FFF2-40B4-BE49-F238E27FC236}">
                  <a16:creationId xmlns:a16="http://schemas.microsoft.com/office/drawing/2014/main" id="{1882D513-E70A-4CD7-ADBC-3E081DC1F19D}"/>
                </a:ext>
              </a:extLst>
            </p:cNvPr>
            <p:cNvSpPr/>
            <p:nvPr/>
          </p:nvSpPr>
          <p:spPr>
            <a:xfrm>
              <a:off x="1609861" y="3329965"/>
              <a:ext cx="1667863" cy="166786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文本框 451">
              <a:extLst>
                <a:ext uri="{FF2B5EF4-FFF2-40B4-BE49-F238E27FC236}">
                  <a16:creationId xmlns:a16="http://schemas.microsoft.com/office/drawing/2014/main" id="{865AF4CC-403A-45E4-B22C-910F3FE95D0F}"/>
                </a:ext>
              </a:extLst>
            </p:cNvPr>
            <p:cNvSpPr txBox="1"/>
            <p:nvPr/>
          </p:nvSpPr>
          <p:spPr>
            <a:xfrm>
              <a:off x="2494357" y="4963797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文本框 452">
              <a:extLst>
                <a:ext uri="{FF2B5EF4-FFF2-40B4-BE49-F238E27FC236}">
                  <a16:creationId xmlns:a16="http://schemas.microsoft.com/office/drawing/2014/main" id="{C5131747-64EF-428C-AD0F-B017297B6F00}"/>
                </a:ext>
              </a:extLst>
            </p:cNvPr>
            <p:cNvSpPr txBox="1"/>
            <p:nvPr/>
          </p:nvSpPr>
          <p:spPr>
            <a:xfrm>
              <a:off x="1356497" y="4616877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文本框 453">
              <a:extLst>
                <a:ext uri="{FF2B5EF4-FFF2-40B4-BE49-F238E27FC236}">
                  <a16:creationId xmlns:a16="http://schemas.microsoft.com/office/drawing/2014/main" id="{F3F6061A-4896-4944-B5D9-F8ABE68B18DE}"/>
                </a:ext>
              </a:extLst>
            </p:cNvPr>
            <p:cNvSpPr txBox="1"/>
            <p:nvPr/>
          </p:nvSpPr>
          <p:spPr>
            <a:xfrm>
              <a:off x="1874400" y="4962089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文本框 454">
              <a:extLst>
                <a:ext uri="{FF2B5EF4-FFF2-40B4-BE49-F238E27FC236}">
                  <a16:creationId xmlns:a16="http://schemas.microsoft.com/office/drawing/2014/main" id="{F2FBFB65-BC7C-4353-B3A3-4AF1717713F2}"/>
                </a:ext>
              </a:extLst>
            </p:cNvPr>
            <p:cNvSpPr txBox="1"/>
            <p:nvPr/>
          </p:nvSpPr>
          <p:spPr>
            <a:xfrm>
              <a:off x="2079941" y="4972614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文本框 455">
              <a:extLst>
                <a:ext uri="{FF2B5EF4-FFF2-40B4-BE49-F238E27FC236}">
                  <a16:creationId xmlns:a16="http://schemas.microsoft.com/office/drawing/2014/main" id="{766ED31E-3CB2-42A2-897F-98244DB3923B}"/>
                </a:ext>
              </a:extLst>
            </p:cNvPr>
            <p:cNvSpPr txBox="1"/>
            <p:nvPr/>
          </p:nvSpPr>
          <p:spPr>
            <a:xfrm>
              <a:off x="2269240" y="4964874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文本框 456">
              <a:extLst>
                <a:ext uri="{FF2B5EF4-FFF2-40B4-BE49-F238E27FC236}">
                  <a16:creationId xmlns:a16="http://schemas.microsoft.com/office/drawing/2014/main" id="{81E510B5-219C-4C5D-8F5C-3E71552BEAC9}"/>
                </a:ext>
              </a:extLst>
            </p:cNvPr>
            <p:cNvSpPr txBox="1"/>
            <p:nvPr/>
          </p:nvSpPr>
          <p:spPr>
            <a:xfrm>
              <a:off x="2705390" y="4964874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文本框 457">
              <a:extLst>
                <a:ext uri="{FF2B5EF4-FFF2-40B4-BE49-F238E27FC236}">
                  <a16:creationId xmlns:a16="http://schemas.microsoft.com/office/drawing/2014/main" id="{54CAE7B6-3332-4030-8150-AB8000B45D68}"/>
                </a:ext>
              </a:extLst>
            </p:cNvPr>
            <p:cNvSpPr txBox="1"/>
            <p:nvPr/>
          </p:nvSpPr>
          <p:spPr>
            <a:xfrm>
              <a:off x="2919478" y="4967182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文本框 458">
              <a:extLst>
                <a:ext uri="{FF2B5EF4-FFF2-40B4-BE49-F238E27FC236}">
                  <a16:creationId xmlns:a16="http://schemas.microsoft.com/office/drawing/2014/main" id="{6F204575-A215-48F9-B205-3742C0E23C05}"/>
                </a:ext>
              </a:extLst>
            </p:cNvPr>
            <p:cNvSpPr txBox="1"/>
            <p:nvPr/>
          </p:nvSpPr>
          <p:spPr>
            <a:xfrm>
              <a:off x="1649636" y="4964669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文本框 459">
              <a:extLst>
                <a:ext uri="{FF2B5EF4-FFF2-40B4-BE49-F238E27FC236}">
                  <a16:creationId xmlns:a16="http://schemas.microsoft.com/office/drawing/2014/main" id="{16966EC6-16D9-4A61-8F6D-232889D83796}"/>
                </a:ext>
              </a:extLst>
            </p:cNvPr>
            <p:cNvSpPr txBox="1"/>
            <p:nvPr/>
          </p:nvSpPr>
          <p:spPr>
            <a:xfrm>
              <a:off x="1363737" y="4406945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文本框 460">
              <a:extLst>
                <a:ext uri="{FF2B5EF4-FFF2-40B4-BE49-F238E27FC236}">
                  <a16:creationId xmlns:a16="http://schemas.microsoft.com/office/drawing/2014/main" id="{67C4DAD1-27E5-4DD6-9AAA-4BE4D2D6EE7F}"/>
                </a:ext>
              </a:extLst>
            </p:cNvPr>
            <p:cNvSpPr txBox="1"/>
            <p:nvPr/>
          </p:nvSpPr>
          <p:spPr>
            <a:xfrm>
              <a:off x="1346818" y="4199729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文本框 461">
              <a:extLst>
                <a:ext uri="{FF2B5EF4-FFF2-40B4-BE49-F238E27FC236}">
                  <a16:creationId xmlns:a16="http://schemas.microsoft.com/office/drawing/2014/main" id="{5D6F97DA-3747-42B5-B1A9-4DCF2A530C69}"/>
                </a:ext>
              </a:extLst>
            </p:cNvPr>
            <p:cNvSpPr txBox="1"/>
            <p:nvPr/>
          </p:nvSpPr>
          <p:spPr>
            <a:xfrm>
              <a:off x="1345751" y="3985613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3" name="文本框 462">
              <a:extLst>
                <a:ext uri="{FF2B5EF4-FFF2-40B4-BE49-F238E27FC236}">
                  <a16:creationId xmlns:a16="http://schemas.microsoft.com/office/drawing/2014/main" id="{94763D9C-A905-4A04-90C6-8564F17C8F74}"/>
                </a:ext>
              </a:extLst>
            </p:cNvPr>
            <p:cNvSpPr txBox="1"/>
            <p:nvPr/>
          </p:nvSpPr>
          <p:spPr>
            <a:xfrm>
              <a:off x="1352609" y="3771497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4" name="文本框 463">
              <a:extLst>
                <a:ext uri="{FF2B5EF4-FFF2-40B4-BE49-F238E27FC236}">
                  <a16:creationId xmlns:a16="http://schemas.microsoft.com/office/drawing/2014/main" id="{1F941150-D9F2-4110-BD6C-B717D5F97251}"/>
                </a:ext>
              </a:extLst>
            </p:cNvPr>
            <p:cNvSpPr txBox="1"/>
            <p:nvPr/>
          </p:nvSpPr>
          <p:spPr>
            <a:xfrm>
              <a:off x="1354057" y="3567221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文本框 464">
              <a:extLst>
                <a:ext uri="{FF2B5EF4-FFF2-40B4-BE49-F238E27FC236}">
                  <a16:creationId xmlns:a16="http://schemas.microsoft.com/office/drawing/2014/main" id="{ECA0B425-4F6E-4B3A-BA97-A3C2E538FEE8}"/>
                </a:ext>
              </a:extLst>
            </p:cNvPr>
            <p:cNvSpPr txBox="1"/>
            <p:nvPr/>
          </p:nvSpPr>
          <p:spPr>
            <a:xfrm>
              <a:off x="1358399" y="3364529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文本框 465">
              <a:extLst>
                <a:ext uri="{FF2B5EF4-FFF2-40B4-BE49-F238E27FC236}">
                  <a16:creationId xmlns:a16="http://schemas.microsoft.com/office/drawing/2014/main" id="{00A96416-DCDB-443C-ABDC-CA2E933D4462}"/>
                </a:ext>
              </a:extLst>
            </p:cNvPr>
            <p:cNvSpPr txBox="1"/>
            <p:nvPr/>
          </p:nvSpPr>
          <p:spPr>
            <a:xfrm>
              <a:off x="1654744" y="3045493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67" name="文本框 466">
              <a:extLst>
                <a:ext uri="{FF2B5EF4-FFF2-40B4-BE49-F238E27FC236}">
                  <a16:creationId xmlns:a16="http://schemas.microsoft.com/office/drawing/2014/main" id="{BEABFD8F-4427-4498-945C-002A188FEACB}"/>
                </a:ext>
              </a:extLst>
            </p:cNvPr>
            <p:cNvSpPr txBox="1"/>
            <p:nvPr/>
          </p:nvSpPr>
          <p:spPr>
            <a:xfrm>
              <a:off x="1880296" y="3053859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68" name="文本框 467">
              <a:extLst>
                <a:ext uri="{FF2B5EF4-FFF2-40B4-BE49-F238E27FC236}">
                  <a16:creationId xmlns:a16="http://schemas.microsoft.com/office/drawing/2014/main" id="{3F885BF5-493D-4240-BD03-A2671A50A6C8}"/>
                </a:ext>
              </a:extLst>
            </p:cNvPr>
            <p:cNvSpPr txBox="1"/>
            <p:nvPr/>
          </p:nvSpPr>
          <p:spPr>
            <a:xfrm>
              <a:off x="2096399" y="3053859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69" name="文本框 468">
              <a:extLst>
                <a:ext uri="{FF2B5EF4-FFF2-40B4-BE49-F238E27FC236}">
                  <a16:creationId xmlns:a16="http://schemas.microsoft.com/office/drawing/2014/main" id="{0BDAE0C3-3948-465B-A137-356BBC7B7D3A}"/>
                </a:ext>
              </a:extLst>
            </p:cNvPr>
            <p:cNvSpPr txBox="1"/>
            <p:nvPr/>
          </p:nvSpPr>
          <p:spPr>
            <a:xfrm>
              <a:off x="2299090" y="3052732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70" name="文本框 469">
              <a:extLst>
                <a:ext uri="{FF2B5EF4-FFF2-40B4-BE49-F238E27FC236}">
                  <a16:creationId xmlns:a16="http://schemas.microsoft.com/office/drawing/2014/main" id="{5F3A12D2-8017-4C29-9ABD-7E69D025AE99}"/>
                </a:ext>
              </a:extLst>
            </p:cNvPr>
            <p:cNvSpPr txBox="1"/>
            <p:nvPr/>
          </p:nvSpPr>
          <p:spPr>
            <a:xfrm>
              <a:off x="2497021" y="3052732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71" name="文本框 470">
              <a:extLst>
                <a:ext uri="{FF2B5EF4-FFF2-40B4-BE49-F238E27FC236}">
                  <a16:creationId xmlns:a16="http://schemas.microsoft.com/office/drawing/2014/main" id="{012C2D52-8720-4D5E-B69F-F4F4B44A9405}"/>
                </a:ext>
              </a:extLst>
            </p:cNvPr>
            <p:cNvSpPr txBox="1"/>
            <p:nvPr/>
          </p:nvSpPr>
          <p:spPr>
            <a:xfrm>
              <a:off x="2711332" y="3052732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72" name="文本框 471">
              <a:extLst>
                <a:ext uri="{FF2B5EF4-FFF2-40B4-BE49-F238E27FC236}">
                  <a16:creationId xmlns:a16="http://schemas.microsoft.com/office/drawing/2014/main" id="{A854CEBF-6F2B-4AA7-8346-DD55D9AD221F}"/>
                </a:ext>
              </a:extLst>
            </p:cNvPr>
            <p:cNvSpPr txBox="1"/>
            <p:nvPr/>
          </p:nvSpPr>
          <p:spPr>
            <a:xfrm>
              <a:off x="2923742" y="3055402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73" name="文本框 472">
              <a:extLst>
                <a:ext uri="{FF2B5EF4-FFF2-40B4-BE49-F238E27FC236}">
                  <a16:creationId xmlns:a16="http://schemas.microsoft.com/office/drawing/2014/main" id="{3257377E-AAF4-412C-AEF9-0E90B252F0BB}"/>
                </a:ext>
              </a:extLst>
            </p:cNvPr>
            <p:cNvSpPr txBox="1"/>
            <p:nvPr/>
          </p:nvSpPr>
          <p:spPr>
            <a:xfrm>
              <a:off x="3247778" y="3357290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74" name="文本框 473">
              <a:extLst>
                <a:ext uri="{FF2B5EF4-FFF2-40B4-BE49-F238E27FC236}">
                  <a16:creationId xmlns:a16="http://schemas.microsoft.com/office/drawing/2014/main" id="{08021000-89F1-4609-A564-97E52F12D644}"/>
                </a:ext>
              </a:extLst>
            </p:cNvPr>
            <p:cNvSpPr txBox="1"/>
            <p:nvPr/>
          </p:nvSpPr>
          <p:spPr>
            <a:xfrm>
              <a:off x="3241098" y="3572462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475" name="文本框 474">
              <a:extLst>
                <a:ext uri="{FF2B5EF4-FFF2-40B4-BE49-F238E27FC236}">
                  <a16:creationId xmlns:a16="http://schemas.microsoft.com/office/drawing/2014/main" id="{5646C24E-C453-448E-A46A-5A1E6D0BD243}"/>
                </a:ext>
              </a:extLst>
            </p:cNvPr>
            <p:cNvSpPr txBox="1"/>
            <p:nvPr/>
          </p:nvSpPr>
          <p:spPr>
            <a:xfrm>
              <a:off x="3243540" y="3790893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76" name="文本框 475">
              <a:extLst>
                <a:ext uri="{FF2B5EF4-FFF2-40B4-BE49-F238E27FC236}">
                  <a16:creationId xmlns:a16="http://schemas.microsoft.com/office/drawing/2014/main" id="{A085737B-EC44-4025-823D-AC7A10429404}"/>
                </a:ext>
              </a:extLst>
            </p:cNvPr>
            <p:cNvSpPr txBox="1"/>
            <p:nvPr/>
          </p:nvSpPr>
          <p:spPr>
            <a:xfrm>
              <a:off x="3248384" y="4001561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77" name="文本框 476">
              <a:extLst>
                <a:ext uri="{FF2B5EF4-FFF2-40B4-BE49-F238E27FC236}">
                  <a16:creationId xmlns:a16="http://schemas.microsoft.com/office/drawing/2014/main" id="{5455F244-16A2-4E6E-8169-0A216D2B3FFD}"/>
                </a:ext>
              </a:extLst>
            </p:cNvPr>
            <p:cNvSpPr txBox="1"/>
            <p:nvPr/>
          </p:nvSpPr>
          <p:spPr>
            <a:xfrm>
              <a:off x="3245261" y="4222350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478" name="文本框 477">
              <a:extLst>
                <a:ext uri="{FF2B5EF4-FFF2-40B4-BE49-F238E27FC236}">
                  <a16:creationId xmlns:a16="http://schemas.microsoft.com/office/drawing/2014/main" id="{E0BEECCD-E574-4B0E-AB62-0498C7429316}"/>
                </a:ext>
              </a:extLst>
            </p:cNvPr>
            <p:cNvSpPr txBox="1"/>
            <p:nvPr/>
          </p:nvSpPr>
          <p:spPr>
            <a:xfrm>
              <a:off x="3245261" y="4420010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79" name="文本框 478">
              <a:extLst>
                <a:ext uri="{FF2B5EF4-FFF2-40B4-BE49-F238E27FC236}">
                  <a16:creationId xmlns:a16="http://schemas.microsoft.com/office/drawing/2014/main" id="{7923F5D0-8174-48A8-B5B1-DF0B501AB332}"/>
                </a:ext>
              </a:extLst>
            </p:cNvPr>
            <p:cNvSpPr txBox="1"/>
            <p:nvPr/>
          </p:nvSpPr>
          <p:spPr>
            <a:xfrm>
              <a:off x="3244312" y="4636751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80" name="任意多边形: 形状 479">
              <a:extLst>
                <a:ext uri="{FF2B5EF4-FFF2-40B4-BE49-F238E27FC236}">
                  <a16:creationId xmlns:a16="http://schemas.microsoft.com/office/drawing/2014/main" id="{ACD1103B-5F4C-41CD-90EF-1B9C851413A7}"/>
                </a:ext>
              </a:extLst>
            </p:cNvPr>
            <p:cNvSpPr/>
            <p:nvPr/>
          </p:nvSpPr>
          <p:spPr>
            <a:xfrm>
              <a:off x="1609725" y="3324225"/>
              <a:ext cx="209550" cy="1476375"/>
            </a:xfrm>
            <a:custGeom>
              <a:avLst/>
              <a:gdLst>
                <a:gd name="connsiteX0" fmla="*/ 209550 w 209550"/>
                <a:gd name="connsiteY0" fmla="*/ 0 h 1476375"/>
                <a:gd name="connsiteX1" fmla="*/ 0 w 209550"/>
                <a:gd name="connsiteY1" fmla="*/ 1476375 h 147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9550" h="1476375">
                  <a:moveTo>
                    <a:pt x="209550" y="0"/>
                  </a:moveTo>
                  <a:lnTo>
                    <a:pt x="0" y="1476375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任意多边形: 形状 480">
              <a:extLst>
                <a:ext uri="{FF2B5EF4-FFF2-40B4-BE49-F238E27FC236}">
                  <a16:creationId xmlns:a16="http://schemas.microsoft.com/office/drawing/2014/main" id="{C1614B24-993A-409C-8DDD-7B825245FD2F}"/>
                </a:ext>
              </a:extLst>
            </p:cNvPr>
            <p:cNvSpPr/>
            <p:nvPr/>
          </p:nvSpPr>
          <p:spPr>
            <a:xfrm>
              <a:off x="1607820" y="3329940"/>
              <a:ext cx="419100" cy="1249680"/>
            </a:xfrm>
            <a:custGeom>
              <a:avLst/>
              <a:gdLst>
                <a:gd name="connsiteX0" fmla="*/ 419100 w 419100"/>
                <a:gd name="connsiteY0" fmla="*/ 0 h 1249680"/>
                <a:gd name="connsiteX1" fmla="*/ 0 w 419100"/>
                <a:gd name="connsiteY1" fmla="*/ 1249680 h 124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9100" h="1249680">
                  <a:moveTo>
                    <a:pt x="419100" y="0"/>
                  </a:moveTo>
                  <a:lnTo>
                    <a:pt x="0" y="124968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任意多边形: 形状 481">
              <a:extLst>
                <a:ext uri="{FF2B5EF4-FFF2-40B4-BE49-F238E27FC236}">
                  <a16:creationId xmlns:a16="http://schemas.microsoft.com/office/drawing/2014/main" id="{88FF702B-407A-4288-8FBF-9F2C7AE70A20}"/>
                </a:ext>
              </a:extLst>
            </p:cNvPr>
            <p:cNvSpPr/>
            <p:nvPr/>
          </p:nvSpPr>
          <p:spPr>
            <a:xfrm>
              <a:off x="1600200" y="3329940"/>
              <a:ext cx="640080" cy="1043940"/>
            </a:xfrm>
            <a:custGeom>
              <a:avLst/>
              <a:gdLst>
                <a:gd name="connsiteX0" fmla="*/ 0 w 640080"/>
                <a:gd name="connsiteY0" fmla="*/ 1043940 h 1043940"/>
                <a:gd name="connsiteX1" fmla="*/ 640080 w 640080"/>
                <a:gd name="connsiteY1" fmla="*/ 0 h 104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0080" h="1043940">
                  <a:moveTo>
                    <a:pt x="0" y="1043940"/>
                  </a:moveTo>
                  <a:lnTo>
                    <a:pt x="640080" y="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任意多边形: 形状 482">
              <a:extLst>
                <a:ext uri="{FF2B5EF4-FFF2-40B4-BE49-F238E27FC236}">
                  <a16:creationId xmlns:a16="http://schemas.microsoft.com/office/drawing/2014/main" id="{76290E61-C8F1-4B27-B1F6-23E080BAA1DB}"/>
                </a:ext>
              </a:extLst>
            </p:cNvPr>
            <p:cNvSpPr/>
            <p:nvPr/>
          </p:nvSpPr>
          <p:spPr>
            <a:xfrm>
              <a:off x="1600200" y="3322320"/>
              <a:ext cx="853440" cy="845820"/>
            </a:xfrm>
            <a:custGeom>
              <a:avLst/>
              <a:gdLst>
                <a:gd name="connsiteX0" fmla="*/ 0 w 853440"/>
                <a:gd name="connsiteY0" fmla="*/ 845820 h 845820"/>
                <a:gd name="connsiteX1" fmla="*/ 853440 w 853440"/>
                <a:gd name="connsiteY1" fmla="*/ 0 h 84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3440" h="845820">
                  <a:moveTo>
                    <a:pt x="0" y="845820"/>
                  </a:moveTo>
                  <a:lnTo>
                    <a:pt x="853440" y="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任意多边形: 形状 483">
              <a:extLst>
                <a:ext uri="{FF2B5EF4-FFF2-40B4-BE49-F238E27FC236}">
                  <a16:creationId xmlns:a16="http://schemas.microsoft.com/office/drawing/2014/main" id="{90FC0122-6063-41C2-934B-CFDBDC3EB467}"/>
                </a:ext>
              </a:extLst>
            </p:cNvPr>
            <p:cNvSpPr/>
            <p:nvPr/>
          </p:nvSpPr>
          <p:spPr>
            <a:xfrm>
              <a:off x="1607820" y="3329940"/>
              <a:ext cx="1043940" cy="624840"/>
            </a:xfrm>
            <a:custGeom>
              <a:avLst/>
              <a:gdLst>
                <a:gd name="connsiteX0" fmla="*/ 0 w 1043940"/>
                <a:gd name="connsiteY0" fmla="*/ 624840 h 624840"/>
                <a:gd name="connsiteX1" fmla="*/ 1043940 w 1043940"/>
                <a:gd name="connsiteY1" fmla="*/ 0 h 62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940" h="624840">
                  <a:moveTo>
                    <a:pt x="0" y="624840"/>
                  </a:moveTo>
                  <a:lnTo>
                    <a:pt x="1043940" y="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任意多边形: 形状 484">
              <a:extLst>
                <a:ext uri="{FF2B5EF4-FFF2-40B4-BE49-F238E27FC236}">
                  <a16:creationId xmlns:a16="http://schemas.microsoft.com/office/drawing/2014/main" id="{A7F51C8F-3909-459D-A1B1-4A786EA38FD3}"/>
                </a:ext>
              </a:extLst>
            </p:cNvPr>
            <p:cNvSpPr/>
            <p:nvPr/>
          </p:nvSpPr>
          <p:spPr>
            <a:xfrm>
              <a:off x="1600200" y="3325654"/>
              <a:ext cx="1265872" cy="408146"/>
            </a:xfrm>
            <a:custGeom>
              <a:avLst/>
              <a:gdLst>
                <a:gd name="connsiteX0" fmla="*/ 0 w 1280160"/>
                <a:gd name="connsiteY0" fmla="*/ 396240 h 396240"/>
                <a:gd name="connsiteX1" fmla="*/ 1280160 w 1280160"/>
                <a:gd name="connsiteY1" fmla="*/ 0 h 396240"/>
                <a:gd name="connsiteX0" fmla="*/ 0 w 1273016"/>
                <a:gd name="connsiteY0" fmla="*/ 408146 h 408146"/>
                <a:gd name="connsiteX1" fmla="*/ 1273016 w 1273016"/>
                <a:gd name="connsiteY1" fmla="*/ 0 h 408146"/>
                <a:gd name="connsiteX0" fmla="*/ 0 w 1265872"/>
                <a:gd name="connsiteY0" fmla="*/ 408146 h 408146"/>
                <a:gd name="connsiteX1" fmla="*/ 1265872 w 1265872"/>
                <a:gd name="connsiteY1" fmla="*/ 0 h 408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72" h="408146">
                  <a:moveTo>
                    <a:pt x="0" y="408146"/>
                  </a:moveTo>
                  <a:lnTo>
                    <a:pt x="1265872" y="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任意多边形: 形状 485">
              <a:extLst>
                <a:ext uri="{FF2B5EF4-FFF2-40B4-BE49-F238E27FC236}">
                  <a16:creationId xmlns:a16="http://schemas.microsoft.com/office/drawing/2014/main" id="{0C2C777E-EE93-4143-9E28-C03D752CF3DA}"/>
                </a:ext>
              </a:extLst>
            </p:cNvPr>
            <p:cNvSpPr/>
            <p:nvPr/>
          </p:nvSpPr>
          <p:spPr>
            <a:xfrm>
              <a:off x="1592580" y="3329940"/>
              <a:ext cx="1493520" cy="205740"/>
            </a:xfrm>
            <a:custGeom>
              <a:avLst/>
              <a:gdLst>
                <a:gd name="connsiteX0" fmla="*/ 0 w 1493520"/>
                <a:gd name="connsiteY0" fmla="*/ 205740 h 205740"/>
                <a:gd name="connsiteX1" fmla="*/ 1493520 w 1493520"/>
                <a:gd name="connsiteY1" fmla="*/ 0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3520" h="205740">
                  <a:moveTo>
                    <a:pt x="0" y="205740"/>
                  </a:moveTo>
                  <a:lnTo>
                    <a:pt x="1493520" y="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任意多边形: 形状 486">
              <a:extLst>
                <a:ext uri="{FF2B5EF4-FFF2-40B4-BE49-F238E27FC236}">
                  <a16:creationId xmlns:a16="http://schemas.microsoft.com/office/drawing/2014/main" id="{F0F1188A-415F-413E-96A8-6AFD5BD5B020}"/>
                </a:ext>
              </a:extLst>
            </p:cNvPr>
            <p:cNvSpPr/>
            <p:nvPr/>
          </p:nvSpPr>
          <p:spPr>
            <a:xfrm>
              <a:off x="1813560" y="4792980"/>
              <a:ext cx="1470660" cy="198120"/>
            </a:xfrm>
            <a:custGeom>
              <a:avLst/>
              <a:gdLst>
                <a:gd name="connsiteX0" fmla="*/ 0 w 1470660"/>
                <a:gd name="connsiteY0" fmla="*/ 198120 h 198120"/>
                <a:gd name="connsiteX1" fmla="*/ 1470660 w 1470660"/>
                <a:gd name="connsiteY1" fmla="*/ 0 h 198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0660" h="198120">
                  <a:moveTo>
                    <a:pt x="0" y="198120"/>
                  </a:moveTo>
                  <a:lnTo>
                    <a:pt x="1470660" y="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任意多边形: 形状 487">
              <a:extLst>
                <a:ext uri="{FF2B5EF4-FFF2-40B4-BE49-F238E27FC236}">
                  <a16:creationId xmlns:a16="http://schemas.microsoft.com/office/drawing/2014/main" id="{944E33B4-6AA6-4B66-AC6F-26AB1E658CDD}"/>
                </a:ext>
              </a:extLst>
            </p:cNvPr>
            <p:cNvSpPr/>
            <p:nvPr/>
          </p:nvSpPr>
          <p:spPr>
            <a:xfrm>
              <a:off x="2019300" y="4579620"/>
              <a:ext cx="1280160" cy="411480"/>
            </a:xfrm>
            <a:custGeom>
              <a:avLst/>
              <a:gdLst>
                <a:gd name="connsiteX0" fmla="*/ 0 w 1280160"/>
                <a:gd name="connsiteY0" fmla="*/ 411480 h 411480"/>
                <a:gd name="connsiteX1" fmla="*/ 1280160 w 1280160"/>
                <a:gd name="connsiteY1" fmla="*/ 0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0160" h="411480">
                  <a:moveTo>
                    <a:pt x="0" y="411480"/>
                  </a:moveTo>
                  <a:lnTo>
                    <a:pt x="1280160" y="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任意多边形: 形状 488">
              <a:extLst>
                <a:ext uri="{FF2B5EF4-FFF2-40B4-BE49-F238E27FC236}">
                  <a16:creationId xmlns:a16="http://schemas.microsoft.com/office/drawing/2014/main" id="{7273C171-6202-4523-A7D0-A8E975DF47E0}"/>
                </a:ext>
              </a:extLst>
            </p:cNvPr>
            <p:cNvSpPr/>
            <p:nvPr/>
          </p:nvSpPr>
          <p:spPr>
            <a:xfrm>
              <a:off x="2225039" y="4374356"/>
              <a:ext cx="1052513" cy="624364"/>
            </a:xfrm>
            <a:custGeom>
              <a:avLst/>
              <a:gdLst>
                <a:gd name="connsiteX0" fmla="*/ 0 w 1066800"/>
                <a:gd name="connsiteY0" fmla="*/ 617220 h 617220"/>
                <a:gd name="connsiteX1" fmla="*/ 1066800 w 1066800"/>
                <a:gd name="connsiteY1" fmla="*/ 0 h 617220"/>
                <a:gd name="connsiteX0" fmla="*/ 0 w 1052513"/>
                <a:gd name="connsiteY0" fmla="*/ 624364 h 624364"/>
                <a:gd name="connsiteX1" fmla="*/ 1052513 w 1052513"/>
                <a:gd name="connsiteY1" fmla="*/ 0 h 62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2513" h="624364">
                  <a:moveTo>
                    <a:pt x="0" y="624364"/>
                  </a:moveTo>
                  <a:lnTo>
                    <a:pt x="1052513" y="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任意多边形: 形状 489">
              <a:extLst>
                <a:ext uri="{FF2B5EF4-FFF2-40B4-BE49-F238E27FC236}">
                  <a16:creationId xmlns:a16="http://schemas.microsoft.com/office/drawing/2014/main" id="{D159A81C-5C5F-452E-B3C1-D9D1728EE5C6}"/>
                </a:ext>
              </a:extLst>
            </p:cNvPr>
            <p:cNvSpPr/>
            <p:nvPr/>
          </p:nvSpPr>
          <p:spPr>
            <a:xfrm>
              <a:off x="2438400" y="4168140"/>
              <a:ext cx="838200" cy="822960"/>
            </a:xfrm>
            <a:custGeom>
              <a:avLst/>
              <a:gdLst>
                <a:gd name="connsiteX0" fmla="*/ 0 w 838200"/>
                <a:gd name="connsiteY0" fmla="*/ 822960 h 822960"/>
                <a:gd name="connsiteX1" fmla="*/ 838200 w 838200"/>
                <a:gd name="connsiteY1" fmla="*/ 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8200" h="822960">
                  <a:moveTo>
                    <a:pt x="0" y="822960"/>
                  </a:moveTo>
                  <a:lnTo>
                    <a:pt x="838200" y="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任意多边形: 形状 490">
              <a:extLst>
                <a:ext uri="{FF2B5EF4-FFF2-40B4-BE49-F238E27FC236}">
                  <a16:creationId xmlns:a16="http://schemas.microsoft.com/office/drawing/2014/main" id="{6A95961A-94D3-4CAB-9D97-AA92CEF3883F}"/>
                </a:ext>
              </a:extLst>
            </p:cNvPr>
            <p:cNvSpPr/>
            <p:nvPr/>
          </p:nvSpPr>
          <p:spPr>
            <a:xfrm>
              <a:off x="2644140" y="3947160"/>
              <a:ext cx="632460" cy="1051560"/>
            </a:xfrm>
            <a:custGeom>
              <a:avLst/>
              <a:gdLst>
                <a:gd name="connsiteX0" fmla="*/ 0 w 632460"/>
                <a:gd name="connsiteY0" fmla="*/ 1051560 h 1051560"/>
                <a:gd name="connsiteX1" fmla="*/ 632460 w 632460"/>
                <a:gd name="connsiteY1" fmla="*/ 0 h 105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2460" h="1051560">
                  <a:moveTo>
                    <a:pt x="0" y="1051560"/>
                  </a:moveTo>
                  <a:lnTo>
                    <a:pt x="632460" y="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任意多边形: 形状 491">
              <a:extLst>
                <a:ext uri="{FF2B5EF4-FFF2-40B4-BE49-F238E27FC236}">
                  <a16:creationId xmlns:a16="http://schemas.microsoft.com/office/drawing/2014/main" id="{2294050C-78AF-4982-A134-A822492C0B89}"/>
                </a:ext>
              </a:extLst>
            </p:cNvPr>
            <p:cNvSpPr/>
            <p:nvPr/>
          </p:nvSpPr>
          <p:spPr>
            <a:xfrm>
              <a:off x="2857500" y="3749040"/>
              <a:ext cx="426720" cy="1249680"/>
            </a:xfrm>
            <a:custGeom>
              <a:avLst/>
              <a:gdLst>
                <a:gd name="connsiteX0" fmla="*/ 0 w 426720"/>
                <a:gd name="connsiteY0" fmla="*/ 1249680 h 1249680"/>
                <a:gd name="connsiteX1" fmla="*/ 426720 w 426720"/>
                <a:gd name="connsiteY1" fmla="*/ 0 h 124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6720" h="1249680">
                  <a:moveTo>
                    <a:pt x="0" y="1249680"/>
                  </a:moveTo>
                  <a:lnTo>
                    <a:pt x="426720" y="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任意多边形: 形状 492">
              <a:extLst>
                <a:ext uri="{FF2B5EF4-FFF2-40B4-BE49-F238E27FC236}">
                  <a16:creationId xmlns:a16="http://schemas.microsoft.com/office/drawing/2014/main" id="{46B46E21-1E46-456F-962E-8B79C38C4C9E}"/>
                </a:ext>
              </a:extLst>
            </p:cNvPr>
            <p:cNvSpPr/>
            <p:nvPr/>
          </p:nvSpPr>
          <p:spPr>
            <a:xfrm>
              <a:off x="3070860" y="3535680"/>
              <a:ext cx="205740" cy="1463040"/>
            </a:xfrm>
            <a:custGeom>
              <a:avLst/>
              <a:gdLst>
                <a:gd name="connsiteX0" fmla="*/ 0 w 198120"/>
                <a:gd name="connsiteY0" fmla="*/ 1463040 h 1463040"/>
                <a:gd name="connsiteX1" fmla="*/ 198120 w 198120"/>
                <a:gd name="connsiteY1" fmla="*/ 0 h 1463040"/>
                <a:gd name="connsiteX0" fmla="*/ 0 w 205740"/>
                <a:gd name="connsiteY0" fmla="*/ 1463040 h 1463040"/>
                <a:gd name="connsiteX1" fmla="*/ 205740 w 205740"/>
                <a:gd name="connsiteY1" fmla="*/ 0 h 146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5740" h="1463040">
                  <a:moveTo>
                    <a:pt x="0" y="1463040"/>
                  </a:moveTo>
                  <a:lnTo>
                    <a:pt x="205740" y="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椭圆 493">
              <a:extLst>
                <a:ext uri="{FF2B5EF4-FFF2-40B4-BE49-F238E27FC236}">
                  <a16:creationId xmlns:a16="http://schemas.microsoft.com/office/drawing/2014/main" id="{56F8DECE-BA0A-4D27-A1CC-F19BE67026D9}"/>
                </a:ext>
              </a:extLst>
            </p:cNvPr>
            <p:cNvSpPr/>
            <p:nvPr/>
          </p:nvSpPr>
          <p:spPr>
            <a:xfrm>
              <a:off x="1588740" y="3513206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椭圆 494">
              <a:extLst>
                <a:ext uri="{FF2B5EF4-FFF2-40B4-BE49-F238E27FC236}">
                  <a16:creationId xmlns:a16="http://schemas.microsoft.com/office/drawing/2014/main" id="{8942C437-1F8A-44C5-8212-21A95CC427F7}"/>
                </a:ext>
              </a:extLst>
            </p:cNvPr>
            <p:cNvSpPr/>
            <p:nvPr/>
          </p:nvSpPr>
          <p:spPr>
            <a:xfrm>
              <a:off x="1588738" y="3714116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椭圆 495">
              <a:extLst>
                <a:ext uri="{FF2B5EF4-FFF2-40B4-BE49-F238E27FC236}">
                  <a16:creationId xmlns:a16="http://schemas.microsoft.com/office/drawing/2014/main" id="{E3C24F37-D21E-4DB1-94AD-F462D3D31E0E}"/>
                </a:ext>
              </a:extLst>
            </p:cNvPr>
            <p:cNvSpPr/>
            <p:nvPr/>
          </p:nvSpPr>
          <p:spPr>
            <a:xfrm>
              <a:off x="1588740" y="3925857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椭圆 496">
              <a:extLst>
                <a:ext uri="{FF2B5EF4-FFF2-40B4-BE49-F238E27FC236}">
                  <a16:creationId xmlns:a16="http://schemas.microsoft.com/office/drawing/2014/main" id="{30BA6DCB-0F93-4630-9913-874E004AB263}"/>
                </a:ext>
              </a:extLst>
            </p:cNvPr>
            <p:cNvSpPr/>
            <p:nvPr/>
          </p:nvSpPr>
          <p:spPr>
            <a:xfrm>
              <a:off x="1583310" y="4143025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椭圆 497">
              <a:extLst>
                <a:ext uri="{FF2B5EF4-FFF2-40B4-BE49-F238E27FC236}">
                  <a16:creationId xmlns:a16="http://schemas.microsoft.com/office/drawing/2014/main" id="{95BDD1A4-520E-4B63-BE15-50B153A90B1B}"/>
                </a:ext>
              </a:extLst>
            </p:cNvPr>
            <p:cNvSpPr/>
            <p:nvPr/>
          </p:nvSpPr>
          <p:spPr>
            <a:xfrm>
              <a:off x="1583320" y="4354752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椭圆 498">
              <a:extLst>
                <a:ext uri="{FF2B5EF4-FFF2-40B4-BE49-F238E27FC236}">
                  <a16:creationId xmlns:a16="http://schemas.microsoft.com/office/drawing/2014/main" id="{0C5A10DC-3B20-4124-B1E6-2D673EE5F9D2}"/>
                </a:ext>
              </a:extLst>
            </p:cNvPr>
            <p:cNvSpPr/>
            <p:nvPr/>
          </p:nvSpPr>
          <p:spPr>
            <a:xfrm>
              <a:off x="1588751" y="4555636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椭圆 499">
              <a:extLst>
                <a:ext uri="{FF2B5EF4-FFF2-40B4-BE49-F238E27FC236}">
                  <a16:creationId xmlns:a16="http://schemas.microsoft.com/office/drawing/2014/main" id="{7E4A655D-DC3D-49B2-9DFE-9DF0D28CB9ED}"/>
                </a:ext>
              </a:extLst>
            </p:cNvPr>
            <p:cNvSpPr/>
            <p:nvPr/>
          </p:nvSpPr>
          <p:spPr>
            <a:xfrm>
              <a:off x="1588746" y="4767383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椭圆 500">
              <a:extLst>
                <a:ext uri="{FF2B5EF4-FFF2-40B4-BE49-F238E27FC236}">
                  <a16:creationId xmlns:a16="http://schemas.microsoft.com/office/drawing/2014/main" id="{BA1EAE2B-5B1F-480F-BE77-8FF20AAE4F8C}"/>
                </a:ext>
              </a:extLst>
            </p:cNvPr>
            <p:cNvSpPr/>
            <p:nvPr/>
          </p:nvSpPr>
          <p:spPr>
            <a:xfrm>
              <a:off x="1795061" y="4973700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椭圆 501">
              <a:extLst>
                <a:ext uri="{FF2B5EF4-FFF2-40B4-BE49-F238E27FC236}">
                  <a16:creationId xmlns:a16="http://schemas.microsoft.com/office/drawing/2014/main" id="{8A8AB441-B7E6-4626-8EE3-75DE4ECB0888}"/>
                </a:ext>
              </a:extLst>
            </p:cNvPr>
            <p:cNvSpPr/>
            <p:nvPr/>
          </p:nvSpPr>
          <p:spPr>
            <a:xfrm>
              <a:off x="2006804" y="4973700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椭圆 502">
              <a:extLst>
                <a:ext uri="{FF2B5EF4-FFF2-40B4-BE49-F238E27FC236}">
                  <a16:creationId xmlns:a16="http://schemas.microsoft.com/office/drawing/2014/main" id="{183DF3D5-FEB7-44A2-8685-2DEE4785FB29}"/>
                </a:ext>
              </a:extLst>
            </p:cNvPr>
            <p:cNvSpPr/>
            <p:nvPr/>
          </p:nvSpPr>
          <p:spPr>
            <a:xfrm>
              <a:off x="2213119" y="4973693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椭圆 503">
              <a:extLst>
                <a:ext uri="{FF2B5EF4-FFF2-40B4-BE49-F238E27FC236}">
                  <a16:creationId xmlns:a16="http://schemas.microsoft.com/office/drawing/2014/main" id="{682CB332-02D1-474E-AE0E-C6E14E961285}"/>
                </a:ext>
              </a:extLst>
            </p:cNvPr>
            <p:cNvSpPr/>
            <p:nvPr/>
          </p:nvSpPr>
          <p:spPr>
            <a:xfrm>
              <a:off x="2419433" y="4968253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椭圆 504">
              <a:extLst>
                <a:ext uri="{FF2B5EF4-FFF2-40B4-BE49-F238E27FC236}">
                  <a16:creationId xmlns:a16="http://schemas.microsoft.com/office/drawing/2014/main" id="{2DAE4F48-5AE8-443B-A609-098E0603C545}"/>
                </a:ext>
              </a:extLst>
            </p:cNvPr>
            <p:cNvSpPr/>
            <p:nvPr/>
          </p:nvSpPr>
          <p:spPr>
            <a:xfrm>
              <a:off x="2624690" y="4976917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椭圆 505">
              <a:extLst>
                <a:ext uri="{FF2B5EF4-FFF2-40B4-BE49-F238E27FC236}">
                  <a16:creationId xmlns:a16="http://schemas.microsoft.com/office/drawing/2014/main" id="{BD047695-F625-4B74-862D-198B23554421}"/>
                </a:ext>
              </a:extLst>
            </p:cNvPr>
            <p:cNvSpPr/>
            <p:nvPr/>
          </p:nvSpPr>
          <p:spPr>
            <a:xfrm>
              <a:off x="2837005" y="4974115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椭圆 506">
              <a:extLst>
                <a:ext uri="{FF2B5EF4-FFF2-40B4-BE49-F238E27FC236}">
                  <a16:creationId xmlns:a16="http://schemas.microsoft.com/office/drawing/2014/main" id="{4A23C090-364A-4B47-9FA4-5548AE3A9BEB}"/>
                </a:ext>
              </a:extLst>
            </p:cNvPr>
            <p:cNvSpPr/>
            <p:nvPr/>
          </p:nvSpPr>
          <p:spPr>
            <a:xfrm>
              <a:off x="3049668" y="4974115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椭圆 507">
              <a:extLst>
                <a:ext uri="{FF2B5EF4-FFF2-40B4-BE49-F238E27FC236}">
                  <a16:creationId xmlns:a16="http://schemas.microsoft.com/office/drawing/2014/main" id="{781F10E1-73EA-49C1-B9E3-0785CEF515C5}"/>
                </a:ext>
              </a:extLst>
            </p:cNvPr>
            <p:cNvSpPr/>
            <p:nvPr/>
          </p:nvSpPr>
          <p:spPr>
            <a:xfrm>
              <a:off x="3257275" y="4767378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椭圆 508">
              <a:extLst>
                <a:ext uri="{FF2B5EF4-FFF2-40B4-BE49-F238E27FC236}">
                  <a16:creationId xmlns:a16="http://schemas.microsoft.com/office/drawing/2014/main" id="{42CBE3A3-50E6-47A6-B26F-3EFA447EEE46}"/>
                </a:ext>
              </a:extLst>
            </p:cNvPr>
            <p:cNvSpPr/>
            <p:nvPr/>
          </p:nvSpPr>
          <p:spPr>
            <a:xfrm>
              <a:off x="3262720" y="4555633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椭圆 509">
              <a:extLst>
                <a:ext uri="{FF2B5EF4-FFF2-40B4-BE49-F238E27FC236}">
                  <a16:creationId xmlns:a16="http://schemas.microsoft.com/office/drawing/2014/main" id="{F43C63E6-278E-4AC9-80AF-97FE27D7388B}"/>
                </a:ext>
              </a:extLst>
            </p:cNvPr>
            <p:cNvSpPr/>
            <p:nvPr/>
          </p:nvSpPr>
          <p:spPr>
            <a:xfrm>
              <a:off x="3257301" y="4354748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椭圆 510">
              <a:extLst>
                <a:ext uri="{FF2B5EF4-FFF2-40B4-BE49-F238E27FC236}">
                  <a16:creationId xmlns:a16="http://schemas.microsoft.com/office/drawing/2014/main" id="{64FE601A-C833-44E3-A95A-6419B50100F5}"/>
                </a:ext>
              </a:extLst>
            </p:cNvPr>
            <p:cNvSpPr/>
            <p:nvPr/>
          </p:nvSpPr>
          <p:spPr>
            <a:xfrm>
              <a:off x="3257332" y="3931260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椭圆 511">
              <a:extLst>
                <a:ext uri="{FF2B5EF4-FFF2-40B4-BE49-F238E27FC236}">
                  <a16:creationId xmlns:a16="http://schemas.microsoft.com/office/drawing/2014/main" id="{00E17BBC-3DEF-4F98-98F4-48DD126AA464}"/>
                </a:ext>
              </a:extLst>
            </p:cNvPr>
            <p:cNvSpPr/>
            <p:nvPr/>
          </p:nvSpPr>
          <p:spPr>
            <a:xfrm>
              <a:off x="3257338" y="3719517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椭圆 512">
              <a:extLst>
                <a:ext uri="{FF2B5EF4-FFF2-40B4-BE49-F238E27FC236}">
                  <a16:creationId xmlns:a16="http://schemas.microsoft.com/office/drawing/2014/main" id="{1C0A42E9-3C09-476A-8E17-D2A317450DFC}"/>
                </a:ext>
              </a:extLst>
            </p:cNvPr>
            <p:cNvSpPr/>
            <p:nvPr/>
          </p:nvSpPr>
          <p:spPr>
            <a:xfrm>
              <a:off x="3251919" y="3507773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椭圆 513">
              <a:extLst>
                <a:ext uri="{FF2B5EF4-FFF2-40B4-BE49-F238E27FC236}">
                  <a16:creationId xmlns:a16="http://schemas.microsoft.com/office/drawing/2014/main" id="{A8A0D647-D6C0-4772-9D6C-DDB2FA19B6AC}"/>
                </a:ext>
              </a:extLst>
            </p:cNvPr>
            <p:cNvSpPr/>
            <p:nvPr/>
          </p:nvSpPr>
          <p:spPr>
            <a:xfrm>
              <a:off x="3257319" y="4143005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椭圆 514">
              <a:extLst>
                <a:ext uri="{FF2B5EF4-FFF2-40B4-BE49-F238E27FC236}">
                  <a16:creationId xmlns:a16="http://schemas.microsoft.com/office/drawing/2014/main" id="{1E401E14-9326-4C94-B49D-740116F3F7BA}"/>
                </a:ext>
              </a:extLst>
            </p:cNvPr>
            <p:cNvSpPr/>
            <p:nvPr/>
          </p:nvSpPr>
          <p:spPr>
            <a:xfrm>
              <a:off x="3045605" y="3306888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椭圆 515">
              <a:extLst>
                <a:ext uri="{FF2B5EF4-FFF2-40B4-BE49-F238E27FC236}">
                  <a16:creationId xmlns:a16="http://schemas.microsoft.com/office/drawing/2014/main" id="{278DE513-63CC-4B57-8EC8-600F364CDA5C}"/>
                </a:ext>
              </a:extLst>
            </p:cNvPr>
            <p:cNvSpPr/>
            <p:nvPr/>
          </p:nvSpPr>
          <p:spPr>
            <a:xfrm>
              <a:off x="2839290" y="3312318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椭圆 516">
              <a:extLst>
                <a:ext uri="{FF2B5EF4-FFF2-40B4-BE49-F238E27FC236}">
                  <a16:creationId xmlns:a16="http://schemas.microsoft.com/office/drawing/2014/main" id="{307FEA96-8759-40E3-B89C-F382CDE83BD2}"/>
                </a:ext>
              </a:extLst>
            </p:cNvPr>
            <p:cNvSpPr/>
            <p:nvPr/>
          </p:nvSpPr>
          <p:spPr>
            <a:xfrm>
              <a:off x="2625741" y="3305079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椭圆 517">
              <a:extLst>
                <a:ext uri="{FF2B5EF4-FFF2-40B4-BE49-F238E27FC236}">
                  <a16:creationId xmlns:a16="http://schemas.microsoft.com/office/drawing/2014/main" id="{58A3AF0F-3FBB-4FA4-BC3C-BCF973B0FD58}"/>
                </a:ext>
              </a:extLst>
            </p:cNvPr>
            <p:cNvSpPr/>
            <p:nvPr/>
          </p:nvSpPr>
          <p:spPr>
            <a:xfrm>
              <a:off x="2419433" y="3306888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椭圆 518">
              <a:extLst>
                <a:ext uri="{FF2B5EF4-FFF2-40B4-BE49-F238E27FC236}">
                  <a16:creationId xmlns:a16="http://schemas.microsoft.com/office/drawing/2014/main" id="{5314CDD1-9A81-462F-BA25-2A105DAABA49}"/>
                </a:ext>
              </a:extLst>
            </p:cNvPr>
            <p:cNvSpPr/>
            <p:nvPr/>
          </p:nvSpPr>
          <p:spPr>
            <a:xfrm>
              <a:off x="2213116" y="3306897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椭圆 519">
              <a:extLst>
                <a:ext uri="{FF2B5EF4-FFF2-40B4-BE49-F238E27FC236}">
                  <a16:creationId xmlns:a16="http://schemas.microsoft.com/office/drawing/2014/main" id="{FEF284B0-6ED0-4FC4-969E-EEC28EB8FAD3}"/>
                </a:ext>
              </a:extLst>
            </p:cNvPr>
            <p:cNvSpPr/>
            <p:nvPr/>
          </p:nvSpPr>
          <p:spPr>
            <a:xfrm>
              <a:off x="2001375" y="3306885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椭圆 520">
              <a:extLst>
                <a:ext uri="{FF2B5EF4-FFF2-40B4-BE49-F238E27FC236}">
                  <a16:creationId xmlns:a16="http://schemas.microsoft.com/office/drawing/2014/main" id="{B2B9CF7F-E166-4432-AC23-8D1934B0DC62}"/>
                </a:ext>
              </a:extLst>
            </p:cNvPr>
            <p:cNvSpPr/>
            <p:nvPr/>
          </p:nvSpPr>
          <p:spPr>
            <a:xfrm>
              <a:off x="1795055" y="3306875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4" name="组合 593">
            <a:extLst>
              <a:ext uri="{FF2B5EF4-FFF2-40B4-BE49-F238E27FC236}">
                <a16:creationId xmlns:a16="http://schemas.microsoft.com/office/drawing/2014/main" id="{12BA682A-5DD3-4330-8A3D-7542FC73AAA4}"/>
              </a:ext>
            </a:extLst>
          </p:cNvPr>
          <p:cNvGrpSpPr/>
          <p:nvPr/>
        </p:nvGrpSpPr>
        <p:grpSpPr>
          <a:xfrm>
            <a:off x="1345587" y="3123793"/>
            <a:ext cx="2117518" cy="2234898"/>
            <a:chOff x="1339349" y="3045493"/>
            <a:chExt cx="2117518" cy="2234898"/>
          </a:xfrm>
        </p:grpSpPr>
        <p:sp>
          <p:nvSpPr>
            <p:cNvPr id="595" name="矩形 594">
              <a:extLst>
                <a:ext uri="{FF2B5EF4-FFF2-40B4-BE49-F238E27FC236}">
                  <a16:creationId xmlns:a16="http://schemas.microsoft.com/office/drawing/2014/main" id="{6F57FC95-CC96-4B5F-B9A1-0E94A2F5435A}"/>
                </a:ext>
              </a:extLst>
            </p:cNvPr>
            <p:cNvSpPr/>
            <p:nvPr/>
          </p:nvSpPr>
          <p:spPr>
            <a:xfrm>
              <a:off x="1609861" y="3329965"/>
              <a:ext cx="1667863" cy="1667866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文本框 595">
              <a:extLst>
                <a:ext uri="{FF2B5EF4-FFF2-40B4-BE49-F238E27FC236}">
                  <a16:creationId xmlns:a16="http://schemas.microsoft.com/office/drawing/2014/main" id="{20AB7069-0776-4866-8B0D-B5073A3A5BC6}"/>
                </a:ext>
              </a:extLst>
            </p:cNvPr>
            <p:cNvSpPr txBox="1"/>
            <p:nvPr/>
          </p:nvSpPr>
          <p:spPr>
            <a:xfrm>
              <a:off x="2494357" y="4963797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7" name="文本框 596">
              <a:extLst>
                <a:ext uri="{FF2B5EF4-FFF2-40B4-BE49-F238E27FC236}">
                  <a16:creationId xmlns:a16="http://schemas.microsoft.com/office/drawing/2014/main" id="{58EEBCE9-A378-41D2-AAE8-57E373F925F7}"/>
                </a:ext>
              </a:extLst>
            </p:cNvPr>
            <p:cNvSpPr txBox="1"/>
            <p:nvPr/>
          </p:nvSpPr>
          <p:spPr>
            <a:xfrm>
              <a:off x="1356497" y="4616877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8" name="文本框 597">
              <a:extLst>
                <a:ext uri="{FF2B5EF4-FFF2-40B4-BE49-F238E27FC236}">
                  <a16:creationId xmlns:a16="http://schemas.microsoft.com/office/drawing/2014/main" id="{ED2D672C-BE87-49E3-96A0-B6039E5394F9}"/>
                </a:ext>
              </a:extLst>
            </p:cNvPr>
            <p:cNvSpPr txBox="1"/>
            <p:nvPr/>
          </p:nvSpPr>
          <p:spPr>
            <a:xfrm>
              <a:off x="1874400" y="4962089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9" name="文本框 598">
              <a:extLst>
                <a:ext uri="{FF2B5EF4-FFF2-40B4-BE49-F238E27FC236}">
                  <a16:creationId xmlns:a16="http://schemas.microsoft.com/office/drawing/2014/main" id="{500E9500-E3FC-4B60-9D47-6EC0A871D3F3}"/>
                </a:ext>
              </a:extLst>
            </p:cNvPr>
            <p:cNvSpPr txBox="1"/>
            <p:nvPr/>
          </p:nvSpPr>
          <p:spPr>
            <a:xfrm>
              <a:off x="2079941" y="4972614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0" name="文本框 599">
              <a:extLst>
                <a:ext uri="{FF2B5EF4-FFF2-40B4-BE49-F238E27FC236}">
                  <a16:creationId xmlns:a16="http://schemas.microsoft.com/office/drawing/2014/main" id="{66632FE5-7BDB-41DE-978F-B3FB9449B8EF}"/>
                </a:ext>
              </a:extLst>
            </p:cNvPr>
            <p:cNvSpPr txBox="1"/>
            <p:nvPr/>
          </p:nvSpPr>
          <p:spPr>
            <a:xfrm>
              <a:off x="2269240" y="4964874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1" name="文本框 600">
              <a:extLst>
                <a:ext uri="{FF2B5EF4-FFF2-40B4-BE49-F238E27FC236}">
                  <a16:creationId xmlns:a16="http://schemas.microsoft.com/office/drawing/2014/main" id="{C29B1EDF-F0B6-4FE9-A12B-B2E2BB06F288}"/>
                </a:ext>
              </a:extLst>
            </p:cNvPr>
            <p:cNvSpPr txBox="1"/>
            <p:nvPr/>
          </p:nvSpPr>
          <p:spPr>
            <a:xfrm>
              <a:off x="2705390" y="4964874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2" name="文本框 601">
              <a:extLst>
                <a:ext uri="{FF2B5EF4-FFF2-40B4-BE49-F238E27FC236}">
                  <a16:creationId xmlns:a16="http://schemas.microsoft.com/office/drawing/2014/main" id="{8C7E1687-6061-4589-9059-C939C2E7000F}"/>
                </a:ext>
              </a:extLst>
            </p:cNvPr>
            <p:cNvSpPr txBox="1"/>
            <p:nvPr/>
          </p:nvSpPr>
          <p:spPr>
            <a:xfrm>
              <a:off x="2919478" y="4967182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3" name="文本框 602">
              <a:extLst>
                <a:ext uri="{FF2B5EF4-FFF2-40B4-BE49-F238E27FC236}">
                  <a16:creationId xmlns:a16="http://schemas.microsoft.com/office/drawing/2014/main" id="{2410655E-EF05-4846-BAD7-798D44645079}"/>
                </a:ext>
              </a:extLst>
            </p:cNvPr>
            <p:cNvSpPr txBox="1"/>
            <p:nvPr/>
          </p:nvSpPr>
          <p:spPr>
            <a:xfrm>
              <a:off x="1649636" y="4964669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4" name="文本框 603">
              <a:extLst>
                <a:ext uri="{FF2B5EF4-FFF2-40B4-BE49-F238E27FC236}">
                  <a16:creationId xmlns:a16="http://schemas.microsoft.com/office/drawing/2014/main" id="{DC809495-48C5-47FD-970E-71DB51F15EEB}"/>
                </a:ext>
              </a:extLst>
            </p:cNvPr>
            <p:cNvSpPr txBox="1"/>
            <p:nvPr/>
          </p:nvSpPr>
          <p:spPr>
            <a:xfrm>
              <a:off x="1363737" y="4406945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5" name="文本框 604">
              <a:extLst>
                <a:ext uri="{FF2B5EF4-FFF2-40B4-BE49-F238E27FC236}">
                  <a16:creationId xmlns:a16="http://schemas.microsoft.com/office/drawing/2014/main" id="{80B5AF44-ACB1-483B-9791-0918207794BE}"/>
                </a:ext>
              </a:extLst>
            </p:cNvPr>
            <p:cNvSpPr txBox="1"/>
            <p:nvPr/>
          </p:nvSpPr>
          <p:spPr>
            <a:xfrm>
              <a:off x="1346818" y="4199729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6" name="文本框 605">
              <a:extLst>
                <a:ext uri="{FF2B5EF4-FFF2-40B4-BE49-F238E27FC236}">
                  <a16:creationId xmlns:a16="http://schemas.microsoft.com/office/drawing/2014/main" id="{1E82D0D4-EDB7-4006-9AB5-BFE14249AF49}"/>
                </a:ext>
              </a:extLst>
            </p:cNvPr>
            <p:cNvSpPr txBox="1"/>
            <p:nvPr/>
          </p:nvSpPr>
          <p:spPr>
            <a:xfrm>
              <a:off x="1345751" y="3985613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7" name="文本框 606">
              <a:extLst>
                <a:ext uri="{FF2B5EF4-FFF2-40B4-BE49-F238E27FC236}">
                  <a16:creationId xmlns:a16="http://schemas.microsoft.com/office/drawing/2014/main" id="{145FEA47-C5DF-4EA0-9123-0963F0BAEAE6}"/>
                </a:ext>
              </a:extLst>
            </p:cNvPr>
            <p:cNvSpPr txBox="1"/>
            <p:nvPr/>
          </p:nvSpPr>
          <p:spPr>
            <a:xfrm>
              <a:off x="1352609" y="3771497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8" name="文本框 607">
              <a:extLst>
                <a:ext uri="{FF2B5EF4-FFF2-40B4-BE49-F238E27FC236}">
                  <a16:creationId xmlns:a16="http://schemas.microsoft.com/office/drawing/2014/main" id="{F0F4A4A7-D0EB-4491-9342-41AA9AF1C493}"/>
                </a:ext>
              </a:extLst>
            </p:cNvPr>
            <p:cNvSpPr txBox="1"/>
            <p:nvPr/>
          </p:nvSpPr>
          <p:spPr>
            <a:xfrm>
              <a:off x="1354057" y="3567221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9" name="文本框 608">
              <a:extLst>
                <a:ext uri="{FF2B5EF4-FFF2-40B4-BE49-F238E27FC236}">
                  <a16:creationId xmlns:a16="http://schemas.microsoft.com/office/drawing/2014/main" id="{44973987-86A9-4ED5-B9CB-5208BD954604}"/>
                </a:ext>
              </a:extLst>
            </p:cNvPr>
            <p:cNvSpPr txBox="1"/>
            <p:nvPr/>
          </p:nvSpPr>
          <p:spPr>
            <a:xfrm>
              <a:off x="1339349" y="3364529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0" name="文本框 609">
              <a:extLst>
                <a:ext uri="{FF2B5EF4-FFF2-40B4-BE49-F238E27FC236}">
                  <a16:creationId xmlns:a16="http://schemas.microsoft.com/office/drawing/2014/main" id="{B5D0AE8C-B18C-4AF6-90D1-21FB964C0014}"/>
                </a:ext>
              </a:extLst>
            </p:cNvPr>
            <p:cNvSpPr txBox="1"/>
            <p:nvPr/>
          </p:nvSpPr>
          <p:spPr>
            <a:xfrm>
              <a:off x="1654744" y="3045493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611" name="文本框 610">
              <a:extLst>
                <a:ext uri="{FF2B5EF4-FFF2-40B4-BE49-F238E27FC236}">
                  <a16:creationId xmlns:a16="http://schemas.microsoft.com/office/drawing/2014/main" id="{C35D563A-034A-4764-BF1A-45C8BC1947ED}"/>
                </a:ext>
              </a:extLst>
            </p:cNvPr>
            <p:cNvSpPr txBox="1"/>
            <p:nvPr/>
          </p:nvSpPr>
          <p:spPr>
            <a:xfrm>
              <a:off x="1880296" y="3053859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612" name="文本框 611">
              <a:extLst>
                <a:ext uri="{FF2B5EF4-FFF2-40B4-BE49-F238E27FC236}">
                  <a16:creationId xmlns:a16="http://schemas.microsoft.com/office/drawing/2014/main" id="{1C5555E3-07BE-4EFC-92AA-0509CFBB4465}"/>
                </a:ext>
              </a:extLst>
            </p:cNvPr>
            <p:cNvSpPr txBox="1"/>
            <p:nvPr/>
          </p:nvSpPr>
          <p:spPr>
            <a:xfrm>
              <a:off x="2096399" y="3053859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613" name="文本框 612">
              <a:extLst>
                <a:ext uri="{FF2B5EF4-FFF2-40B4-BE49-F238E27FC236}">
                  <a16:creationId xmlns:a16="http://schemas.microsoft.com/office/drawing/2014/main" id="{298C13A1-A866-4C0A-A3C2-74892A5CD8F4}"/>
                </a:ext>
              </a:extLst>
            </p:cNvPr>
            <p:cNvSpPr txBox="1"/>
            <p:nvPr/>
          </p:nvSpPr>
          <p:spPr>
            <a:xfrm>
              <a:off x="2299090" y="3052732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614" name="文本框 613">
              <a:extLst>
                <a:ext uri="{FF2B5EF4-FFF2-40B4-BE49-F238E27FC236}">
                  <a16:creationId xmlns:a16="http://schemas.microsoft.com/office/drawing/2014/main" id="{9254CAF4-1D13-46A0-9F46-531247619375}"/>
                </a:ext>
              </a:extLst>
            </p:cNvPr>
            <p:cNvSpPr txBox="1"/>
            <p:nvPr/>
          </p:nvSpPr>
          <p:spPr>
            <a:xfrm>
              <a:off x="2497021" y="3052732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615" name="文本框 614">
              <a:extLst>
                <a:ext uri="{FF2B5EF4-FFF2-40B4-BE49-F238E27FC236}">
                  <a16:creationId xmlns:a16="http://schemas.microsoft.com/office/drawing/2014/main" id="{E1CFACF4-A059-4A3D-A3EC-1ADDE8F41EBB}"/>
                </a:ext>
              </a:extLst>
            </p:cNvPr>
            <p:cNvSpPr txBox="1"/>
            <p:nvPr/>
          </p:nvSpPr>
          <p:spPr>
            <a:xfrm>
              <a:off x="2711332" y="3052732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616" name="文本框 615">
              <a:extLst>
                <a:ext uri="{FF2B5EF4-FFF2-40B4-BE49-F238E27FC236}">
                  <a16:creationId xmlns:a16="http://schemas.microsoft.com/office/drawing/2014/main" id="{B318116E-AD40-40D8-8557-4DFD61542D2C}"/>
                </a:ext>
              </a:extLst>
            </p:cNvPr>
            <p:cNvSpPr txBox="1"/>
            <p:nvPr/>
          </p:nvSpPr>
          <p:spPr>
            <a:xfrm>
              <a:off x="2923742" y="3055402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617" name="文本框 616">
              <a:extLst>
                <a:ext uri="{FF2B5EF4-FFF2-40B4-BE49-F238E27FC236}">
                  <a16:creationId xmlns:a16="http://schemas.microsoft.com/office/drawing/2014/main" id="{CC4F91FD-3C7D-4985-A4D6-564B0EC03662}"/>
                </a:ext>
              </a:extLst>
            </p:cNvPr>
            <p:cNvSpPr txBox="1"/>
            <p:nvPr/>
          </p:nvSpPr>
          <p:spPr>
            <a:xfrm>
              <a:off x="3247778" y="3357290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618" name="文本框 617">
              <a:extLst>
                <a:ext uri="{FF2B5EF4-FFF2-40B4-BE49-F238E27FC236}">
                  <a16:creationId xmlns:a16="http://schemas.microsoft.com/office/drawing/2014/main" id="{2B30F045-BBD8-4C2C-947B-69AFA565E516}"/>
                </a:ext>
              </a:extLst>
            </p:cNvPr>
            <p:cNvSpPr txBox="1"/>
            <p:nvPr/>
          </p:nvSpPr>
          <p:spPr>
            <a:xfrm>
              <a:off x="3241098" y="3572462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619" name="文本框 618">
              <a:extLst>
                <a:ext uri="{FF2B5EF4-FFF2-40B4-BE49-F238E27FC236}">
                  <a16:creationId xmlns:a16="http://schemas.microsoft.com/office/drawing/2014/main" id="{CD22D570-AF2D-4B5B-A01E-9F90C6EC21CA}"/>
                </a:ext>
              </a:extLst>
            </p:cNvPr>
            <p:cNvSpPr txBox="1"/>
            <p:nvPr/>
          </p:nvSpPr>
          <p:spPr>
            <a:xfrm>
              <a:off x="3243540" y="3790893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620" name="文本框 619">
              <a:extLst>
                <a:ext uri="{FF2B5EF4-FFF2-40B4-BE49-F238E27FC236}">
                  <a16:creationId xmlns:a16="http://schemas.microsoft.com/office/drawing/2014/main" id="{C3D4E929-60D2-45B3-85A8-6C9F23C90054}"/>
                </a:ext>
              </a:extLst>
            </p:cNvPr>
            <p:cNvSpPr txBox="1"/>
            <p:nvPr/>
          </p:nvSpPr>
          <p:spPr>
            <a:xfrm>
              <a:off x="3248384" y="4001561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621" name="文本框 620">
              <a:extLst>
                <a:ext uri="{FF2B5EF4-FFF2-40B4-BE49-F238E27FC236}">
                  <a16:creationId xmlns:a16="http://schemas.microsoft.com/office/drawing/2014/main" id="{19F8098D-0DDE-4AFE-BF13-C27ACEDDA43C}"/>
                </a:ext>
              </a:extLst>
            </p:cNvPr>
            <p:cNvSpPr txBox="1"/>
            <p:nvPr/>
          </p:nvSpPr>
          <p:spPr>
            <a:xfrm>
              <a:off x="3245261" y="4222350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622" name="文本框 621">
              <a:extLst>
                <a:ext uri="{FF2B5EF4-FFF2-40B4-BE49-F238E27FC236}">
                  <a16:creationId xmlns:a16="http://schemas.microsoft.com/office/drawing/2014/main" id="{E6F6F7D8-0C22-454C-BE43-C4545D4ADBC1}"/>
                </a:ext>
              </a:extLst>
            </p:cNvPr>
            <p:cNvSpPr txBox="1"/>
            <p:nvPr/>
          </p:nvSpPr>
          <p:spPr>
            <a:xfrm>
              <a:off x="3245261" y="4420010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623" name="文本框 622">
              <a:extLst>
                <a:ext uri="{FF2B5EF4-FFF2-40B4-BE49-F238E27FC236}">
                  <a16:creationId xmlns:a16="http://schemas.microsoft.com/office/drawing/2014/main" id="{7DF73CEF-3B57-4C71-B34D-56E278D33161}"/>
                </a:ext>
              </a:extLst>
            </p:cNvPr>
            <p:cNvSpPr txBox="1"/>
            <p:nvPr/>
          </p:nvSpPr>
          <p:spPr>
            <a:xfrm>
              <a:off x="3244312" y="4636751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638" name="椭圆 637">
              <a:extLst>
                <a:ext uri="{FF2B5EF4-FFF2-40B4-BE49-F238E27FC236}">
                  <a16:creationId xmlns:a16="http://schemas.microsoft.com/office/drawing/2014/main" id="{167C0999-2846-4345-A25D-97E141D2E8E8}"/>
                </a:ext>
              </a:extLst>
            </p:cNvPr>
            <p:cNvSpPr/>
            <p:nvPr/>
          </p:nvSpPr>
          <p:spPr>
            <a:xfrm>
              <a:off x="1588740" y="3513206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椭圆 638">
              <a:extLst>
                <a:ext uri="{FF2B5EF4-FFF2-40B4-BE49-F238E27FC236}">
                  <a16:creationId xmlns:a16="http://schemas.microsoft.com/office/drawing/2014/main" id="{AD75F76F-7F4C-425E-92BC-64A2A4F3A14E}"/>
                </a:ext>
              </a:extLst>
            </p:cNvPr>
            <p:cNvSpPr/>
            <p:nvPr/>
          </p:nvSpPr>
          <p:spPr>
            <a:xfrm>
              <a:off x="1588738" y="3714116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椭圆 639">
              <a:extLst>
                <a:ext uri="{FF2B5EF4-FFF2-40B4-BE49-F238E27FC236}">
                  <a16:creationId xmlns:a16="http://schemas.microsoft.com/office/drawing/2014/main" id="{C2F3FD26-F0EC-486C-82F9-62467767B9CD}"/>
                </a:ext>
              </a:extLst>
            </p:cNvPr>
            <p:cNvSpPr/>
            <p:nvPr/>
          </p:nvSpPr>
          <p:spPr>
            <a:xfrm>
              <a:off x="1588740" y="3925857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椭圆 640">
              <a:extLst>
                <a:ext uri="{FF2B5EF4-FFF2-40B4-BE49-F238E27FC236}">
                  <a16:creationId xmlns:a16="http://schemas.microsoft.com/office/drawing/2014/main" id="{B6F0C94B-0D88-4F36-A67D-029B153A4F8E}"/>
                </a:ext>
              </a:extLst>
            </p:cNvPr>
            <p:cNvSpPr/>
            <p:nvPr/>
          </p:nvSpPr>
          <p:spPr>
            <a:xfrm>
              <a:off x="1583310" y="4143025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椭圆 641">
              <a:extLst>
                <a:ext uri="{FF2B5EF4-FFF2-40B4-BE49-F238E27FC236}">
                  <a16:creationId xmlns:a16="http://schemas.microsoft.com/office/drawing/2014/main" id="{7F1F9EF6-D9B8-412F-87CE-49F309F00A67}"/>
                </a:ext>
              </a:extLst>
            </p:cNvPr>
            <p:cNvSpPr/>
            <p:nvPr/>
          </p:nvSpPr>
          <p:spPr>
            <a:xfrm>
              <a:off x="1583320" y="4354752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椭圆 642">
              <a:extLst>
                <a:ext uri="{FF2B5EF4-FFF2-40B4-BE49-F238E27FC236}">
                  <a16:creationId xmlns:a16="http://schemas.microsoft.com/office/drawing/2014/main" id="{A88D2DA7-B83F-476A-BD1B-83634BF24179}"/>
                </a:ext>
              </a:extLst>
            </p:cNvPr>
            <p:cNvSpPr/>
            <p:nvPr/>
          </p:nvSpPr>
          <p:spPr>
            <a:xfrm>
              <a:off x="1588751" y="4555636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椭圆 643">
              <a:extLst>
                <a:ext uri="{FF2B5EF4-FFF2-40B4-BE49-F238E27FC236}">
                  <a16:creationId xmlns:a16="http://schemas.microsoft.com/office/drawing/2014/main" id="{A35BD097-211A-4856-96CD-7DC98F7901A3}"/>
                </a:ext>
              </a:extLst>
            </p:cNvPr>
            <p:cNvSpPr/>
            <p:nvPr/>
          </p:nvSpPr>
          <p:spPr>
            <a:xfrm>
              <a:off x="1588746" y="4767383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椭圆 644">
              <a:extLst>
                <a:ext uri="{FF2B5EF4-FFF2-40B4-BE49-F238E27FC236}">
                  <a16:creationId xmlns:a16="http://schemas.microsoft.com/office/drawing/2014/main" id="{7B565FE1-F5AB-4BA6-9937-221DBC5C9317}"/>
                </a:ext>
              </a:extLst>
            </p:cNvPr>
            <p:cNvSpPr/>
            <p:nvPr/>
          </p:nvSpPr>
          <p:spPr>
            <a:xfrm>
              <a:off x="1795061" y="4973700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椭圆 645">
              <a:extLst>
                <a:ext uri="{FF2B5EF4-FFF2-40B4-BE49-F238E27FC236}">
                  <a16:creationId xmlns:a16="http://schemas.microsoft.com/office/drawing/2014/main" id="{A762145A-4327-4D46-BE3B-B567491DCC86}"/>
                </a:ext>
              </a:extLst>
            </p:cNvPr>
            <p:cNvSpPr/>
            <p:nvPr/>
          </p:nvSpPr>
          <p:spPr>
            <a:xfrm>
              <a:off x="2006804" y="4973700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椭圆 646">
              <a:extLst>
                <a:ext uri="{FF2B5EF4-FFF2-40B4-BE49-F238E27FC236}">
                  <a16:creationId xmlns:a16="http://schemas.microsoft.com/office/drawing/2014/main" id="{12DAC34F-20BC-42BC-BAB0-80786D16DCC0}"/>
                </a:ext>
              </a:extLst>
            </p:cNvPr>
            <p:cNvSpPr/>
            <p:nvPr/>
          </p:nvSpPr>
          <p:spPr>
            <a:xfrm>
              <a:off x="2213119" y="4973693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椭圆 647">
              <a:extLst>
                <a:ext uri="{FF2B5EF4-FFF2-40B4-BE49-F238E27FC236}">
                  <a16:creationId xmlns:a16="http://schemas.microsoft.com/office/drawing/2014/main" id="{2C59F167-1F73-4350-8955-62931AF5A47F}"/>
                </a:ext>
              </a:extLst>
            </p:cNvPr>
            <p:cNvSpPr/>
            <p:nvPr/>
          </p:nvSpPr>
          <p:spPr>
            <a:xfrm>
              <a:off x="2419433" y="4968253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椭圆 648">
              <a:extLst>
                <a:ext uri="{FF2B5EF4-FFF2-40B4-BE49-F238E27FC236}">
                  <a16:creationId xmlns:a16="http://schemas.microsoft.com/office/drawing/2014/main" id="{DE699855-8DB1-4505-A212-EE954A421C79}"/>
                </a:ext>
              </a:extLst>
            </p:cNvPr>
            <p:cNvSpPr/>
            <p:nvPr/>
          </p:nvSpPr>
          <p:spPr>
            <a:xfrm>
              <a:off x="2624690" y="4976917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椭圆 649">
              <a:extLst>
                <a:ext uri="{FF2B5EF4-FFF2-40B4-BE49-F238E27FC236}">
                  <a16:creationId xmlns:a16="http://schemas.microsoft.com/office/drawing/2014/main" id="{12B92041-B5A3-4532-AC33-E8337BCC7342}"/>
                </a:ext>
              </a:extLst>
            </p:cNvPr>
            <p:cNvSpPr/>
            <p:nvPr/>
          </p:nvSpPr>
          <p:spPr>
            <a:xfrm>
              <a:off x="2837005" y="4974115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椭圆 650">
              <a:extLst>
                <a:ext uri="{FF2B5EF4-FFF2-40B4-BE49-F238E27FC236}">
                  <a16:creationId xmlns:a16="http://schemas.microsoft.com/office/drawing/2014/main" id="{C8C36FAA-8067-457C-B116-57FB2073E5FD}"/>
                </a:ext>
              </a:extLst>
            </p:cNvPr>
            <p:cNvSpPr/>
            <p:nvPr/>
          </p:nvSpPr>
          <p:spPr>
            <a:xfrm>
              <a:off x="3049668" y="4974115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椭圆 651">
              <a:extLst>
                <a:ext uri="{FF2B5EF4-FFF2-40B4-BE49-F238E27FC236}">
                  <a16:creationId xmlns:a16="http://schemas.microsoft.com/office/drawing/2014/main" id="{EEB0D624-25C2-4B81-B7E2-3C3BD9ED6641}"/>
                </a:ext>
              </a:extLst>
            </p:cNvPr>
            <p:cNvSpPr/>
            <p:nvPr/>
          </p:nvSpPr>
          <p:spPr>
            <a:xfrm>
              <a:off x="3257275" y="4767378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椭圆 652">
              <a:extLst>
                <a:ext uri="{FF2B5EF4-FFF2-40B4-BE49-F238E27FC236}">
                  <a16:creationId xmlns:a16="http://schemas.microsoft.com/office/drawing/2014/main" id="{0BDB804E-5AD8-42CB-AB64-E9DF16E217B4}"/>
                </a:ext>
              </a:extLst>
            </p:cNvPr>
            <p:cNvSpPr/>
            <p:nvPr/>
          </p:nvSpPr>
          <p:spPr>
            <a:xfrm>
              <a:off x="3262720" y="4555633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椭圆 653">
              <a:extLst>
                <a:ext uri="{FF2B5EF4-FFF2-40B4-BE49-F238E27FC236}">
                  <a16:creationId xmlns:a16="http://schemas.microsoft.com/office/drawing/2014/main" id="{FBC6CF4F-F4A9-4BA2-9408-0A9AAB2F2BA6}"/>
                </a:ext>
              </a:extLst>
            </p:cNvPr>
            <p:cNvSpPr/>
            <p:nvPr/>
          </p:nvSpPr>
          <p:spPr>
            <a:xfrm>
              <a:off x="3257301" y="4354748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椭圆 654">
              <a:extLst>
                <a:ext uri="{FF2B5EF4-FFF2-40B4-BE49-F238E27FC236}">
                  <a16:creationId xmlns:a16="http://schemas.microsoft.com/office/drawing/2014/main" id="{9C71BF9F-D7CD-4A9F-AA98-A92BB61DC794}"/>
                </a:ext>
              </a:extLst>
            </p:cNvPr>
            <p:cNvSpPr/>
            <p:nvPr/>
          </p:nvSpPr>
          <p:spPr>
            <a:xfrm>
              <a:off x="3257332" y="3931260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椭圆 655">
              <a:extLst>
                <a:ext uri="{FF2B5EF4-FFF2-40B4-BE49-F238E27FC236}">
                  <a16:creationId xmlns:a16="http://schemas.microsoft.com/office/drawing/2014/main" id="{C5E7F132-3EEB-45FD-8F3A-9B58C0A9429C}"/>
                </a:ext>
              </a:extLst>
            </p:cNvPr>
            <p:cNvSpPr/>
            <p:nvPr/>
          </p:nvSpPr>
          <p:spPr>
            <a:xfrm>
              <a:off x="3257338" y="3719517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椭圆 656">
              <a:extLst>
                <a:ext uri="{FF2B5EF4-FFF2-40B4-BE49-F238E27FC236}">
                  <a16:creationId xmlns:a16="http://schemas.microsoft.com/office/drawing/2014/main" id="{5514EEF9-6A1E-4E85-B2C2-4C1BD88B8E6A}"/>
                </a:ext>
              </a:extLst>
            </p:cNvPr>
            <p:cNvSpPr/>
            <p:nvPr/>
          </p:nvSpPr>
          <p:spPr>
            <a:xfrm>
              <a:off x="3251919" y="3507773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椭圆 657">
              <a:extLst>
                <a:ext uri="{FF2B5EF4-FFF2-40B4-BE49-F238E27FC236}">
                  <a16:creationId xmlns:a16="http://schemas.microsoft.com/office/drawing/2014/main" id="{6C8AF8A8-A80D-4EEF-90FE-561EDABCCAEF}"/>
                </a:ext>
              </a:extLst>
            </p:cNvPr>
            <p:cNvSpPr/>
            <p:nvPr/>
          </p:nvSpPr>
          <p:spPr>
            <a:xfrm>
              <a:off x="3257319" y="4143005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椭圆 658">
              <a:extLst>
                <a:ext uri="{FF2B5EF4-FFF2-40B4-BE49-F238E27FC236}">
                  <a16:creationId xmlns:a16="http://schemas.microsoft.com/office/drawing/2014/main" id="{0B89F870-041F-4C89-BCE2-66D64DE148F2}"/>
                </a:ext>
              </a:extLst>
            </p:cNvPr>
            <p:cNvSpPr/>
            <p:nvPr/>
          </p:nvSpPr>
          <p:spPr>
            <a:xfrm>
              <a:off x="3045605" y="3306888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椭圆 659">
              <a:extLst>
                <a:ext uri="{FF2B5EF4-FFF2-40B4-BE49-F238E27FC236}">
                  <a16:creationId xmlns:a16="http://schemas.microsoft.com/office/drawing/2014/main" id="{0FC8F6F5-E8D3-4FAB-A7EC-1CF20C595C48}"/>
                </a:ext>
              </a:extLst>
            </p:cNvPr>
            <p:cNvSpPr/>
            <p:nvPr/>
          </p:nvSpPr>
          <p:spPr>
            <a:xfrm>
              <a:off x="2839290" y="3312318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椭圆 660">
              <a:extLst>
                <a:ext uri="{FF2B5EF4-FFF2-40B4-BE49-F238E27FC236}">
                  <a16:creationId xmlns:a16="http://schemas.microsoft.com/office/drawing/2014/main" id="{DFCFD99D-DB87-40B3-9FB0-F5A9396A97F7}"/>
                </a:ext>
              </a:extLst>
            </p:cNvPr>
            <p:cNvSpPr/>
            <p:nvPr/>
          </p:nvSpPr>
          <p:spPr>
            <a:xfrm>
              <a:off x="2625741" y="3305079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椭圆 661">
              <a:extLst>
                <a:ext uri="{FF2B5EF4-FFF2-40B4-BE49-F238E27FC236}">
                  <a16:creationId xmlns:a16="http://schemas.microsoft.com/office/drawing/2014/main" id="{70AF2858-D13A-422E-AC6C-8100AC3FA6A4}"/>
                </a:ext>
              </a:extLst>
            </p:cNvPr>
            <p:cNvSpPr/>
            <p:nvPr/>
          </p:nvSpPr>
          <p:spPr>
            <a:xfrm>
              <a:off x="2419433" y="3306888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椭圆 662">
              <a:extLst>
                <a:ext uri="{FF2B5EF4-FFF2-40B4-BE49-F238E27FC236}">
                  <a16:creationId xmlns:a16="http://schemas.microsoft.com/office/drawing/2014/main" id="{2E26B7AE-990C-4181-9E0E-1CD3CC5AB34C}"/>
                </a:ext>
              </a:extLst>
            </p:cNvPr>
            <p:cNvSpPr/>
            <p:nvPr/>
          </p:nvSpPr>
          <p:spPr>
            <a:xfrm>
              <a:off x="2213116" y="3306897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椭圆 663">
              <a:extLst>
                <a:ext uri="{FF2B5EF4-FFF2-40B4-BE49-F238E27FC236}">
                  <a16:creationId xmlns:a16="http://schemas.microsoft.com/office/drawing/2014/main" id="{ECAAE99C-11C9-43EA-BDC7-3BCEEAC50491}"/>
                </a:ext>
              </a:extLst>
            </p:cNvPr>
            <p:cNvSpPr/>
            <p:nvPr/>
          </p:nvSpPr>
          <p:spPr>
            <a:xfrm>
              <a:off x="2001375" y="3306885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椭圆 664">
              <a:extLst>
                <a:ext uri="{FF2B5EF4-FFF2-40B4-BE49-F238E27FC236}">
                  <a16:creationId xmlns:a16="http://schemas.microsoft.com/office/drawing/2014/main" id="{B6290EB7-D977-49CC-B3FB-F987033204D8}"/>
                </a:ext>
              </a:extLst>
            </p:cNvPr>
            <p:cNvSpPr/>
            <p:nvPr/>
          </p:nvSpPr>
          <p:spPr>
            <a:xfrm>
              <a:off x="1795055" y="3306875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6" name="任意多边形: 形状 665">
            <a:extLst>
              <a:ext uri="{FF2B5EF4-FFF2-40B4-BE49-F238E27FC236}">
                <a16:creationId xmlns:a16="http://schemas.microsoft.com/office/drawing/2014/main" id="{A28782E9-2027-4A63-B6EF-E89CA5D68960}"/>
              </a:ext>
            </a:extLst>
          </p:cNvPr>
          <p:cNvSpPr/>
          <p:nvPr/>
        </p:nvSpPr>
        <p:spPr>
          <a:xfrm>
            <a:off x="1818861" y="3410801"/>
            <a:ext cx="1465359" cy="198495"/>
          </a:xfrm>
          <a:custGeom>
            <a:avLst/>
            <a:gdLst>
              <a:gd name="connsiteX0" fmla="*/ 0 w 1480930"/>
              <a:gd name="connsiteY0" fmla="*/ 0 h 1480930"/>
              <a:gd name="connsiteX1" fmla="*/ 1480930 w 1480930"/>
              <a:gd name="connsiteY1" fmla="*/ 1480930 h 1480930"/>
              <a:gd name="connsiteX0" fmla="*/ 0 w 1480930"/>
              <a:gd name="connsiteY0" fmla="*/ 0 h 1578813"/>
              <a:gd name="connsiteX1" fmla="*/ 1480930 w 1480930"/>
              <a:gd name="connsiteY1" fmla="*/ 1578813 h 1578813"/>
              <a:gd name="connsiteX0" fmla="*/ 0 w 1480930"/>
              <a:gd name="connsiteY0" fmla="*/ 0 h 1529871"/>
              <a:gd name="connsiteX1" fmla="*/ 1480930 w 1480930"/>
              <a:gd name="connsiteY1" fmla="*/ 1529871 h 152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0930" h="1529871">
                <a:moveTo>
                  <a:pt x="0" y="0"/>
                </a:moveTo>
                <a:lnTo>
                  <a:pt x="1480930" y="1529871"/>
                </a:lnTo>
              </a:path>
            </a:pathLst>
          </a:custGeom>
          <a:noFill/>
          <a:ln w="63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7" name="任意多边形: 形状 666">
            <a:extLst>
              <a:ext uri="{FF2B5EF4-FFF2-40B4-BE49-F238E27FC236}">
                <a16:creationId xmlns:a16="http://schemas.microsoft.com/office/drawing/2014/main" id="{8C714A2C-DD91-40D5-9CCB-E400BB7E9FCA}"/>
              </a:ext>
            </a:extLst>
          </p:cNvPr>
          <p:cNvSpPr/>
          <p:nvPr/>
        </p:nvSpPr>
        <p:spPr>
          <a:xfrm>
            <a:off x="2021792" y="3407202"/>
            <a:ext cx="1267986" cy="410257"/>
          </a:xfrm>
          <a:custGeom>
            <a:avLst/>
            <a:gdLst>
              <a:gd name="connsiteX0" fmla="*/ 0 w 1480930"/>
              <a:gd name="connsiteY0" fmla="*/ 0 h 1480930"/>
              <a:gd name="connsiteX1" fmla="*/ 1480930 w 1480930"/>
              <a:gd name="connsiteY1" fmla="*/ 1480930 h 148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0930" h="1480930">
                <a:moveTo>
                  <a:pt x="0" y="0"/>
                </a:moveTo>
                <a:lnTo>
                  <a:pt x="1480930" y="1480930"/>
                </a:lnTo>
              </a:path>
            </a:pathLst>
          </a:custGeom>
          <a:noFill/>
          <a:ln w="63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8" name="任意多边形: 形状 667">
            <a:extLst>
              <a:ext uri="{FF2B5EF4-FFF2-40B4-BE49-F238E27FC236}">
                <a16:creationId xmlns:a16="http://schemas.microsoft.com/office/drawing/2014/main" id="{2A246CA9-228D-4409-A1AC-45305E63D5F1}"/>
              </a:ext>
            </a:extLst>
          </p:cNvPr>
          <p:cNvSpPr/>
          <p:nvPr/>
        </p:nvSpPr>
        <p:spPr>
          <a:xfrm>
            <a:off x="2241984" y="3411750"/>
            <a:ext cx="1039535" cy="612633"/>
          </a:xfrm>
          <a:custGeom>
            <a:avLst/>
            <a:gdLst>
              <a:gd name="connsiteX0" fmla="*/ 0 w 1480930"/>
              <a:gd name="connsiteY0" fmla="*/ 0 h 1480930"/>
              <a:gd name="connsiteX1" fmla="*/ 1480930 w 1480930"/>
              <a:gd name="connsiteY1" fmla="*/ 1480930 h 148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0930" h="1480930">
                <a:moveTo>
                  <a:pt x="0" y="0"/>
                </a:moveTo>
                <a:lnTo>
                  <a:pt x="1480930" y="1480930"/>
                </a:lnTo>
              </a:path>
            </a:pathLst>
          </a:custGeom>
          <a:noFill/>
          <a:ln w="63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9" name="任意多边形: 形状 668">
            <a:extLst>
              <a:ext uri="{FF2B5EF4-FFF2-40B4-BE49-F238E27FC236}">
                <a16:creationId xmlns:a16="http://schemas.microsoft.com/office/drawing/2014/main" id="{E289F7D6-4805-4937-AF8F-BA9A2C62E7E0}"/>
              </a:ext>
            </a:extLst>
          </p:cNvPr>
          <p:cNvSpPr/>
          <p:nvPr/>
        </p:nvSpPr>
        <p:spPr>
          <a:xfrm>
            <a:off x="2437175" y="3409161"/>
            <a:ext cx="842991" cy="830848"/>
          </a:xfrm>
          <a:custGeom>
            <a:avLst/>
            <a:gdLst>
              <a:gd name="connsiteX0" fmla="*/ 0 w 1480930"/>
              <a:gd name="connsiteY0" fmla="*/ 0 h 1480930"/>
              <a:gd name="connsiteX1" fmla="*/ 1480930 w 1480930"/>
              <a:gd name="connsiteY1" fmla="*/ 1480930 h 148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0930" h="1480930">
                <a:moveTo>
                  <a:pt x="0" y="0"/>
                </a:moveTo>
                <a:lnTo>
                  <a:pt x="1480930" y="1480930"/>
                </a:lnTo>
              </a:path>
            </a:pathLst>
          </a:custGeom>
          <a:noFill/>
          <a:ln w="63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0" name="任意多边形: 形状 669">
            <a:extLst>
              <a:ext uri="{FF2B5EF4-FFF2-40B4-BE49-F238E27FC236}">
                <a16:creationId xmlns:a16="http://schemas.microsoft.com/office/drawing/2014/main" id="{296C59B8-1BD9-4381-BB30-29FCC236AA2C}"/>
              </a:ext>
            </a:extLst>
          </p:cNvPr>
          <p:cNvSpPr/>
          <p:nvPr/>
        </p:nvSpPr>
        <p:spPr>
          <a:xfrm>
            <a:off x="2643480" y="3409269"/>
            <a:ext cx="636597" cy="1045203"/>
          </a:xfrm>
          <a:custGeom>
            <a:avLst/>
            <a:gdLst>
              <a:gd name="connsiteX0" fmla="*/ 0 w 1480930"/>
              <a:gd name="connsiteY0" fmla="*/ 0 h 1480930"/>
              <a:gd name="connsiteX1" fmla="*/ 1480930 w 1480930"/>
              <a:gd name="connsiteY1" fmla="*/ 1480930 h 148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0930" h="1480930">
                <a:moveTo>
                  <a:pt x="0" y="0"/>
                </a:moveTo>
                <a:lnTo>
                  <a:pt x="1480930" y="1480930"/>
                </a:lnTo>
              </a:path>
            </a:pathLst>
          </a:custGeom>
          <a:noFill/>
          <a:ln w="63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1" name="任意多边形: 形状 670">
            <a:extLst>
              <a:ext uri="{FF2B5EF4-FFF2-40B4-BE49-F238E27FC236}">
                <a16:creationId xmlns:a16="http://schemas.microsoft.com/office/drawing/2014/main" id="{6F7AFC20-47A5-4131-B580-C2609CC52767}"/>
              </a:ext>
            </a:extLst>
          </p:cNvPr>
          <p:cNvSpPr/>
          <p:nvPr/>
        </p:nvSpPr>
        <p:spPr>
          <a:xfrm>
            <a:off x="2862521" y="3414294"/>
            <a:ext cx="414522" cy="1246394"/>
          </a:xfrm>
          <a:custGeom>
            <a:avLst/>
            <a:gdLst>
              <a:gd name="connsiteX0" fmla="*/ 0 w 1480930"/>
              <a:gd name="connsiteY0" fmla="*/ 0 h 1480930"/>
              <a:gd name="connsiteX1" fmla="*/ 1480930 w 1480930"/>
              <a:gd name="connsiteY1" fmla="*/ 1480930 h 148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0930" h="1480930">
                <a:moveTo>
                  <a:pt x="0" y="0"/>
                </a:moveTo>
                <a:lnTo>
                  <a:pt x="1480930" y="1480930"/>
                </a:lnTo>
              </a:path>
            </a:pathLst>
          </a:custGeom>
          <a:noFill/>
          <a:ln w="63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2" name="任意多边形: 形状 671">
            <a:extLst>
              <a:ext uri="{FF2B5EF4-FFF2-40B4-BE49-F238E27FC236}">
                <a16:creationId xmlns:a16="http://schemas.microsoft.com/office/drawing/2014/main" id="{BA857BF3-756D-40AB-B778-8A784E58D5F2}"/>
              </a:ext>
            </a:extLst>
          </p:cNvPr>
          <p:cNvSpPr/>
          <p:nvPr/>
        </p:nvSpPr>
        <p:spPr>
          <a:xfrm>
            <a:off x="3065925" y="3398772"/>
            <a:ext cx="218523" cy="1483022"/>
          </a:xfrm>
          <a:custGeom>
            <a:avLst/>
            <a:gdLst>
              <a:gd name="connsiteX0" fmla="*/ 0 w 1480930"/>
              <a:gd name="connsiteY0" fmla="*/ 0 h 1480930"/>
              <a:gd name="connsiteX1" fmla="*/ 1480930 w 1480930"/>
              <a:gd name="connsiteY1" fmla="*/ 1480930 h 148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0930" h="1480930">
                <a:moveTo>
                  <a:pt x="0" y="0"/>
                </a:moveTo>
                <a:lnTo>
                  <a:pt x="1480930" y="1480930"/>
                </a:lnTo>
              </a:path>
            </a:pathLst>
          </a:custGeom>
          <a:noFill/>
          <a:ln w="63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3" name="任意多边形: 形状 672">
            <a:extLst>
              <a:ext uri="{FF2B5EF4-FFF2-40B4-BE49-F238E27FC236}">
                <a16:creationId xmlns:a16="http://schemas.microsoft.com/office/drawing/2014/main" id="{EC8F6BD8-B18C-49A4-A8D8-CFC90DC0C722}"/>
              </a:ext>
            </a:extLst>
          </p:cNvPr>
          <p:cNvSpPr/>
          <p:nvPr/>
        </p:nvSpPr>
        <p:spPr>
          <a:xfrm>
            <a:off x="1616954" y="4870610"/>
            <a:ext cx="1463679" cy="196404"/>
          </a:xfrm>
          <a:custGeom>
            <a:avLst/>
            <a:gdLst>
              <a:gd name="connsiteX0" fmla="*/ 0 w 1480930"/>
              <a:gd name="connsiteY0" fmla="*/ 0 h 1480930"/>
              <a:gd name="connsiteX1" fmla="*/ 1480930 w 1480930"/>
              <a:gd name="connsiteY1" fmla="*/ 1480930 h 148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0930" h="1480930">
                <a:moveTo>
                  <a:pt x="0" y="0"/>
                </a:moveTo>
                <a:lnTo>
                  <a:pt x="1480930" y="1480930"/>
                </a:lnTo>
              </a:path>
            </a:pathLst>
          </a:custGeom>
          <a:noFill/>
          <a:ln w="63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4" name="任意多边形: 形状 673">
            <a:extLst>
              <a:ext uri="{FF2B5EF4-FFF2-40B4-BE49-F238E27FC236}">
                <a16:creationId xmlns:a16="http://schemas.microsoft.com/office/drawing/2014/main" id="{21432E79-E0B2-4E56-85E1-35FEB2EE6B5F}"/>
              </a:ext>
            </a:extLst>
          </p:cNvPr>
          <p:cNvSpPr/>
          <p:nvPr/>
        </p:nvSpPr>
        <p:spPr>
          <a:xfrm>
            <a:off x="1621886" y="4661206"/>
            <a:ext cx="1240377" cy="405808"/>
          </a:xfrm>
          <a:custGeom>
            <a:avLst/>
            <a:gdLst>
              <a:gd name="connsiteX0" fmla="*/ 0 w 1480930"/>
              <a:gd name="connsiteY0" fmla="*/ 0 h 1480930"/>
              <a:gd name="connsiteX1" fmla="*/ 1480930 w 1480930"/>
              <a:gd name="connsiteY1" fmla="*/ 1480930 h 148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0930" h="1480930">
                <a:moveTo>
                  <a:pt x="0" y="0"/>
                </a:moveTo>
                <a:lnTo>
                  <a:pt x="1480930" y="1480930"/>
                </a:lnTo>
              </a:path>
            </a:pathLst>
          </a:custGeom>
          <a:noFill/>
          <a:ln w="63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" name="任意多边形: 形状 674">
            <a:extLst>
              <a:ext uri="{FF2B5EF4-FFF2-40B4-BE49-F238E27FC236}">
                <a16:creationId xmlns:a16="http://schemas.microsoft.com/office/drawing/2014/main" id="{C59739F1-BC97-4B91-BB7C-CF403BC13B2C}"/>
              </a:ext>
            </a:extLst>
          </p:cNvPr>
          <p:cNvSpPr/>
          <p:nvPr/>
        </p:nvSpPr>
        <p:spPr>
          <a:xfrm>
            <a:off x="1607588" y="4455944"/>
            <a:ext cx="1043979" cy="612867"/>
          </a:xfrm>
          <a:custGeom>
            <a:avLst/>
            <a:gdLst>
              <a:gd name="connsiteX0" fmla="*/ 0 w 1480930"/>
              <a:gd name="connsiteY0" fmla="*/ 0 h 1480930"/>
              <a:gd name="connsiteX1" fmla="*/ 1480930 w 1480930"/>
              <a:gd name="connsiteY1" fmla="*/ 1480930 h 148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0930" h="1480930">
                <a:moveTo>
                  <a:pt x="0" y="0"/>
                </a:moveTo>
                <a:lnTo>
                  <a:pt x="1480930" y="1480930"/>
                </a:lnTo>
              </a:path>
            </a:pathLst>
          </a:custGeom>
          <a:noFill/>
          <a:ln w="63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6" name="任意多边形: 形状 675">
            <a:extLst>
              <a:ext uri="{FF2B5EF4-FFF2-40B4-BE49-F238E27FC236}">
                <a16:creationId xmlns:a16="http://schemas.microsoft.com/office/drawing/2014/main" id="{A2CDBEA5-F07B-4F5D-B7CC-C17E580414BB}"/>
              </a:ext>
            </a:extLst>
          </p:cNvPr>
          <p:cNvSpPr/>
          <p:nvPr/>
        </p:nvSpPr>
        <p:spPr>
          <a:xfrm>
            <a:off x="1607256" y="4251012"/>
            <a:ext cx="842811" cy="822345"/>
          </a:xfrm>
          <a:custGeom>
            <a:avLst/>
            <a:gdLst>
              <a:gd name="connsiteX0" fmla="*/ 0 w 1480930"/>
              <a:gd name="connsiteY0" fmla="*/ 0 h 1480930"/>
              <a:gd name="connsiteX1" fmla="*/ 1480930 w 1480930"/>
              <a:gd name="connsiteY1" fmla="*/ 1480930 h 148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0930" h="1480930">
                <a:moveTo>
                  <a:pt x="0" y="0"/>
                </a:moveTo>
                <a:lnTo>
                  <a:pt x="1480930" y="1480930"/>
                </a:lnTo>
              </a:path>
            </a:pathLst>
          </a:custGeom>
          <a:noFill/>
          <a:ln w="63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7" name="任意多边形: 形状 676">
            <a:extLst>
              <a:ext uri="{FF2B5EF4-FFF2-40B4-BE49-F238E27FC236}">
                <a16:creationId xmlns:a16="http://schemas.microsoft.com/office/drawing/2014/main" id="{FB08287A-BFCC-4477-82EF-04104C8F2489}"/>
              </a:ext>
            </a:extLst>
          </p:cNvPr>
          <p:cNvSpPr/>
          <p:nvPr/>
        </p:nvSpPr>
        <p:spPr>
          <a:xfrm>
            <a:off x="1615517" y="4031158"/>
            <a:ext cx="622141" cy="1044973"/>
          </a:xfrm>
          <a:custGeom>
            <a:avLst/>
            <a:gdLst>
              <a:gd name="connsiteX0" fmla="*/ 0 w 1480930"/>
              <a:gd name="connsiteY0" fmla="*/ 0 h 1480930"/>
              <a:gd name="connsiteX1" fmla="*/ 1480930 w 1480930"/>
              <a:gd name="connsiteY1" fmla="*/ 1480930 h 148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0930" h="1480930">
                <a:moveTo>
                  <a:pt x="0" y="0"/>
                </a:moveTo>
                <a:lnTo>
                  <a:pt x="1480930" y="1480930"/>
                </a:lnTo>
              </a:path>
            </a:pathLst>
          </a:custGeom>
          <a:noFill/>
          <a:ln w="63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8" name="任意多边形: 形状 677">
            <a:extLst>
              <a:ext uri="{FF2B5EF4-FFF2-40B4-BE49-F238E27FC236}">
                <a16:creationId xmlns:a16="http://schemas.microsoft.com/office/drawing/2014/main" id="{0DF59F0C-5579-4A74-AE5E-91B38750B700}"/>
              </a:ext>
            </a:extLst>
          </p:cNvPr>
          <p:cNvSpPr/>
          <p:nvPr/>
        </p:nvSpPr>
        <p:spPr>
          <a:xfrm>
            <a:off x="1614980" y="3807346"/>
            <a:ext cx="416243" cy="1268785"/>
          </a:xfrm>
          <a:custGeom>
            <a:avLst/>
            <a:gdLst>
              <a:gd name="connsiteX0" fmla="*/ 0 w 1480930"/>
              <a:gd name="connsiteY0" fmla="*/ 0 h 1480930"/>
              <a:gd name="connsiteX1" fmla="*/ 1480930 w 1480930"/>
              <a:gd name="connsiteY1" fmla="*/ 1480930 h 148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0930" h="1480930">
                <a:moveTo>
                  <a:pt x="0" y="0"/>
                </a:moveTo>
                <a:lnTo>
                  <a:pt x="1480930" y="1480930"/>
                </a:lnTo>
              </a:path>
            </a:pathLst>
          </a:custGeom>
          <a:noFill/>
          <a:ln w="63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9" name="任意多边形: 形状 678">
            <a:extLst>
              <a:ext uri="{FF2B5EF4-FFF2-40B4-BE49-F238E27FC236}">
                <a16:creationId xmlns:a16="http://schemas.microsoft.com/office/drawing/2014/main" id="{343649A9-BF4A-4D8F-9270-207BFBA5EBD3}"/>
              </a:ext>
            </a:extLst>
          </p:cNvPr>
          <p:cNvSpPr/>
          <p:nvPr/>
        </p:nvSpPr>
        <p:spPr>
          <a:xfrm>
            <a:off x="1614931" y="3616819"/>
            <a:ext cx="201862" cy="1455447"/>
          </a:xfrm>
          <a:custGeom>
            <a:avLst/>
            <a:gdLst>
              <a:gd name="connsiteX0" fmla="*/ 0 w 1480930"/>
              <a:gd name="connsiteY0" fmla="*/ 0 h 1480930"/>
              <a:gd name="connsiteX1" fmla="*/ 1480930 w 1480930"/>
              <a:gd name="connsiteY1" fmla="*/ 1480930 h 148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0930" h="1480930">
                <a:moveTo>
                  <a:pt x="0" y="0"/>
                </a:moveTo>
                <a:lnTo>
                  <a:pt x="1480930" y="1480930"/>
                </a:lnTo>
              </a:path>
            </a:pathLst>
          </a:custGeom>
          <a:noFill/>
          <a:ln w="63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0" name="椭圆 679">
            <a:extLst>
              <a:ext uri="{FF2B5EF4-FFF2-40B4-BE49-F238E27FC236}">
                <a16:creationId xmlns:a16="http://schemas.microsoft.com/office/drawing/2014/main" id="{67762488-0C31-4256-BFC3-F6008293A32F}"/>
              </a:ext>
            </a:extLst>
          </p:cNvPr>
          <p:cNvSpPr/>
          <p:nvPr/>
        </p:nvSpPr>
        <p:spPr>
          <a:xfrm>
            <a:off x="3697366" y="3082334"/>
            <a:ext cx="2293390" cy="2386281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Text Box 10">
            <a:extLst>
              <a:ext uri="{FF2B5EF4-FFF2-40B4-BE49-F238E27FC236}">
                <a16:creationId xmlns:a16="http://schemas.microsoft.com/office/drawing/2014/main" id="{097B1F13-35A8-4719-B00F-87E84E673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2813" y="2600534"/>
            <a:ext cx="70349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下列哪一個繡曲線圖案是依照以上規律畫出來的？</a:t>
            </a:r>
          </a:p>
        </p:txBody>
      </p:sp>
      <p:sp>
        <p:nvSpPr>
          <p:cNvPr id="370" name="文本框 369">
            <a:extLst>
              <a:ext uri="{FF2B5EF4-FFF2-40B4-BE49-F238E27FC236}">
                <a16:creationId xmlns:a16="http://schemas.microsoft.com/office/drawing/2014/main" id="{079BCA8C-658E-4206-A0AE-7BABF0F50DA5}"/>
              </a:ext>
            </a:extLst>
          </p:cNvPr>
          <p:cNvSpPr txBox="1"/>
          <p:nvPr/>
        </p:nvSpPr>
        <p:spPr>
          <a:xfrm>
            <a:off x="2152650" y="1778050"/>
            <a:ext cx="5529023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－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dirty="0"/>
          </a:p>
        </p:txBody>
      </p:sp>
      <p:sp>
        <p:nvSpPr>
          <p:cNvPr id="588" name="任意多边形: 形状 46">
            <a:extLst>
              <a:ext uri="{FF2B5EF4-FFF2-40B4-BE49-F238E27FC236}">
                <a16:creationId xmlns:a16="http://schemas.microsoft.com/office/drawing/2014/main" id="{56D8BF43-2FCE-43D0-9002-9C2051C47867}"/>
              </a:ext>
            </a:extLst>
          </p:cNvPr>
          <p:cNvSpPr/>
          <p:nvPr/>
        </p:nvSpPr>
        <p:spPr>
          <a:xfrm>
            <a:off x="6480175" y="3786042"/>
            <a:ext cx="431165" cy="1277620"/>
          </a:xfrm>
          <a:custGeom>
            <a:avLst/>
            <a:gdLst>
              <a:gd name="connsiteX0" fmla="*/ 0 w 434340"/>
              <a:gd name="connsiteY0" fmla="*/ 0 h 1264920"/>
              <a:gd name="connsiteX1" fmla="*/ 434340 w 434340"/>
              <a:gd name="connsiteY1" fmla="*/ 1264920 h 1264920"/>
              <a:gd name="connsiteX0" fmla="*/ 0 w 431165"/>
              <a:gd name="connsiteY0" fmla="*/ 0 h 1277620"/>
              <a:gd name="connsiteX1" fmla="*/ 431165 w 431165"/>
              <a:gd name="connsiteY1" fmla="*/ 1277620 h 127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1165" h="1277620">
                <a:moveTo>
                  <a:pt x="0" y="0"/>
                </a:moveTo>
                <a:lnTo>
                  <a:pt x="431165" y="1277620"/>
                </a:lnTo>
              </a:path>
            </a:pathLst>
          </a:cu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9" name="矩形 588">
            <a:extLst>
              <a:ext uri="{FF2B5EF4-FFF2-40B4-BE49-F238E27FC236}">
                <a16:creationId xmlns:a16="http://schemas.microsoft.com/office/drawing/2014/main" id="{EAF06240-C67B-4AF4-8CF6-0BC75BF270E3}"/>
              </a:ext>
            </a:extLst>
          </p:cNvPr>
          <p:cNvSpPr/>
          <p:nvPr/>
        </p:nvSpPr>
        <p:spPr>
          <a:xfrm>
            <a:off x="6482095" y="3392218"/>
            <a:ext cx="1667863" cy="1667866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0" name="文本框 589">
            <a:extLst>
              <a:ext uri="{FF2B5EF4-FFF2-40B4-BE49-F238E27FC236}">
                <a16:creationId xmlns:a16="http://schemas.microsoft.com/office/drawing/2014/main" id="{3FA8727E-14D3-4BE1-B85B-36898DEC626B}"/>
              </a:ext>
            </a:extLst>
          </p:cNvPr>
          <p:cNvSpPr txBox="1"/>
          <p:nvPr/>
        </p:nvSpPr>
        <p:spPr>
          <a:xfrm>
            <a:off x="7366591" y="5026050"/>
            <a:ext cx="208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1" name="文本框 590">
            <a:extLst>
              <a:ext uri="{FF2B5EF4-FFF2-40B4-BE49-F238E27FC236}">
                <a16:creationId xmlns:a16="http://schemas.microsoft.com/office/drawing/2014/main" id="{63893D83-CD45-43B5-BB31-418A23C34CBF}"/>
              </a:ext>
            </a:extLst>
          </p:cNvPr>
          <p:cNvSpPr txBox="1"/>
          <p:nvPr/>
        </p:nvSpPr>
        <p:spPr>
          <a:xfrm>
            <a:off x="6228731" y="4679130"/>
            <a:ext cx="208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2" name="文本框 591">
            <a:extLst>
              <a:ext uri="{FF2B5EF4-FFF2-40B4-BE49-F238E27FC236}">
                <a16:creationId xmlns:a16="http://schemas.microsoft.com/office/drawing/2014/main" id="{E0FC69D8-CD18-4B61-8167-D6E469AFC4CF}"/>
              </a:ext>
            </a:extLst>
          </p:cNvPr>
          <p:cNvSpPr txBox="1"/>
          <p:nvPr/>
        </p:nvSpPr>
        <p:spPr>
          <a:xfrm>
            <a:off x="6746634" y="5024342"/>
            <a:ext cx="208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" name="文本框 592">
            <a:extLst>
              <a:ext uri="{FF2B5EF4-FFF2-40B4-BE49-F238E27FC236}">
                <a16:creationId xmlns:a16="http://schemas.microsoft.com/office/drawing/2014/main" id="{6DFEEDF9-07F6-4DA1-A34F-9093804E5C27}"/>
              </a:ext>
            </a:extLst>
          </p:cNvPr>
          <p:cNvSpPr txBox="1"/>
          <p:nvPr/>
        </p:nvSpPr>
        <p:spPr>
          <a:xfrm>
            <a:off x="6952175" y="5034867"/>
            <a:ext cx="208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" name="文本框 623">
            <a:extLst>
              <a:ext uri="{FF2B5EF4-FFF2-40B4-BE49-F238E27FC236}">
                <a16:creationId xmlns:a16="http://schemas.microsoft.com/office/drawing/2014/main" id="{DB2262BA-6793-4D69-9B5C-774DB21D7A44}"/>
              </a:ext>
            </a:extLst>
          </p:cNvPr>
          <p:cNvSpPr txBox="1"/>
          <p:nvPr/>
        </p:nvSpPr>
        <p:spPr>
          <a:xfrm>
            <a:off x="7141474" y="5027127"/>
            <a:ext cx="208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5" name="文本框 624">
            <a:extLst>
              <a:ext uri="{FF2B5EF4-FFF2-40B4-BE49-F238E27FC236}">
                <a16:creationId xmlns:a16="http://schemas.microsoft.com/office/drawing/2014/main" id="{68AB2921-86FA-46B8-8225-7A96FEA99112}"/>
              </a:ext>
            </a:extLst>
          </p:cNvPr>
          <p:cNvSpPr txBox="1"/>
          <p:nvPr/>
        </p:nvSpPr>
        <p:spPr>
          <a:xfrm>
            <a:off x="7577624" y="5027127"/>
            <a:ext cx="208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6" name="文本框 625">
            <a:extLst>
              <a:ext uri="{FF2B5EF4-FFF2-40B4-BE49-F238E27FC236}">
                <a16:creationId xmlns:a16="http://schemas.microsoft.com/office/drawing/2014/main" id="{36EBB1C6-25E3-4AB9-8013-A3F5D684699F}"/>
              </a:ext>
            </a:extLst>
          </p:cNvPr>
          <p:cNvSpPr txBox="1"/>
          <p:nvPr/>
        </p:nvSpPr>
        <p:spPr>
          <a:xfrm>
            <a:off x="7791712" y="5029435"/>
            <a:ext cx="208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7" name="文本框 626">
            <a:extLst>
              <a:ext uri="{FF2B5EF4-FFF2-40B4-BE49-F238E27FC236}">
                <a16:creationId xmlns:a16="http://schemas.microsoft.com/office/drawing/2014/main" id="{8911004C-D2A5-48A2-8E3C-F94AD6D8A9C5}"/>
              </a:ext>
            </a:extLst>
          </p:cNvPr>
          <p:cNvSpPr txBox="1"/>
          <p:nvPr/>
        </p:nvSpPr>
        <p:spPr>
          <a:xfrm>
            <a:off x="6521870" y="5026922"/>
            <a:ext cx="208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8" name="文本框 627">
            <a:extLst>
              <a:ext uri="{FF2B5EF4-FFF2-40B4-BE49-F238E27FC236}">
                <a16:creationId xmlns:a16="http://schemas.microsoft.com/office/drawing/2014/main" id="{0FA1B0C6-56AC-4445-B78F-0B52CCDBCC92}"/>
              </a:ext>
            </a:extLst>
          </p:cNvPr>
          <p:cNvSpPr txBox="1"/>
          <p:nvPr/>
        </p:nvSpPr>
        <p:spPr>
          <a:xfrm>
            <a:off x="6235971" y="4469198"/>
            <a:ext cx="208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9" name="文本框 628">
            <a:extLst>
              <a:ext uri="{FF2B5EF4-FFF2-40B4-BE49-F238E27FC236}">
                <a16:creationId xmlns:a16="http://schemas.microsoft.com/office/drawing/2014/main" id="{0590A7AD-B938-4E26-A45A-B4FFDCAF3F81}"/>
              </a:ext>
            </a:extLst>
          </p:cNvPr>
          <p:cNvSpPr txBox="1"/>
          <p:nvPr/>
        </p:nvSpPr>
        <p:spPr>
          <a:xfrm>
            <a:off x="6219052" y="4261982"/>
            <a:ext cx="208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0" name="文本框 629">
            <a:extLst>
              <a:ext uri="{FF2B5EF4-FFF2-40B4-BE49-F238E27FC236}">
                <a16:creationId xmlns:a16="http://schemas.microsoft.com/office/drawing/2014/main" id="{FFF0D904-DBE4-46BD-8D13-7FF361F11A2A}"/>
              </a:ext>
            </a:extLst>
          </p:cNvPr>
          <p:cNvSpPr txBox="1"/>
          <p:nvPr/>
        </p:nvSpPr>
        <p:spPr>
          <a:xfrm>
            <a:off x="6217985" y="4047866"/>
            <a:ext cx="208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1" name="文本框 630">
            <a:extLst>
              <a:ext uri="{FF2B5EF4-FFF2-40B4-BE49-F238E27FC236}">
                <a16:creationId xmlns:a16="http://schemas.microsoft.com/office/drawing/2014/main" id="{C013BF73-1471-4BBD-9FDC-979E5A447E95}"/>
              </a:ext>
            </a:extLst>
          </p:cNvPr>
          <p:cNvSpPr txBox="1"/>
          <p:nvPr/>
        </p:nvSpPr>
        <p:spPr>
          <a:xfrm>
            <a:off x="6224843" y="3833750"/>
            <a:ext cx="208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2" name="文本框 631">
            <a:extLst>
              <a:ext uri="{FF2B5EF4-FFF2-40B4-BE49-F238E27FC236}">
                <a16:creationId xmlns:a16="http://schemas.microsoft.com/office/drawing/2014/main" id="{4A9414E9-AB34-4290-92EA-8E77CE966D4E}"/>
              </a:ext>
            </a:extLst>
          </p:cNvPr>
          <p:cNvSpPr txBox="1"/>
          <p:nvPr/>
        </p:nvSpPr>
        <p:spPr>
          <a:xfrm>
            <a:off x="6226291" y="3629474"/>
            <a:ext cx="208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3" name="文本框 632">
            <a:extLst>
              <a:ext uri="{FF2B5EF4-FFF2-40B4-BE49-F238E27FC236}">
                <a16:creationId xmlns:a16="http://schemas.microsoft.com/office/drawing/2014/main" id="{8F02B767-FFEE-4FF2-81ED-B12009B1EB8C}"/>
              </a:ext>
            </a:extLst>
          </p:cNvPr>
          <p:cNvSpPr txBox="1"/>
          <p:nvPr/>
        </p:nvSpPr>
        <p:spPr>
          <a:xfrm>
            <a:off x="6211583" y="3426782"/>
            <a:ext cx="208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" name="文本框 633">
            <a:extLst>
              <a:ext uri="{FF2B5EF4-FFF2-40B4-BE49-F238E27FC236}">
                <a16:creationId xmlns:a16="http://schemas.microsoft.com/office/drawing/2014/main" id="{805CAF84-2A36-4809-8E5A-8A053F29FE4B}"/>
              </a:ext>
            </a:extLst>
          </p:cNvPr>
          <p:cNvSpPr txBox="1"/>
          <p:nvPr/>
        </p:nvSpPr>
        <p:spPr>
          <a:xfrm>
            <a:off x="6526978" y="3107746"/>
            <a:ext cx="208483" cy="35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35" name="文本框 634">
            <a:extLst>
              <a:ext uri="{FF2B5EF4-FFF2-40B4-BE49-F238E27FC236}">
                <a16:creationId xmlns:a16="http://schemas.microsoft.com/office/drawing/2014/main" id="{7C184A73-98B9-40E1-8ACE-1BECBD181B22}"/>
              </a:ext>
            </a:extLst>
          </p:cNvPr>
          <p:cNvSpPr txBox="1"/>
          <p:nvPr/>
        </p:nvSpPr>
        <p:spPr>
          <a:xfrm>
            <a:off x="6729670" y="3116112"/>
            <a:ext cx="208483" cy="35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36" name="文本框 635">
            <a:extLst>
              <a:ext uri="{FF2B5EF4-FFF2-40B4-BE49-F238E27FC236}">
                <a16:creationId xmlns:a16="http://schemas.microsoft.com/office/drawing/2014/main" id="{63F0B8A7-3018-4327-ABB2-4AE70653D11A}"/>
              </a:ext>
            </a:extLst>
          </p:cNvPr>
          <p:cNvSpPr txBox="1"/>
          <p:nvPr/>
        </p:nvSpPr>
        <p:spPr>
          <a:xfrm>
            <a:off x="6938153" y="3116112"/>
            <a:ext cx="208483" cy="35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37" name="文本框 636">
            <a:extLst>
              <a:ext uri="{FF2B5EF4-FFF2-40B4-BE49-F238E27FC236}">
                <a16:creationId xmlns:a16="http://schemas.microsoft.com/office/drawing/2014/main" id="{A5CCCB26-BE19-4005-8652-223BF6DBEAA1}"/>
              </a:ext>
            </a:extLst>
          </p:cNvPr>
          <p:cNvSpPr txBox="1"/>
          <p:nvPr/>
        </p:nvSpPr>
        <p:spPr>
          <a:xfrm>
            <a:off x="7140844" y="3114985"/>
            <a:ext cx="208483" cy="35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81" name="文本框 680">
            <a:extLst>
              <a:ext uri="{FF2B5EF4-FFF2-40B4-BE49-F238E27FC236}">
                <a16:creationId xmlns:a16="http://schemas.microsoft.com/office/drawing/2014/main" id="{68B9EA85-4C0D-4D7E-9F61-648E10F4BCB7}"/>
              </a:ext>
            </a:extLst>
          </p:cNvPr>
          <p:cNvSpPr txBox="1"/>
          <p:nvPr/>
        </p:nvSpPr>
        <p:spPr>
          <a:xfrm>
            <a:off x="7361635" y="3114985"/>
            <a:ext cx="208483" cy="35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82" name="文本框 681">
            <a:extLst>
              <a:ext uri="{FF2B5EF4-FFF2-40B4-BE49-F238E27FC236}">
                <a16:creationId xmlns:a16="http://schemas.microsoft.com/office/drawing/2014/main" id="{6B70CDB0-457A-4AF9-BFB9-1D5407B15AA2}"/>
              </a:ext>
            </a:extLst>
          </p:cNvPr>
          <p:cNvSpPr txBox="1"/>
          <p:nvPr/>
        </p:nvSpPr>
        <p:spPr>
          <a:xfrm>
            <a:off x="7560706" y="3114985"/>
            <a:ext cx="208483" cy="35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83" name="文本框 682">
            <a:extLst>
              <a:ext uri="{FF2B5EF4-FFF2-40B4-BE49-F238E27FC236}">
                <a16:creationId xmlns:a16="http://schemas.microsoft.com/office/drawing/2014/main" id="{E8EC5C67-E492-4E2B-A722-EEE6BBC1C8CA}"/>
              </a:ext>
            </a:extLst>
          </p:cNvPr>
          <p:cNvSpPr txBox="1"/>
          <p:nvPr/>
        </p:nvSpPr>
        <p:spPr>
          <a:xfrm>
            <a:off x="7795976" y="3117655"/>
            <a:ext cx="208483" cy="35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84" name="文本框 683">
            <a:extLst>
              <a:ext uri="{FF2B5EF4-FFF2-40B4-BE49-F238E27FC236}">
                <a16:creationId xmlns:a16="http://schemas.microsoft.com/office/drawing/2014/main" id="{FEAFBE4D-86C1-45A3-90F4-8B1A6A69D358}"/>
              </a:ext>
            </a:extLst>
          </p:cNvPr>
          <p:cNvSpPr txBox="1"/>
          <p:nvPr/>
        </p:nvSpPr>
        <p:spPr>
          <a:xfrm>
            <a:off x="8120012" y="3419543"/>
            <a:ext cx="208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85" name="文本框 684">
            <a:extLst>
              <a:ext uri="{FF2B5EF4-FFF2-40B4-BE49-F238E27FC236}">
                <a16:creationId xmlns:a16="http://schemas.microsoft.com/office/drawing/2014/main" id="{A148484E-EE06-4B95-BFAD-B65E47BFC88C}"/>
              </a:ext>
            </a:extLst>
          </p:cNvPr>
          <p:cNvSpPr txBox="1"/>
          <p:nvPr/>
        </p:nvSpPr>
        <p:spPr>
          <a:xfrm>
            <a:off x="8113332" y="3634715"/>
            <a:ext cx="208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86" name="文本框 685">
            <a:extLst>
              <a:ext uri="{FF2B5EF4-FFF2-40B4-BE49-F238E27FC236}">
                <a16:creationId xmlns:a16="http://schemas.microsoft.com/office/drawing/2014/main" id="{B0B2DD56-B4CF-449D-8F0A-2A835DEC6A11}"/>
              </a:ext>
            </a:extLst>
          </p:cNvPr>
          <p:cNvSpPr txBox="1"/>
          <p:nvPr/>
        </p:nvSpPr>
        <p:spPr>
          <a:xfrm>
            <a:off x="8115774" y="3853146"/>
            <a:ext cx="208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87" name="文本框 686">
            <a:extLst>
              <a:ext uri="{FF2B5EF4-FFF2-40B4-BE49-F238E27FC236}">
                <a16:creationId xmlns:a16="http://schemas.microsoft.com/office/drawing/2014/main" id="{AA1B12B3-802C-455C-BC6A-977CD1D680B2}"/>
              </a:ext>
            </a:extLst>
          </p:cNvPr>
          <p:cNvSpPr txBox="1"/>
          <p:nvPr/>
        </p:nvSpPr>
        <p:spPr>
          <a:xfrm>
            <a:off x="8120618" y="4063814"/>
            <a:ext cx="208483" cy="350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88" name="文本框 687">
            <a:extLst>
              <a:ext uri="{FF2B5EF4-FFF2-40B4-BE49-F238E27FC236}">
                <a16:creationId xmlns:a16="http://schemas.microsoft.com/office/drawing/2014/main" id="{262F4C2A-84FA-4969-B2CF-966EE92FB9E8}"/>
              </a:ext>
            </a:extLst>
          </p:cNvPr>
          <p:cNvSpPr txBox="1"/>
          <p:nvPr/>
        </p:nvSpPr>
        <p:spPr>
          <a:xfrm>
            <a:off x="8117495" y="4284603"/>
            <a:ext cx="208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89" name="文本框 688">
            <a:extLst>
              <a:ext uri="{FF2B5EF4-FFF2-40B4-BE49-F238E27FC236}">
                <a16:creationId xmlns:a16="http://schemas.microsoft.com/office/drawing/2014/main" id="{55ADC9ED-A717-4B41-A0FF-B1FACCC3C9B6}"/>
              </a:ext>
            </a:extLst>
          </p:cNvPr>
          <p:cNvSpPr txBox="1"/>
          <p:nvPr/>
        </p:nvSpPr>
        <p:spPr>
          <a:xfrm>
            <a:off x="8117495" y="4482263"/>
            <a:ext cx="208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90" name="文本框 689">
            <a:extLst>
              <a:ext uri="{FF2B5EF4-FFF2-40B4-BE49-F238E27FC236}">
                <a16:creationId xmlns:a16="http://schemas.microsoft.com/office/drawing/2014/main" id="{D234C75A-3FC8-4C2E-84BB-EE646F0BD9FE}"/>
              </a:ext>
            </a:extLst>
          </p:cNvPr>
          <p:cNvSpPr txBox="1"/>
          <p:nvPr/>
        </p:nvSpPr>
        <p:spPr>
          <a:xfrm>
            <a:off x="8116546" y="4699004"/>
            <a:ext cx="208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91" name="椭圆 690">
            <a:extLst>
              <a:ext uri="{FF2B5EF4-FFF2-40B4-BE49-F238E27FC236}">
                <a16:creationId xmlns:a16="http://schemas.microsoft.com/office/drawing/2014/main" id="{963236E4-60D3-48E9-9CF2-7CCA2443C080}"/>
              </a:ext>
            </a:extLst>
          </p:cNvPr>
          <p:cNvSpPr/>
          <p:nvPr/>
        </p:nvSpPr>
        <p:spPr>
          <a:xfrm>
            <a:off x="6460972" y="3776369"/>
            <a:ext cx="41697" cy="41697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2" name="椭圆 691">
            <a:extLst>
              <a:ext uri="{FF2B5EF4-FFF2-40B4-BE49-F238E27FC236}">
                <a16:creationId xmlns:a16="http://schemas.microsoft.com/office/drawing/2014/main" id="{8748066B-1C53-40F5-83D0-F87A8AA49FFE}"/>
              </a:ext>
            </a:extLst>
          </p:cNvPr>
          <p:cNvSpPr/>
          <p:nvPr/>
        </p:nvSpPr>
        <p:spPr>
          <a:xfrm>
            <a:off x="6667289" y="3369128"/>
            <a:ext cx="41697" cy="41697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3" name="椭圆 692">
            <a:extLst>
              <a:ext uri="{FF2B5EF4-FFF2-40B4-BE49-F238E27FC236}">
                <a16:creationId xmlns:a16="http://schemas.microsoft.com/office/drawing/2014/main" id="{90EAF17E-C72D-4CAB-BA0D-001C5D380E7D}"/>
              </a:ext>
            </a:extLst>
          </p:cNvPr>
          <p:cNvSpPr/>
          <p:nvPr/>
        </p:nvSpPr>
        <p:spPr>
          <a:xfrm>
            <a:off x="6873609" y="3369138"/>
            <a:ext cx="41697" cy="41697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4" name="椭圆 693">
            <a:extLst>
              <a:ext uri="{FF2B5EF4-FFF2-40B4-BE49-F238E27FC236}">
                <a16:creationId xmlns:a16="http://schemas.microsoft.com/office/drawing/2014/main" id="{E94C706D-F31E-42CE-AE10-19E1BA1309CE}"/>
              </a:ext>
            </a:extLst>
          </p:cNvPr>
          <p:cNvSpPr/>
          <p:nvPr/>
        </p:nvSpPr>
        <p:spPr>
          <a:xfrm>
            <a:off x="7085350" y="3369150"/>
            <a:ext cx="41697" cy="41697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5" name="椭圆 694">
            <a:extLst>
              <a:ext uri="{FF2B5EF4-FFF2-40B4-BE49-F238E27FC236}">
                <a16:creationId xmlns:a16="http://schemas.microsoft.com/office/drawing/2014/main" id="{72CAE422-0BF8-4E12-82F7-664F3672C619}"/>
              </a:ext>
            </a:extLst>
          </p:cNvPr>
          <p:cNvSpPr/>
          <p:nvPr/>
        </p:nvSpPr>
        <p:spPr>
          <a:xfrm>
            <a:off x="7291667" y="3369141"/>
            <a:ext cx="41697" cy="41697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" name="椭圆 695">
            <a:extLst>
              <a:ext uri="{FF2B5EF4-FFF2-40B4-BE49-F238E27FC236}">
                <a16:creationId xmlns:a16="http://schemas.microsoft.com/office/drawing/2014/main" id="{76FC8C45-6A6D-44E5-97EA-A9C972BF5DD5}"/>
              </a:ext>
            </a:extLst>
          </p:cNvPr>
          <p:cNvSpPr/>
          <p:nvPr/>
        </p:nvSpPr>
        <p:spPr>
          <a:xfrm>
            <a:off x="7497975" y="3367332"/>
            <a:ext cx="41697" cy="41697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7" name="椭圆 696">
            <a:extLst>
              <a:ext uri="{FF2B5EF4-FFF2-40B4-BE49-F238E27FC236}">
                <a16:creationId xmlns:a16="http://schemas.microsoft.com/office/drawing/2014/main" id="{ED89A8D6-AFA5-4C5A-A3D0-B61050D7804F}"/>
              </a:ext>
            </a:extLst>
          </p:cNvPr>
          <p:cNvSpPr/>
          <p:nvPr/>
        </p:nvSpPr>
        <p:spPr>
          <a:xfrm>
            <a:off x="7711524" y="3374571"/>
            <a:ext cx="41697" cy="41697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8" name="椭圆 697">
            <a:extLst>
              <a:ext uri="{FF2B5EF4-FFF2-40B4-BE49-F238E27FC236}">
                <a16:creationId xmlns:a16="http://schemas.microsoft.com/office/drawing/2014/main" id="{8513A4DA-BC5B-4B82-8D3B-70327FEB8676}"/>
              </a:ext>
            </a:extLst>
          </p:cNvPr>
          <p:cNvSpPr/>
          <p:nvPr/>
        </p:nvSpPr>
        <p:spPr>
          <a:xfrm>
            <a:off x="7917839" y="3369141"/>
            <a:ext cx="41697" cy="41697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9" name="任意多边形: 形状 254">
            <a:extLst>
              <a:ext uri="{FF2B5EF4-FFF2-40B4-BE49-F238E27FC236}">
                <a16:creationId xmlns:a16="http://schemas.microsoft.com/office/drawing/2014/main" id="{3C808DB5-7D89-4D0B-8A99-7A0752C5037F}"/>
              </a:ext>
            </a:extLst>
          </p:cNvPr>
          <p:cNvSpPr/>
          <p:nvPr/>
        </p:nvSpPr>
        <p:spPr>
          <a:xfrm>
            <a:off x="6484620" y="4850302"/>
            <a:ext cx="1478280" cy="205740"/>
          </a:xfrm>
          <a:custGeom>
            <a:avLst/>
            <a:gdLst>
              <a:gd name="connsiteX0" fmla="*/ 0 w 1478280"/>
              <a:gd name="connsiteY0" fmla="*/ 0 h 205740"/>
              <a:gd name="connsiteX1" fmla="*/ 1478280 w 1478280"/>
              <a:gd name="connsiteY1" fmla="*/ 20574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8280" h="205740">
                <a:moveTo>
                  <a:pt x="0" y="0"/>
                </a:moveTo>
                <a:lnTo>
                  <a:pt x="1478280" y="205740"/>
                </a:lnTo>
              </a:path>
            </a:pathLst>
          </a:cu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0" name="任意多边形: 形状 36">
            <a:extLst>
              <a:ext uri="{FF2B5EF4-FFF2-40B4-BE49-F238E27FC236}">
                <a16:creationId xmlns:a16="http://schemas.microsoft.com/office/drawing/2014/main" id="{FB177557-0440-409A-8428-4E3BB8220E80}"/>
              </a:ext>
            </a:extLst>
          </p:cNvPr>
          <p:cNvSpPr/>
          <p:nvPr/>
        </p:nvSpPr>
        <p:spPr>
          <a:xfrm>
            <a:off x="6484620" y="4636942"/>
            <a:ext cx="1264920" cy="426720"/>
          </a:xfrm>
          <a:custGeom>
            <a:avLst/>
            <a:gdLst>
              <a:gd name="connsiteX0" fmla="*/ 0 w 1264920"/>
              <a:gd name="connsiteY0" fmla="*/ 0 h 426720"/>
              <a:gd name="connsiteX1" fmla="*/ 1264920 w 1264920"/>
              <a:gd name="connsiteY1" fmla="*/ 42672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4920" h="426720">
                <a:moveTo>
                  <a:pt x="0" y="0"/>
                </a:moveTo>
                <a:lnTo>
                  <a:pt x="1264920" y="426720"/>
                </a:lnTo>
              </a:path>
            </a:pathLst>
          </a:cu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1" name="任意多边形: 形状 37">
            <a:extLst>
              <a:ext uri="{FF2B5EF4-FFF2-40B4-BE49-F238E27FC236}">
                <a16:creationId xmlns:a16="http://schemas.microsoft.com/office/drawing/2014/main" id="{1941F2F1-0F88-46FD-81C9-D1D16026A41F}"/>
              </a:ext>
            </a:extLst>
          </p:cNvPr>
          <p:cNvSpPr/>
          <p:nvPr/>
        </p:nvSpPr>
        <p:spPr>
          <a:xfrm>
            <a:off x="6484620" y="4446442"/>
            <a:ext cx="1059180" cy="624840"/>
          </a:xfrm>
          <a:custGeom>
            <a:avLst/>
            <a:gdLst>
              <a:gd name="connsiteX0" fmla="*/ 0 w 1059180"/>
              <a:gd name="connsiteY0" fmla="*/ 0 h 624840"/>
              <a:gd name="connsiteX1" fmla="*/ 1059180 w 1059180"/>
              <a:gd name="connsiteY1" fmla="*/ 624840 h 62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9180" h="624840">
                <a:moveTo>
                  <a:pt x="0" y="0"/>
                </a:moveTo>
                <a:lnTo>
                  <a:pt x="1059180" y="624840"/>
                </a:lnTo>
              </a:path>
            </a:pathLst>
          </a:cu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2" name="任意多边形: 形状 44">
            <a:extLst>
              <a:ext uri="{FF2B5EF4-FFF2-40B4-BE49-F238E27FC236}">
                <a16:creationId xmlns:a16="http://schemas.microsoft.com/office/drawing/2014/main" id="{CDE4EADE-CD05-4152-AE69-90E764ABE42C}"/>
              </a:ext>
            </a:extLst>
          </p:cNvPr>
          <p:cNvSpPr/>
          <p:nvPr/>
        </p:nvSpPr>
        <p:spPr>
          <a:xfrm>
            <a:off x="6484620" y="4225462"/>
            <a:ext cx="838200" cy="822960"/>
          </a:xfrm>
          <a:custGeom>
            <a:avLst/>
            <a:gdLst>
              <a:gd name="connsiteX0" fmla="*/ 0 w 838200"/>
              <a:gd name="connsiteY0" fmla="*/ 0 h 822960"/>
              <a:gd name="connsiteX1" fmla="*/ 838200 w 838200"/>
              <a:gd name="connsiteY1" fmla="*/ 82296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8200" h="822960">
                <a:moveTo>
                  <a:pt x="0" y="0"/>
                </a:moveTo>
                <a:lnTo>
                  <a:pt x="838200" y="822960"/>
                </a:lnTo>
              </a:path>
            </a:pathLst>
          </a:cu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3" name="任意多边形: 形状 45">
            <a:extLst>
              <a:ext uri="{FF2B5EF4-FFF2-40B4-BE49-F238E27FC236}">
                <a16:creationId xmlns:a16="http://schemas.microsoft.com/office/drawing/2014/main" id="{1392E396-FB72-4937-BC69-0D349379BC69}"/>
              </a:ext>
            </a:extLst>
          </p:cNvPr>
          <p:cNvSpPr/>
          <p:nvPr/>
        </p:nvSpPr>
        <p:spPr>
          <a:xfrm>
            <a:off x="6484620" y="4004482"/>
            <a:ext cx="640080" cy="1059180"/>
          </a:xfrm>
          <a:custGeom>
            <a:avLst/>
            <a:gdLst>
              <a:gd name="connsiteX0" fmla="*/ 0 w 640080"/>
              <a:gd name="connsiteY0" fmla="*/ 0 h 1059180"/>
              <a:gd name="connsiteX1" fmla="*/ 640080 w 640080"/>
              <a:gd name="connsiteY1" fmla="*/ 1059180 h 105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0080" h="1059180">
                <a:moveTo>
                  <a:pt x="0" y="0"/>
                </a:moveTo>
                <a:lnTo>
                  <a:pt x="640080" y="1059180"/>
                </a:lnTo>
              </a:path>
            </a:pathLst>
          </a:cu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4" name="任意多边形: 形状 47">
            <a:extLst>
              <a:ext uri="{FF2B5EF4-FFF2-40B4-BE49-F238E27FC236}">
                <a16:creationId xmlns:a16="http://schemas.microsoft.com/office/drawing/2014/main" id="{78F27BB3-3366-4C87-8E5F-D146B50B2FC7}"/>
              </a:ext>
            </a:extLst>
          </p:cNvPr>
          <p:cNvSpPr/>
          <p:nvPr/>
        </p:nvSpPr>
        <p:spPr>
          <a:xfrm>
            <a:off x="6485890" y="3594907"/>
            <a:ext cx="204470" cy="1453515"/>
          </a:xfrm>
          <a:custGeom>
            <a:avLst/>
            <a:gdLst>
              <a:gd name="connsiteX0" fmla="*/ 0 w 198120"/>
              <a:gd name="connsiteY0" fmla="*/ 0 h 1463040"/>
              <a:gd name="connsiteX1" fmla="*/ 198120 w 198120"/>
              <a:gd name="connsiteY1" fmla="*/ 1463040 h 1463040"/>
              <a:gd name="connsiteX0" fmla="*/ 0 w 204470"/>
              <a:gd name="connsiteY0" fmla="*/ 0 h 1453515"/>
              <a:gd name="connsiteX1" fmla="*/ 204470 w 204470"/>
              <a:gd name="connsiteY1" fmla="*/ 1453515 h 145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470" h="1453515">
                <a:moveTo>
                  <a:pt x="0" y="0"/>
                </a:moveTo>
                <a:lnTo>
                  <a:pt x="204470" y="1453515"/>
                </a:lnTo>
              </a:path>
            </a:pathLst>
          </a:cu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5" name="任意多边形: 形状 258">
            <a:extLst>
              <a:ext uri="{FF2B5EF4-FFF2-40B4-BE49-F238E27FC236}">
                <a16:creationId xmlns:a16="http://schemas.microsoft.com/office/drawing/2014/main" id="{F01893B1-B6B5-4849-9E19-0A5BE64E02BB}"/>
              </a:ext>
            </a:extLst>
          </p:cNvPr>
          <p:cNvSpPr/>
          <p:nvPr/>
        </p:nvSpPr>
        <p:spPr>
          <a:xfrm flipV="1">
            <a:off x="6697040" y="3399522"/>
            <a:ext cx="1441598" cy="193479"/>
          </a:xfrm>
          <a:custGeom>
            <a:avLst/>
            <a:gdLst>
              <a:gd name="connsiteX0" fmla="*/ 1455420 w 1455420"/>
              <a:gd name="connsiteY0" fmla="*/ 0 h 205740"/>
              <a:gd name="connsiteX1" fmla="*/ 0 w 1455420"/>
              <a:gd name="connsiteY1" fmla="*/ 20574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5420" h="205740">
                <a:moveTo>
                  <a:pt x="1455420" y="0"/>
                </a:moveTo>
                <a:lnTo>
                  <a:pt x="0" y="205740"/>
                </a:lnTo>
              </a:path>
            </a:pathLst>
          </a:cu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" name="椭圆 705">
            <a:extLst>
              <a:ext uri="{FF2B5EF4-FFF2-40B4-BE49-F238E27FC236}">
                <a16:creationId xmlns:a16="http://schemas.microsoft.com/office/drawing/2014/main" id="{52FDF56F-99DD-4C0C-A7E8-638AFD908215}"/>
              </a:ext>
            </a:extLst>
          </p:cNvPr>
          <p:cNvSpPr/>
          <p:nvPr/>
        </p:nvSpPr>
        <p:spPr>
          <a:xfrm>
            <a:off x="6667295" y="5035953"/>
            <a:ext cx="41697" cy="41697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7" name="椭圆 706">
            <a:extLst>
              <a:ext uri="{FF2B5EF4-FFF2-40B4-BE49-F238E27FC236}">
                <a16:creationId xmlns:a16="http://schemas.microsoft.com/office/drawing/2014/main" id="{C8DAF0D2-7AA1-46DE-AF4E-8BD1B53AD321}"/>
              </a:ext>
            </a:extLst>
          </p:cNvPr>
          <p:cNvSpPr/>
          <p:nvPr/>
        </p:nvSpPr>
        <p:spPr>
          <a:xfrm>
            <a:off x="6879038" y="5035953"/>
            <a:ext cx="41697" cy="41697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椭圆 707">
            <a:extLst>
              <a:ext uri="{FF2B5EF4-FFF2-40B4-BE49-F238E27FC236}">
                <a16:creationId xmlns:a16="http://schemas.microsoft.com/office/drawing/2014/main" id="{7E274258-BC8F-4003-A22F-35C6D06AA0B2}"/>
              </a:ext>
            </a:extLst>
          </p:cNvPr>
          <p:cNvSpPr/>
          <p:nvPr/>
        </p:nvSpPr>
        <p:spPr>
          <a:xfrm>
            <a:off x="7085353" y="5035946"/>
            <a:ext cx="41697" cy="41697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9" name="椭圆 708">
            <a:extLst>
              <a:ext uri="{FF2B5EF4-FFF2-40B4-BE49-F238E27FC236}">
                <a16:creationId xmlns:a16="http://schemas.microsoft.com/office/drawing/2014/main" id="{A2A44BD2-08AF-4C28-9000-B70A9942693E}"/>
              </a:ext>
            </a:extLst>
          </p:cNvPr>
          <p:cNvSpPr/>
          <p:nvPr/>
        </p:nvSpPr>
        <p:spPr>
          <a:xfrm>
            <a:off x="7291667" y="5030506"/>
            <a:ext cx="41697" cy="41697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0" name="椭圆 709">
            <a:extLst>
              <a:ext uri="{FF2B5EF4-FFF2-40B4-BE49-F238E27FC236}">
                <a16:creationId xmlns:a16="http://schemas.microsoft.com/office/drawing/2014/main" id="{8B03DED9-491A-4715-B412-D8EADFB86DF7}"/>
              </a:ext>
            </a:extLst>
          </p:cNvPr>
          <p:cNvSpPr/>
          <p:nvPr/>
        </p:nvSpPr>
        <p:spPr>
          <a:xfrm>
            <a:off x="7496924" y="5039170"/>
            <a:ext cx="41697" cy="41697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1" name="椭圆 710">
            <a:extLst>
              <a:ext uri="{FF2B5EF4-FFF2-40B4-BE49-F238E27FC236}">
                <a16:creationId xmlns:a16="http://schemas.microsoft.com/office/drawing/2014/main" id="{76789681-2E77-4105-AA4A-288F4C40C60B}"/>
              </a:ext>
            </a:extLst>
          </p:cNvPr>
          <p:cNvSpPr/>
          <p:nvPr/>
        </p:nvSpPr>
        <p:spPr>
          <a:xfrm>
            <a:off x="7709239" y="5036368"/>
            <a:ext cx="41697" cy="41697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2" name="椭圆 711">
            <a:extLst>
              <a:ext uri="{FF2B5EF4-FFF2-40B4-BE49-F238E27FC236}">
                <a16:creationId xmlns:a16="http://schemas.microsoft.com/office/drawing/2014/main" id="{29BE00F2-54E7-43C5-82A3-87C4FCA943FA}"/>
              </a:ext>
            </a:extLst>
          </p:cNvPr>
          <p:cNvSpPr/>
          <p:nvPr/>
        </p:nvSpPr>
        <p:spPr>
          <a:xfrm>
            <a:off x="7921902" y="5036368"/>
            <a:ext cx="41697" cy="41697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3" name="椭圆 712">
            <a:extLst>
              <a:ext uri="{FF2B5EF4-FFF2-40B4-BE49-F238E27FC236}">
                <a16:creationId xmlns:a16="http://schemas.microsoft.com/office/drawing/2014/main" id="{870AC8F3-3536-48E8-B132-A090B52401CE}"/>
              </a:ext>
            </a:extLst>
          </p:cNvPr>
          <p:cNvSpPr/>
          <p:nvPr/>
        </p:nvSpPr>
        <p:spPr>
          <a:xfrm>
            <a:off x="8129509" y="4829631"/>
            <a:ext cx="41697" cy="41697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4" name="椭圆 713">
            <a:extLst>
              <a:ext uri="{FF2B5EF4-FFF2-40B4-BE49-F238E27FC236}">
                <a16:creationId xmlns:a16="http://schemas.microsoft.com/office/drawing/2014/main" id="{66FAC1CF-6DFA-494E-8191-FF6FDACBA114}"/>
              </a:ext>
            </a:extLst>
          </p:cNvPr>
          <p:cNvSpPr/>
          <p:nvPr/>
        </p:nvSpPr>
        <p:spPr>
          <a:xfrm>
            <a:off x="8134954" y="4617886"/>
            <a:ext cx="41697" cy="41697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5" name="椭圆 714">
            <a:extLst>
              <a:ext uri="{FF2B5EF4-FFF2-40B4-BE49-F238E27FC236}">
                <a16:creationId xmlns:a16="http://schemas.microsoft.com/office/drawing/2014/main" id="{EA9B60EB-257D-4F76-8433-728640310DE0}"/>
              </a:ext>
            </a:extLst>
          </p:cNvPr>
          <p:cNvSpPr/>
          <p:nvPr/>
        </p:nvSpPr>
        <p:spPr>
          <a:xfrm>
            <a:off x="8129535" y="4417001"/>
            <a:ext cx="41697" cy="41697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" name="椭圆 715">
            <a:extLst>
              <a:ext uri="{FF2B5EF4-FFF2-40B4-BE49-F238E27FC236}">
                <a16:creationId xmlns:a16="http://schemas.microsoft.com/office/drawing/2014/main" id="{AA1A8F81-5EF0-4E0E-811C-6DAD3787A5A0}"/>
              </a:ext>
            </a:extLst>
          </p:cNvPr>
          <p:cNvSpPr/>
          <p:nvPr/>
        </p:nvSpPr>
        <p:spPr>
          <a:xfrm>
            <a:off x="8129553" y="4205258"/>
            <a:ext cx="41697" cy="41697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" name="椭圆 716">
            <a:extLst>
              <a:ext uri="{FF2B5EF4-FFF2-40B4-BE49-F238E27FC236}">
                <a16:creationId xmlns:a16="http://schemas.microsoft.com/office/drawing/2014/main" id="{BEA9D5B0-E535-4A58-81F8-AB908D8FB660}"/>
              </a:ext>
            </a:extLst>
          </p:cNvPr>
          <p:cNvSpPr/>
          <p:nvPr/>
        </p:nvSpPr>
        <p:spPr>
          <a:xfrm>
            <a:off x="8129566" y="3993513"/>
            <a:ext cx="41697" cy="41697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" name="椭圆 717">
            <a:extLst>
              <a:ext uri="{FF2B5EF4-FFF2-40B4-BE49-F238E27FC236}">
                <a16:creationId xmlns:a16="http://schemas.microsoft.com/office/drawing/2014/main" id="{1700C0E4-FAC4-4FF2-B32C-EDF4EC0A6058}"/>
              </a:ext>
            </a:extLst>
          </p:cNvPr>
          <p:cNvSpPr/>
          <p:nvPr/>
        </p:nvSpPr>
        <p:spPr>
          <a:xfrm>
            <a:off x="8129572" y="3781770"/>
            <a:ext cx="41697" cy="41697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" name="椭圆 718">
            <a:extLst>
              <a:ext uri="{FF2B5EF4-FFF2-40B4-BE49-F238E27FC236}">
                <a16:creationId xmlns:a16="http://schemas.microsoft.com/office/drawing/2014/main" id="{96A755BD-53CE-42E1-A052-010689180718}"/>
              </a:ext>
            </a:extLst>
          </p:cNvPr>
          <p:cNvSpPr/>
          <p:nvPr/>
        </p:nvSpPr>
        <p:spPr>
          <a:xfrm>
            <a:off x="8124153" y="3570026"/>
            <a:ext cx="41697" cy="41697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" name="椭圆 719">
            <a:extLst>
              <a:ext uri="{FF2B5EF4-FFF2-40B4-BE49-F238E27FC236}">
                <a16:creationId xmlns:a16="http://schemas.microsoft.com/office/drawing/2014/main" id="{F0FC9B71-25B2-4704-B0EA-D2C83BE03277}"/>
              </a:ext>
            </a:extLst>
          </p:cNvPr>
          <p:cNvSpPr/>
          <p:nvPr/>
        </p:nvSpPr>
        <p:spPr>
          <a:xfrm>
            <a:off x="6460974" y="3575459"/>
            <a:ext cx="41697" cy="41697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1" name="椭圆 720">
            <a:extLst>
              <a:ext uri="{FF2B5EF4-FFF2-40B4-BE49-F238E27FC236}">
                <a16:creationId xmlns:a16="http://schemas.microsoft.com/office/drawing/2014/main" id="{4BC1F407-6F30-45C5-8AE8-2F133EA9553D}"/>
              </a:ext>
            </a:extLst>
          </p:cNvPr>
          <p:cNvSpPr/>
          <p:nvPr/>
        </p:nvSpPr>
        <p:spPr>
          <a:xfrm>
            <a:off x="6460974" y="3988110"/>
            <a:ext cx="41697" cy="41697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2" name="椭圆 721">
            <a:extLst>
              <a:ext uri="{FF2B5EF4-FFF2-40B4-BE49-F238E27FC236}">
                <a16:creationId xmlns:a16="http://schemas.microsoft.com/office/drawing/2014/main" id="{62F5CA2F-296F-49ED-B917-673DFA71CF49}"/>
              </a:ext>
            </a:extLst>
          </p:cNvPr>
          <p:cNvSpPr/>
          <p:nvPr/>
        </p:nvSpPr>
        <p:spPr>
          <a:xfrm>
            <a:off x="6458719" y="4205278"/>
            <a:ext cx="41697" cy="41697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3" name="椭圆 722">
            <a:extLst>
              <a:ext uri="{FF2B5EF4-FFF2-40B4-BE49-F238E27FC236}">
                <a16:creationId xmlns:a16="http://schemas.microsoft.com/office/drawing/2014/main" id="{986FF69D-B262-4731-8CE3-9F711DEA8CD5}"/>
              </a:ext>
            </a:extLst>
          </p:cNvPr>
          <p:cNvSpPr/>
          <p:nvPr/>
        </p:nvSpPr>
        <p:spPr>
          <a:xfrm>
            <a:off x="6458729" y="4417005"/>
            <a:ext cx="41697" cy="41697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4" name="椭圆 723">
            <a:extLst>
              <a:ext uri="{FF2B5EF4-FFF2-40B4-BE49-F238E27FC236}">
                <a16:creationId xmlns:a16="http://schemas.microsoft.com/office/drawing/2014/main" id="{C3420610-3939-4B16-A619-D3A2F2BFA71C}"/>
              </a:ext>
            </a:extLst>
          </p:cNvPr>
          <p:cNvSpPr/>
          <p:nvPr/>
        </p:nvSpPr>
        <p:spPr>
          <a:xfrm>
            <a:off x="6460985" y="4617889"/>
            <a:ext cx="41697" cy="41697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5" name="椭圆 724">
            <a:extLst>
              <a:ext uri="{FF2B5EF4-FFF2-40B4-BE49-F238E27FC236}">
                <a16:creationId xmlns:a16="http://schemas.microsoft.com/office/drawing/2014/main" id="{4C681668-DB1E-445A-8B3D-315A972D5650}"/>
              </a:ext>
            </a:extLst>
          </p:cNvPr>
          <p:cNvSpPr/>
          <p:nvPr/>
        </p:nvSpPr>
        <p:spPr>
          <a:xfrm>
            <a:off x="6460980" y="4829636"/>
            <a:ext cx="41697" cy="41697"/>
          </a:xfrm>
          <a:prstGeom prst="ellipse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6" name="任意多边形: 形状 258">
            <a:extLst>
              <a:ext uri="{FF2B5EF4-FFF2-40B4-BE49-F238E27FC236}">
                <a16:creationId xmlns:a16="http://schemas.microsoft.com/office/drawing/2014/main" id="{F01893B1-B6B5-4849-9E19-0A5BE64E02BB}"/>
              </a:ext>
            </a:extLst>
          </p:cNvPr>
          <p:cNvSpPr/>
          <p:nvPr/>
        </p:nvSpPr>
        <p:spPr>
          <a:xfrm flipV="1">
            <a:off x="6893052" y="3392216"/>
            <a:ext cx="1263586" cy="414145"/>
          </a:xfrm>
          <a:custGeom>
            <a:avLst/>
            <a:gdLst>
              <a:gd name="connsiteX0" fmla="*/ 1455420 w 1455420"/>
              <a:gd name="connsiteY0" fmla="*/ 0 h 205740"/>
              <a:gd name="connsiteX1" fmla="*/ 0 w 1455420"/>
              <a:gd name="connsiteY1" fmla="*/ 20574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5420" h="205740">
                <a:moveTo>
                  <a:pt x="1455420" y="0"/>
                </a:moveTo>
                <a:lnTo>
                  <a:pt x="0" y="205740"/>
                </a:lnTo>
              </a:path>
            </a:pathLst>
          </a:cu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" name="任意多边形: 形状 258">
            <a:extLst>
              <a:ext uri="{FF2B5EF4-FFF2-40B4-BE49-F238E27FC236}">
                <a16:creationId xmlns:a16="http://schemas.microsoft.com/office/drawing/2014/main" id="{F01893B1-B6B5-4849-9E19-0A5BE64E02BB}"/>
              </a:ext>
            </a:extLst>
          </p:cNvPr>
          <p:cNvSpPr/>
          <p:nvPr/>
        </p:nvSpPr>
        <p:spPr>
          <a:xfrm flipV="1">
            <a:off x="7093313" y="3387170"/>
            <a:ext cx="1058565" cy="623340"/>
          </a:xfrm>
          <a:custGeom>
            <a:avLst/>
            <a:gdLst>
              <a:gd name="connsiteX0" fmla="*/ 1455420 w 1455420"/>
              <a:gd name="connsiteY0" fmla="*/ 0 h 205740"/>
              <a:gd name="connsiteX1" fmla="*/ 0 w 1455420"/>
              <a:gd name="connsiteY1" fmla="*/ 20574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5420" h="205740">
                <a:moveTo>
                  <a:pt x="1455420" y="0"/>
                </a:moveTo>
                <a:lnTo>
                  <a:pt x="0" y="205740"/>
                </a:lnTo>
              </a:path>
            </a:pathLst>
          </a:cu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8" name="任意多边形: 形状 258">
            <a:extLst>
              <a:ext uri="{FF2B5EF4-FFF2-40B4-BE49-F238E27FC236}">
                <a16:creationId xmlns:a16="http://schemas.microsoft.com/office/drawing/2014/main" id="{F01893B1-B6B5-4849-9E19-0A5BE64E02BB}"/>
              </a:ext>
            </a:extLst>
          </p:cNvPr>
          <p:cNvSpPr/>
          <p:nvPr/>
        </p:nvSpPr>
        <p:spPr>
          <a:xfrm flipV="1">
            <a:off x="7305687" y="3379428"/>
            <a:ext cx="845542" cy="850272"/>
          </a:xfrm>
          <a:custGeom>
            <a:avLst/>
            <a:gdLst>
              <a:gd name="connsiteX0" fmla="*/ 1455420 w 1455420"/>
              <a:gd name="connsiteY0" fmla="*/ 0 h 205740"/>
              <a:gd name="connsiteX1" fmla="*/ 0 w 1455420"/>
              <a:gd name="connsiteY1" fmla="*/ 20574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5420" h="205740">
                <a:moveTo>
                  <a:pt x="1455420" y="0"/>
                </a:moveTo>
                <a:lnTo>
                  <a:pt x="0" y="205740"/>
                </a:lnTo>
              </a:path>
            </a:pathLst>
          </a:cu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9" name="任意多边形: 形状 258">
            <a:extLst>
              <a:ext uri="{FF2B5EF4-FFF2-40B4-BE49-F238E27FC236}">
                <a16:creationId xmlns:a16="http://schemas.microsoft.com/office/drawing/2014/main" id="{F01893B1-B6B5-4849-9E19-0A5BE64E02BB}"/>
              </a:ext>
            </a:extLst>
          </p:cNvPr>
          <p:cNvSpPr/>
          <p:nvPr/>
        </p:nvSpPr>
        <p:spPr>
          <a:xfrm flipV="1">
            <a:off x="7523081" y="3399522"/>
            <a:ext cx="628797" cy="1042878"/>
          </a:xfrm>
          <a:custGeom>
            <a:avLst/>
            <a:gdLst>
              <a:gd name="connsiteX0" fmla="*/ 1455420 w 1455420"/>
              <a:gd name="connsiteY0" fmla="*/ 0 h 205740"/>
              <a:gd name="connsiteX1" fmla="*/ 0 w 1455420"/>
              <a:gd name="connsiteY1" fmla="*/ 20574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5420" h="205740">
                <a:moveTo>
                  <a:pt x="1455420" y="0"/>
                </a:moveTo>
                <a:lnTo>
                  <a:pt x="0" y="205740"/>
                </a:lnTo>
              </a:path>
            </a:pathLst>
          </a:cu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0" name="任意多边形: 形状 258">
            <a:extLst>
              <a:ext uri="{FF2B5EF4-FFF2-40B4-BE49-F238E27FC236}">
                <a16:creationId xmlns:a16="http://schemas.microsoft.com/office/drawing/2014/main" id="{F01893B1-B6B5-4849-9E19-0A5BE64E02BB}"/>
              </a:ext>
            </a:extLst>
          </p:cNvPr>
          <p:cNvSpPr/>
          <p:nvPr/>
        </p:nvSpPr>
        <p:spPr>
          <a:xfrm flipV="1">
            <a:off x="7723978" y="3374236"/>
            <a:ext cx="425980" cy="1260397"/>
          </a:xfrm>
          <a:custGeom>
            <a:avLst/>
            <a:gdLst>
              <a:gd name="connsiteX0" fmla="*/ 1455420 w 1455420"/>
              <a:gd name="connsiteY0" fmla="*/ 0 h 205740"/>
              <a:gd name="connsiteX1" fmla="*/ 0 w 1455420"/>
              <a:gd name="connsiteY1" fmla="*/ 20574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5420" h="205740">
                <a:moveTo>
                  <a:pt x="1455420" y="0"/>
                </a:moveTo>
                <a:lnTo>
                  <a:pt x="0" y="205740"/>
                </a:lnTo>
              </a:path>
            </a:pathLst>
          </a:cu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1" name="任意多边形: 形状 258">
            <a:extLst>
              <a:ext uri="{FF2B5EF4-FFF2-40B4-BE49-F238E27FC236}">
                <a16:creationId xmlns:a16="http://schemas.microsoft.com/office/drawing/2014/main" id="{F01893B1-B6B5-4849-9E19-0A5BE64E02BB}"/>
              </a:ext>
            </a:extLst>
          </p:cNvPr>
          <p:cNvSpPr/>
          <p:nvPr/>
        </p:nvSpPr>
        <p:spPr>
          <a:xfrm flipV="1">
            <a:off x="7938074" y="3403586"/>
            <a:ext cx="201514" cy="1454336"/>
          </a:xfrm>
          <a:custGeom>
            <a:avLst/>
            <a:gdLst>
              <a:gd name="connsiteX0" fmla="*/ 1455420 w 1455420"/>
              <a:gd name="connsiteY0" fmla="*/ 0 h 205740"/>
              <a:gd name="connsiteX1" fmla="*/ 0 w 1455420"/>
              <a:gd name="connsiteY1" fmla="*/ 20574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5420" h="205740">
                <a:moveTo>
                  <a:pt x="1455420" y="0"/>
                </a:moveTo>
                <a:lnTo>
                  <a:pt x="0" y="205740"/>
                </a:lnTo>
              </a:path>
            </a:pathLst>
          </a:cu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2" name="任意多边形: 形状 670">
            <a:extLst>
              <a:ext uri="{FF2B5EF4-FFF2-40B4-BE49-F238E27FC236}">
                <a16:creationId xmlns:a16="http://schemas.microsoft.com/office/drawing/2014/main" id="{6F7AFC20-47A5-4131-B580-C2609CC52767}"/>
              </a:ext>
            </a:extLst>
          </p:cNvPr>
          <p:cNvSpPr/>
          <p:nvPr/>
        </p:nvSpPr>
        <p:spPr>
          <a:xfrm>
            <a:off x="6700050" y="3393723"/>
            <a:ext cx="1451828" cy="194577"/>
          </a:xfrm>
          <a:custGeom>
            <a:avLst/>
            <a:gdLst>
              <a:gd name="connsiteX0" fmla="*/ 0 w 1480930"/>
              <a:gd name="connsiteY0" fmla="*/ 0 h 1480930"/>
              <a:gd name="connsiteX1" fmla="*/ 1480930 w 1480930"/>
              <a:gd name="connsiteY1" fmla="*/ 1480930 h 1480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0930" h="1480930">
                <a:moveTo>
                  <a:pt x="0" y="0"/>
                </a:moveTo>
                <a:lnTo>
                  <a:pt x="1480930" y="1480930"/>
                </a:lnTo>
              </a:path>
            </a:pathLst>
          </a:custGeom>
          <a:noFill/>
          <a:ln w="63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24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7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25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75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75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76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0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66" grpId="0" animBg="1"/>
      <p:bldP spid="666" grpId="1" animBg="1"/>
      <p:bldP spid="667" grpId="0" animBg="1"/>
      <p:bldP spid="667" grpId="1" animBg="1"/>
      <p:bldP spid="668" grpId="0" animBg="1"/>
      <p:bldP spid="668" grpId="1" animBg="1"/>
      <p:bldP spid="669" grpId="0" animBg="1"/>
      <p:bldP spid="669" grpId="1" animBg="1"/>
      <p:bldP spid="670" grpId="0" animBg="1"/>
      <p:bldP spid="670" grpId="1" animBg="1"/>
      <p:bldP spid="671" grpId="0" animBg="1"/>
      <p:bldP spid="671" grpId="1" animBg="1"/>
      <p:bldP spid="672" grpId="0" animBg="1"/>
      <p:bldP spid="672" grpId="1" animBg="1"/>
      <p:bldP spid="673" grpId="0" animBg="1"/>
      <p:bldP spid="673" grpId="1" animBg="1"/>
      <p:bldP spid="674" grpId="0" animBg="1"/>
      <p:bldP spid="674" grpId="1" animBg="1"/>
      <p:bldP spid="675" grpId="0" animBg="1"/>
      <p:bldP spid="675" grpId="1" animBg="1"/>
      <p:bldP spid="676" grpId="0" animBg="1"/>
      <p:bldP spid="676" grpId="1" animBg="1"/>
      <p:bldP spid="677" grpId="0" animBg="1"/>
      <p:bldP spid="677" grpId="1" animBg="1"/>
      <p:bldP spid="678" grpId="0" animBg="1"/>
      <p:bldP spid="678" grpId="1" animBg="1"/>
      <p:bldP spid="679" grpId="0" animBg="1"/>
      <p:bldP spid="679" grpId="1" animBg="1"/>
      <p:bldP spid="680" grpId="0" animBg="1"/>
      <p:bldP spid="732" grpId="0" animBg="1"/>
      <p:bldP spid="73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>
            <a:extLst>
              <a:ext uri="{FF2B5EF4-FFF2-40B4-BE49-F238E27FC236}">
                <a16:creationId xmlns:a16="http://schemas.microsoft.com/office/drawing/2014/main" id="{05B9F2F6-F1DC-45DC-BB3B-17D75F2AA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3946" y="4987998"/>
            <a:ext cx="1774166" cy="85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挑戰完畢，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返回主頁</a:t>
            </a:r>
            <a:endParaRPr kumimoji="1" lang="zh-TW" altLang="en-US" dirty="0"/>
          </a:p>
        </p:txBody>
      </p:sp>
      <p:pic>
        <p:nvPicPr>
          <p:cNvPr id="13" name="图片 12">
            <a:hlinkClick r:id="rId3" action="ppaction://hlinksldjump"/>
            <a:extLst>
              <a:ext uri="{FF2B5EF4-FFF2-40B4-BE49-F238E27FC236}">
                <a16:creationId xmlns:a16="http://schemas.microsoft.com/office/drawing/2014/main" id="{32A93CD7-70AC-4687-AD28-3F84EC8162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6210723" y="5153921"/>
            <a:ext cx="642591" cy="526274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373D48E1-903F-45E2-91CD-FFB07FBAE641}"/>
              </a:ext>
            </a:extLst>
          </p:cNvPr>
          <p:cNvGrpSpPr>
            <a:grpSpLocks noChangeAspect="1"/>
          </p:cNvGrpSpPr>
          <p:nvPr/>
        </p:nvGrpSpPr>
        <p:grpSpPr>
          <a:xfrm>
            <a:off x="1008424" y="2095125"/>
            <a:ext cx="2207408" cy="2158252"/>
            <a:chOff x="3309018" y="1452365"/>
            <a:chExt cx="2452675" cy="2398056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329994C-ABBC-40DC-B73F-A4CF86876971}"/>
                </a:ext>
              </a:extLst>
            </p:cNvPr>
            <p:cNvSpPr txBox="1"/>
            <p:nvPr/>
          </p:nvSpPr>
          <p:spPr>
            <a:xfrm>
              <a:off x="3939559" y="3348344"/>
              <a:ext cx="34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E55F4B8-3843-4E4A-9121-7392C9781392}"/>
                </a:ext>
              </a:extLst>
            </p:cNvPr>
            <p:cNvSpPr txBox="1"/>
            <p:nvPr/>
          </p:nvSpPr>
          <p:spPr>
            <a:xfrm flipH="1">
              <a:off x="3309018" y="2466527"/>
              <a:ext cx="525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1A4DAC93-2489-4811-97BB-0D9DBBBD2B5B}"/>
                </a:ext>
              </a:extLst>
            </p:cNvPr>
            <p:cNvSpPr txBox="1"/>
            <p:nvPr/>
          </p:nvSpPr>
          <p:spPr>
            <a:xfrm>
              <a:off x="3444020" y="1965799"/>
              <a:ext cx="567232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356ECEC6-5703-40ED-8AB1-8990D1E2D80B}"/>
                </a:ext>
              </a:extLst>
            </p:cNvPr>
            <p:cNvSpPr txBox="1"/>
            <p:nvPr/>
          </p:nvSpPr>
          <p:spPr>
            <a:xfrm>
              <a:off x="4961315" y="3325581"/>
              <a:ext cx="34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855A9981-AA30-47FA-A342-66E76C907A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7136" y="1797934"/>
              <a:ext cx="1719072" cy="1719072"/>
            </a:xfrm>
            <a:prstGeom prst="ellipse">
              <a:avLst/>
            </a:prstGeom>
            <a:noFill/>
            <a:ln w="127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C4F2CAA4-17F8-4438-A82E-7A7145F0D6AC}"/>
                </a:ext>
              </a:extLst>
            </p:cNvPr>
            <p:cNvSpPr txBox="1"/>
            <p:nvPr/>
          </p:nvSpPr>
          <p:spPr>
            <a:xfrm>
              <a:off x="4432683" y="1452365"/>
              <a:ext cx="34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FE1CCC50-3AE5-4238-BEF7-88AE41AFD529}"/>
                </a:ext>
              </a:extLst>
            </p:cNvPr>
            <p:cNvSpPr txBox="1"/>
            <p:nvPr/>
          </p:nvSpPr>
          <p:spPr>
            <a:xfrm>
              <a:off x="4976948" y="1569260"/>
              <a:ext cx="34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DCCB4B0F-1472-4C14-AE4C-FBA38DB5ACA4}"/>
                </a:ext>
              </a:extLst>
            </p:cNvPr>
            <p:cNvSpPr txBox="1"/>
            <p:nvPr/>
          </p:nvSpPr>
          <p:spPr>
            <a:xfrm>
              <a:off x="5307330" y="2009281"/>
              <a:ext cx="34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DBCFAD05-F045-4069-AE74-D496CA6F2017}"/>
                </a:ext>
              </a:extLst>
            </p:cNvPr>
            <p:cNvSpPr txBox="1"/>
            <p:nvPr/>
          </p:nvSpPr>
          <p:spPr>
            <a:xfrm>
              <a:off x="5421573" y="2483507"/>
              <a:ext cx="34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77056335-18B7-4095-B156-843819255EEC}"/>
                </a:ext>
              </a:extLst>
            </p:cNvPr>
            <p:cNvSpPr txBox="1"/>
            <p:nvPr/>
          </p:nvSpPr>
          <p:spPr>
            <a:xfrm>
              <a:off x="5299958" y="2956946"/>
              <a:ext cx="34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6C28068C-4023-43FE-B47C-C74E62BD08B2}"/>
                </a:ext>
              </a:extLst>
            </p:cNvPr>
            <p:cNvSpPr txBox="1"/>
            <p:nvPr/>
          </p:nvSpPr>
          <p:spPr>
            <a:xfrm>
              <a:off x="4452592" y="3481089"/>
              <a:ext cx="34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D5C847E2-365D-4969-A5CA-7B782FFAD687}"/>
                </a:ext>
              </a:extLst>
            </p:cNvPr>
            <p:cNvSpPr txBox="1"/>
            <p:nvPr/>
          </p:nvSpPr>
          <p:spPr>
            <a:xfrm>
              <a:off x="3561966" y="2970288"/>
              <a:ext cx="34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C38C5119-A3F8-48F6-A337-39FE8CEF7D8B}"/>
                </a:ext>
              </a:extLst>
            </p:cNvPr>
            <p:cNvSpPr txBox="1"/>
            <p:nvPr/>
          </p:nvSpPr>
          <p:spPr>
            <a:xfrm>
              <a:off x="3862240" y="1537099"/>
              <a:ext cx="4920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BD01D83B-6054-43D2-9B74-8607FA688A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39649" y="2638425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10012174-2F08-4764-9779-B93E1233A6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25745" y="2209559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6E31490F-C9B9-47D0-84F9-F0EC3C8837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25627" y="1892585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4A04633E-5DD1-4BC5-8B9B-E8B2717656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90396" y="1768216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79F2DABB-0E71-4184-BFB5-F234512140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57345" y="1888075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F935504E-D123-4985-9DAB-C184248511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45099" y="2200301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EA033617-40E4-4725-9645-1FAE15BEC2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27817" y="2623001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EE86FE10-C5D5-4AA4-A4CF-F6A18C1343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48669" y="3076824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4B5B272B-4456-4568-9F62-2876A4F45B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63443" y="3379934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33F8338F-BBB5-4152-9E28-64C2D049E6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20886" y="3378959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D3BEAF27-5181-41F8-AAF4-3C2E4A2E45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90386" y="3481043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12C5E46E-7B0E-4FA4-9823-C65B7D5C58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26379" y="3059429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2C3D5370-DC93-42A7-A889-1401A945D0EB}"/>
              </a:ext>
            </a:extLst>
          </p:cNvPr>
          <p:cNvGrpSpPr>
            <a:grpSpLocks noChangeAspect="1"/>
          </p:cNvGrpSpPr>
          <p:nvPr/>
        </p:nvGrpSpPr>
        <p:grpSpPr>
          <a:xfrm>
            <a:off x="3473793" y="2105565"/>
            <a:ext cx="2231929" cy="2168562"/>
            <a:chOff x="3735075" y="1555135"/>
            <a:chExt cx="2479921" cy="2409511"/>
          </a:xfrm>
        </p:grpSpPr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70A76F9D-9CDE-4176-ADF7-04D51833FF58}"/>
                </a:ext>
              </a:extLst>
            </p:cNvPr>
            <p:cNvSpPr txBox="1"/>
            <p:nvPr/>
          </p:nvSpPr>
          <p:spPr>
            <a:xfrm>
              <a:off x="4355319" y="3487291"/>
              <a:ext cx="34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6554BE4A-7900-4726-A17C-3B785EA85423}"/>
                </a:ext>
              </a:extLst>
            </p:cNvPr>
            <p:cNvSpPr txBox="1"/>
            <p:nvPr/>
          </p:nvSpPr>
          <p:spPr>
            <a:xfrm flipH="1">
              <a:off x="3735075" y="2557710"/>
              <a:ext cx="525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83083967-9113-4695-9DB1-409C65899973}"/>
                </a:ext>
              </a:extLst>
            </p:cNvPr>
            <p:cNvSpPr txBox="1"/>
            <p:nvPr/>
          </p:nvSpPr>
          <p:spPr>
            <a:xfrm>
              <a:off x="3893223" y="2080926"/>
              <a:ext cx="525780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171BFAA5-E369-4B9C-9C56-3A597DDC64B6}"/>
                </a:ext>
              </a:extLst>
            </p:cNvPr>
            <p:cNvSpPr txBox="1"/>
            <p:nvPr/>
          </p:nvSpPr>
          <p:spPr>
            <a:xfrm>
              <a:off x="5443049" y="3441824"/>
              <a:ext cx="34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椭圆 54">
              <a:extLst>
                <a:ext uri="{FF2B5EF4-FFF2-40B4-BE49-F238E27FC236}">
                  <a16:creationId xmlns:a16="http://schemas.microsoft.com/office/drawing/2014/main" id="{28090866-DF1D-462E-BD66-7DD2E45AEA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74064" y="1923168"/>
              <a:ext cx="1719072" cy="1719072"/>
            </a:xfrm>
            <a:prstGeom prst="ellipse">
              <a:avLst/>
            </a:prstGeom>
            <a:noFill/>
            <a:ln w="127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35727B02-39FF-49B2-B555-FB2F31271F61}"/>
                </a:ext>
              </a:extLst>
            </p:cNvPr>
            <p:cNvSpPr txBox="1"/>
            <p:nvPr/>
          </p:nvSpPr>
          <p:spPr>
            <a:xfrm>
              <a:off x="4847688" y="1555135"/>
              <a:ext cx="34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FE990911-C808-4248-8DBC-985C8764F3C7}"/>
                </a:ext>
              </a:extLst>
            </p:cNvPr>
            <p:cNvSpPr txBox="1"/>
            <p:nvPr/>
          </p:nvSpPr>
          <p:spPr>
            <a:xfrm>
              <a:off x="5457536" y="1738859"/>
              <a:ext cx="34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2C02848A-E2C9-44A0-88E5-A645655998A5}"/>
                </a:ext>
              </a:extLst>
            </p:cNvPr>
            <p:cNvSpPr txBox="1"/>
            <p:nvPr/>
          </p:nvSpPr>
          <p:spPr>
            <a:xfrm>
              <a:off x="5745302" y="2101385"/>
              <a:ext cx="34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A9B54C8E-D297-4253-B592-BDE0FC6DB0AA}"/>
                </a:ext>
              </a:extLst>
            </p:cNvPr>
            <p:cNvSpPr txBox="1"/>
            <p:nvPr/>
          </p:nvSpPr>
          <p:spPr>
            <a:xfrm>
              <a:off x="5874876" y="2598037"/>
              <a:ext cx="34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293EDD16-B941-48AA-A0D0-969C79709C74}"/>
                </a:ext>
              </a:extLst>
            </p:cNvPr>
            <p:cNvSpPr txBox="1"/>
            <p:nvPr/>
          </p:nvSpPr>
          <p:spPr>
            <a:xfrm>
              <a:off x="5759084" y="3072492"/>
              <a:ext cx="34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CE78C549-5671-404F-B74F-74F52CD3E394}"/>
                </a:ext>
              </a:extLst>
            </p:cNvPr>
            <p:cNvSpPr txBox="1"/>
            <p:nvPr/>
          </p:nvSpPr>
          <p:spPr>
            <a:xfrm>
              <a:off x="4902509" y="3595314"/>
              <a:ext cx="34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B7D71DED-7524-4F71-80A1-6621D83F6B0B}"/>
                </a:ext>
              </a:extLst>
            </p:cNvPr>
            <p:cNvSpPr txBox="1"/>
            <p:nvPr/>
          </p:nvSpPr>
          <p:spPr>
            <a:xfrm>
              <a:off x="4009028" y="3105869"/>
              <a:ext cx="34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DC288CB6-4D19-4AD4-B92C-BFE8E20257B4}"/>
                </a:ext>
              </a:extLst>
            </p:cNvPr>
            <p:cNvSpPr txBox="1"/>
            <p:nvPr/>
          </p:nvSpPr>
          <p:spPr>
            <a:xfrm>
              <a:off x="4243154" y="1674541"/>
              <a:ext cx="4920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16E65BB0-EA65-43E3-8B68-BD09B08E05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66577" y="2763659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D8F4A93B-7009-4EFB-85A1-80DE6E46DF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2673" y="2334793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B156AA7F-56A7-4638-929B-C389B414B6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52555" y="2017819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22B43496-153F-4EDC-893F-1154D48DC3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17324" y="1893450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C9C6EDB6-6699-4277-A8C7-36965441EB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4273" y="2013309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D4427538-3413-4A87-BE02-FB786662E6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72027" y="2325535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092CC82D-3F4D-43ED-A21C-6A0D2BB5E4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54745" y="2748235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4063FF35-A011-4D6A-ABB3-0BD080EE65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75597" y="3202058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FD20E52C-CCA0-4896-8B6E-358CDFB3E5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90371" y="3505168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32AA1809-2947-4829-BC04-B86B912374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47814" y="3504193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4F6A0FE7-37A1-4A1F-BA81-58E81553DB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17314" y="3606277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3FDB8F5C-A547-4414-9BD0-70037396FB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3307" y="3184663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文本框 91">
            <a:extLst>
              <a:ext uri="{FF2B5EF4-FFF2-40B4-BE49-F238E27FC236}">
                <a16:creationId xmlns:a16="http://schemas.microsoft.com/office/drawing/2014/main" id="{5C2E2C05-AC97-4E07-83AE-94CB24CA021A}"/>
              </a:ext>
            </a:extLst>
          </p:cNvPr>
          <p:cNvSpPr txBox="1"/>
          <p:nvPr/>
        </p:nvSpPr>
        <p:spPr>
          <a:xfrm>
            <a:off x="728423" y="1571905"/>
            <a:ext cx="483158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6FBA1E24-5F0C-4371-868E-7679181552C2}"/>
              </a:ext>
            </a:extLst>
          </p:cNvPr>
          <p:cNvSpPr/>
          <p:nvPr/>
        </p:nvSpPr>
        <p:spPr>
          <a:xfrm>
            <a:off x="2178780" y="2396901"/>
            <a:ext cx="394365" cy="1454979"/>
          </a:xfrm>
          <a:custGeom>
            <a:avLst/>
            <a:gdLst>
              <a:gd name="connsiteX0" fmla="*/ 0 w 407505"/>
              <a:gd name="connsiteY0" fmla="*/ 0 h 1441174"/>
              <a:gd name="connsiteX1" fmla="*/ 407505 w 407505"/>
              <a:gd name="connsiteY1" fmla="*/ 1441174 h 1441174"/>
              <a:gd name="connsiteX0" fmla="*/ 0 w 410812"/>
              <a:gd name="connsiteY0" fmla="*/ 0 h 1447491"/>
              <a:gd name="connsiteX1" fmla="*/ 410812 w 410812"/>
              <a:gd name="connsiteY1" fmla="*/ 1447491 h 1447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0812" h="1447491">
                <a:moveTo>
                  <a:pt x="0" y="0"/>
                </a:moveTo>
                <a:lnTo>
                  <a:pt x="410812" y="1447491"/>
                </a:lnTo>
              </a:path>
            </a:pathLst>
          </a:cu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9F22A077-DF36-4312-A676-F767D8EC2D95}"/>
              </a:ext>
            </a:extLst>
          </p:cNvPr>
          <p:cNvSpPr/>
          <p:nvPr/>
        </p:nvSpPr>
        <p:spPr>
          <a:xfrm>
            <a:off x="2181127" y="2508856"/>
            <a:ext cx="395287" cy="1438275"/>
          </a:xfrm>
          <a:custGeom>
            <a:avLst/>
            <a:gdLst>
              <a:gd name="connsiteX0" fmla="*/ 395287 w 395287"/>
              <a:gd name="connsiteY0" fmla="*/ 0 h 1438275"/>
              <a:gd name="connsiteX1" fmla="*/ 0 w 395287"/>
              <a:gd name="connsiteY1" fmla="*/ 1438275 h 143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5287" h="1438275">
                <a:moveTo>
                  <a:pt x="395287" y="0"/>
                </a:moveTo>
                <a:lnTo>
                  <a:pt x="0" y="1438275"/>
                </a:lnTo>
              </a:path>
            </a:pathLst>
          </a:cu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FEB6AC7C-6413-4A5C-803C-159760E83F11}"/>
              </a:ext>
            </a:extLst>
          </p:cNvPr>
          <p:cNvSpPr/>
          <p:nvPr/>
        </p:nvSpPr>
        <p:spPr>
          <a:xfrm>
            <a:off x="1800127" y="2794606"/>
            <a:ext cx="1052512" cy="1057275"/>
          </a:xfrm>
          <a:custGeom>
            <a:avLst/>
            <a:gdLst>
              <a:gd name="connsiteX0" fmla="*/ 1052512 w 1052512"/>
              <a:gd name="connsiteY0" fmla="*/ 0 h 1057275"/>
              <a:gd name="connsiteX1" fmla="*/ 0 w 1052512"/>
              <a:gd name="connsiteY1" fmla="*/ 1057275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2512" h="1057275">
                <a:moveTo>
                  <a:pt x="1052512" y="0"/>
                </a:moveTo>
                <a:lnTo>
                  <a:pt x="0" y="1057275"/>
                </a:lnTo>
              </a:path>
            </a:pathLst>
          </a:cu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B149166F-C844-4B58-B332-DBBDB7129A11}"/>
              </a:ext>
            </a:extLst>
          </p:cNvPr>
          <p:cNvSpPr/>
          <p:nvPr/>
        </p:nvSpPr>
        <p:spPr>
          <a:xfrm>
            <a:off x="1509614" y="3180369"/>
            <a:ext cx="1438275" cy="400050"/>
          </a:xfrm>
          <a:custGeom>
            <a:avLst/>
            <a:gdLst>
              <a:gd name="connsiteX0" fmla="*/ 1438275 w 1438275"/>
              <a:gd name="connsiteY0" fmla="*/ 0 h 400050"/>
              <a:gd name="connsiteX1" fmla="*/ 0 w 1438275"/>
              <a:gd name="connsiteY1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38275" h="400050">
                <a:moveTo>
                  <a:pt x="1438275" y="0"/>
                </a:moveTo>
                <a:lnTo>
                  <a:pt x="0" y="400050"/>
                </a:lnTo>
              </a:path>
            </a:pathLst>
          </a:cu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D832DCEC-2881-4A69-9ED4-F1C642299C5F}"/>
              </a:ext>
            </a:extLst>
          </p:cNvPr>
          <p:cNvSpPr/>
          <p:nvPr/>
        </p:nvSpPr>
        <p:spPr>
          <a:xfrm>
            <a:off x="1395313" y="3164494"/>
            <a:ext cx="1457325" cy="403225"/>
          </a:xfrm>
          <a:custGeom>
            <a:avLst/>
            <a:gdLst>
              <a:gd name="connsiteX0" fmla="*/ 1447800 w 1447800"/>
              <a:gd name="connsiteY0" fmla="*/ 390525 h 390525"/>
              <a:gd name="connsiteX1" fmla="*/ 0 w 1447800"/>
              <a:gd name="connsiteY1" fmla="*/ 0 h 390525"/>
              <a:gd name="connsiteX0" fmla="*/ 1447800 w 1447800"/>
              <a:gd name="connsiteY0" fmla="*/ 396875 h 396875"/>
              <a:gd name="connsiteX1" fmla="*/ 0 w 1447800"/>
              <a:gd name="connsiteY1" fmla="*/ 0 h 396875"/>
              <a:gd name="connsiteX0" fmla="*/ 1450975 w 1450975"/>
              <a:gd name="connsiteY0" fmla="*/ 396875 h 396875"/>
              <a:gd name="connsiteX1" fmla="*/ 0 w 1450975"/>
              <a:gd name="connsiteY1" fmla="*/ 0 h 396875"/>
              <a:gd name="connsiteX0" fmla="*/ 1450975 w 1450975"/>
              <a:gd name="connsiteY0" fmla="*/ 406400 h 406400"/>
              <a:gd name="connsiteX1" fmla="*/ 0 w 1450975"/>
              <a:gd name="connsiteY1" fmla="*/ 0 h 406400"/>
              <a:gd name="connsiteX0" fmla="*/ 1450975 w 1450975"/>
              <a:gd name="connsiteY0" fmla="*/ 403225 h 403225"/>
              <a:gd name="connsiteX1" fmla="*/ 0 w 1450975"/>
              <a:gd name="connsiteY1" fmla="*/ 0 h 403225"/>
              <a:gd name="connsiteX0" fmla="*/ 1457325 w 1457325"/>
              <a:gd name="connsiteY0" fmla="*/ 400050 h 400050"/>
              <a:gd name="connsiteX1" fmla="*/ 0 w 1457325"/>
              <a:gd name="connsiteY1" fmla="*/ 0 h 400050"/>
              <a:gd name="connsiteX0" fmla="*/ 1457325 w 1457325"/>
              <a:gd name="connsiteY0" fmla="*/ 403225 h 403225"/>
              <a:gd name="connsiteX1" fmla="*/ 0 w 1457325"/>
              <a:gd name="connsiteY1" fmla="*/ 0 h 40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7325" h="403225">
                <a:moveTo>
                  <a:pt x="1457325" y="403225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任意多边形: 形状 161">
            <a:extLst>
              <a:ext uri="{FF2B5EF4-FFF2-40B4-BE49-F238E27FC236}">
                <a16:creationId xmlns:a16="http://schemas.microsoft.com/office/drawing/2014/main" id="{512B5D2E-D121-44C3-8B89-022644C91C92}"/>
              </a:ext>
            </a:extLst>
          </p:cNvPr>
          <p:cNvSpPr/>
          <p:nvPr/>
        </p:nvSpPr>
        <p:spPr>
          <a:xfrm>
            <a:off x="1509614" y="2785081"/>
            <a:ext cx="1066800" cy="1071563"/>
          </a:xfrm>
          <a:custGeom>
            <a:avLst/>
            <a:gdLst>
              <a:gd name="connsiteX0" fmla="*/ 1066800 w 1066800"/>
              <a:gd name="connsiteY0" fmla="*/ 1071563 h 1071563"/>
              <a:gd name="connsiteX1" fmla="*/ 0 w 1066800"/>
              <a:gd name="connsiteY1" fmla="*/ 0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6800" h="1071563">
                <a:moveTo>
                  <a:pt x="1066800" y="1071563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任意多边形: 形状 162">
            <a:extLst>
              <a:ext uri="{FF2B5EF4-FFF2-40B4-BE49-F238E27FC236}">
                <a16:creationId xmlns:a16="http://schemas.microsoft.com/office/drawing/2014/main" id="{9509E8A9-56FB-4261-972E-85F0AC99E5B6}"/>
              </a:ext>
            </a:extLst>
          </p:cNvPr>
          <p:cNvSpPr/>
          <p:nvPr/>
        </p:nvSpPr>
        <p:spPr>
          <a:xfrm>
            <a:off x="1792302" y="2497505"/>
            <a:ext cx="393586" cy="1444864"/>
          </a:xfrm>
          <a:custGeom>
            <a:avLst/>
            <a:gdLst>
              <a:gd name="connsiteX0" fmla="*/ 671512 w 671512"/>
              <a:gd name="connsiteY0" fmla="*/ 1152525 h 1152525"/>
              <a:gd name="connsiteX1" fmla="*/ 0 w 671512"/>
              <a:gd name="connsiteY1" fmla="*/ 0 h 1152525"/>
              <a:gd name="connsiteX0" fmla="*/ 647426 w 647426"/>
              <a:gd name="connsiteY0" fmla="*/ 1171838 h 1171838"/>
              <a:gd name="connsiteX1" fmla="*/ 0 w 647426"/>
              <a:gd name="connsiteY1" fmla="*/ 0 h 1171838"/>
              <a:gd name="connsiteX0" fmla="*/ 663483 w 663483"/>
              <a:gd name="connsiteY0" fmla="*/ 1171838 h 1171838"/>
              <a:gd name="connsiteX1" fmla="*/ 0 w 663483"/>
              <a:gd name="connsiteY1" fmla="*/ 0 h 117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3483" h="1171838">
                <a:moveTo>
                  <a:pt x="663483" y="1171838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任意多边形: 形状 163">
            <a:extLst>
              <a:ext uri="{FF2B5EF4-FFF2-40B4-BE49-F238E27FC236}">
                <a16:creationId xmlns:a16="http://schemas.microsoft.com/office/drawing/2014/main" id="{E998FE92-B7DE-4987-AE8F-65671BFB5536}"/>
              </a:ext>
            </a:extLst>
          </p:cNvPr>
          <p:cNvSpPr/>
          <p:nvPr/>
        </p:nvSpPr>
        <p:spPr>
          <a:xfrm flipH="1">
            <a:off x="1800128" y="2396336"/>
            <a:ext cx="380782" cy="1450783"/>
          </a:xfrm>
          <a:custGeom>
            <a:avLst/>
            <a:gdLst>
              <a:gd name="connsiteX0" fmla="*/ 4763 w 4763"/>
              <a:gd name="connsiteY0" fmla="*/ 1343025 h 1343025"/>
              <a:gd name="connsiteX1" fmla="*/ 0 w 4763"/>
              <a:gd name="connsiteY1" fmla="*/ 0 h 1343025"/>
              <a:gd name="connsiteX0" fmla="*/ 10083 w 10083"/>
              <a:gd name="connsiteY0" fmla="*/ 10089 h 10089"/>
              <a:gd name="connsiteX1" fmla="*/ 0 w 10083"/>
              <a:gd name="connsiteY1" fmla="*/ 0 h 10089"/>
              <a:gd name="connsiteX0" fmla="*/ 9916 w 9916"/>
              <a:gd name="connsiteY0" fmla="*/ 10111 h 10111"/>
              <a:gd name="connsiteX1" fmla="*/ 0 w 9916"/>
              <a:gd name="connsiteY1" fmla="*/ 0 h 10111"/>
              <a:gd name="connsiteX0" fmla="*/ 10084 w 10084"/>
              <a:gd name="connsiteY0" fmla="*/ 10022 h 10022"/>
              <a:gd name="connsiteX1" fmla="*/ 0 w 10084"/>
              <a:gd name="connsiteY1" fmla="*/ 0 h 1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84" h="10022">
                <a:moveTo>
                  <a:pt x="10084" y="10022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任意多边形: 形状 164">
            <a:extLst>
              <a:ext uri="{FF2B5EF4-FFF2-40B4-BE49-F238E27FC236}">
                <a16:creationId xmlns:a16="http://schemas.microsoft.com/office/drawing/2014/main" id="{03680561-00D4-458A-A6FA-AF499535344A}"/>
              </a:ext>
            </a:extLst>
          </p:cNvPr>
          <p:cNvSpPr/>
          <p:nvPr/>
        </p:nvSpPr>
        <p:spPr>
          <a:xfrm>
            <a:off x="1504852" y="2512709"/>
            <a:ext cx="1065452" cy="1067709"/>
          </a:xfrm>
          <a:custGeom>
            <a:avLst/>
            <a:gdLst>
              <a:gd name="connsiteX0" fmla="*/ 0 w 671512"/>
              <a:gd name="connsiteY0" fmla="*/ 1176338 h 1176338"/>
              <a:gd name="connsiteX1" fmla="*/ 671512 w 671512"/>
              <a:gd name="connsiteY1" fmla="*/ 0 h 117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1512" h="1176338">
                <a:moveTo>
                  <a:pt x="0" y="1176338"/>
                </a:moveTo>
                <a:lnTo>
                  <a:pt x="671512" y="0"/>
                </a:lnTo>
              </a:path>
            </a:pathLst>
          </a:cu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任意多边形: 形状 165">
            <a:extLst>
              <a:ext uri="{FF2B5EF4-FFF2-40B4-BE49-F238E27FC236}">
                <a16:creationId xmlns:a16="http://schemas.microsoft.com/office/drawing/2014/main" id="{360451B1-EC9B-45BC-BBC1-2E7F0B882F1A}"/>
              </a:ext>
            </a:extLst>
          </p:cNvPr>
          <p:cNvSpPr/>
          <p:nvPr/>
        </p:nvSpPr>
        <p:spPr>
          <a:xfrm>
            <a:off x="1395314" y="2791431"/>
            <a:ext cx="1462088" cy="376238"/>
          </a:xfrm>
          <a:custGeom>
            <a:avLst/>
            <a:gdLst>
              <a:gd name="connsiteX0" fmla="*/ 0 w 1471613"/>
              <a:gd name="connsiteY0" fmla="*/ 366713 h 366713"/>
              <a:gd name="connsiteX1" fmla="*/ 1471613 w 1471613"/>
              <a:gd name="connsiteY1" fmla="*/ 0 h 366713"/>
              <a:gd name="connsiteX0" fmla="*/ 0 w 1462088"/>
              <a:gd name="connsiteY0" fmla="*/ 369888 h 369888"/>
              <a:gd name="connsiteX1" fmla="*/ 1462088 w 1462088"/>
              <a:gd name="connsiteY1" fmla="*/ 0 h 369888"/>
              <a:gd name="connsiteX0" fmla="*/ 0 w 1462088"/>
              <a:gd name="connsiteY0" fmla="*/ 376238 h 376238"/>
              <a:gd name="connsiteX1" fmla="*/ 1462088 w 1462088"/>
              <a:gd name="connsiteY1" fmla="*/ 0 h 37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62088" h="376238">
                <a:moveTo>
                  <a:pt x="0" y="376238"/>
                </a:moveTo>
                <a:lnTo>
                  <a:pt x="1462088" y="0"/>
                </a:lnTo>
              </a:path>
            </a:pathLst>
          </a:cu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任意多边形: 形状 166">
            <a:extLst>
              <a:ext uri="{FF2B5EF4-FFF2-40B4-BE49-F238E27FC236}">
                <a16:creationId xmlns:a16="http://schemas.microsoft.com/office/drawing/2014/main" id="{DE498A1C-E03E-4AC8-80AA-DA53E37CC791}"/>
              </a:ext>
            </a:extLst>
          </p:cNvPr>
          <p:cNvSpPr/>
          <p:nvPr/>
        </p:nvSpPr>
        <p:spPr>
          <a:xfrm flipV="1">
            <a:off x="1505816" y="2779705"/>
            <a:ext cx="1452411" cy="403512"/>
          </a:xfrm>
          <a:custGeom>
            <a:avLst/>
            <a:gdLst>
              <a:gd name="connsiteX0" fmla="*/ 0 w 1471613"/>
              <a:gd name="connsiteY0" fmla="*/ 366713 h 366713"/>
              <a:gd name="connsiteX1" fmla="*/ 1471613 w 1471613"/>
              <a:gd name="connsiteY1" fmla="*/ 0 h 36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1613" h="366713">
                <a:moveTo>
                  <a:pt x="0" y="366713"/>
                </a:moveTo>
                <a:lnTo>
                  <a:pt x="1471613" y="0"/>
                </a:lnTo>
              </a:path>
            </a:pathLst>
          </a:cu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任意多边形: 形状 167">
            <a:extLst>
              <a:ext uri="{FF2B5EF4-FFF2-40B4-BE49-F238E27FC236}">
                <a16:creationId xmlns:a16="http://schemas.microsoft.com/office/drawing/2014/main" id="{AF80B62E-F20F-4D60-9440-6FB6AFFBCBC5}"/>
              </a:ext>
            </a:extLst>
          </p:cNvPr>
          <p:cNvSpPr/>
          <p:nvPr/>
        </p:nvSpPr>
        <p:spPr>
          <a:xfrm flipV="1">
            <a:off x="1794561" y="2503205"/>
            <a:ext cx="1059383" cy="1061584"/>
          </a:xfrm>
          <a:custGeom>
            <a:avLst/>
            <a:gdLst>
              <a:gd name="connsiteX0" fmla="*/ 0 w 1471613"/>
              <a:gd name="connsiteY0" fmla="*/ 366713 h 366713"/>
              <a:gd name="connsiteX1" fmla="*/ 1471613 w 1471613"/>
              <a:gd name="connsiteY1" fmla="*/ 0 h 366713"/>
              <a:gd name="connsiteX0" fmla="*/ 0 w 1467216"/>
              <a:gd name="connsiteY0" fmla="*/ 370033 h 370033"/>
              <a:gd name="connsiteX1" fmla="*/ 1467216 w 1467216"/>
              <a:gd name="connsiteY1" fmla="*/ 0 h 37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67216" h="370033">
                <a:moveTo>
                  <a:pt x="0" y="370033"/>
                </a:moveTo>
                <a:lnTo>
                  <a:pt x="1467216" y="0"/>
                </a:lnTo>
              </a:path>
            </a:pathLst>
          </a:cu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E4EEBE73-C041-4F8B-9516-FB7186234975}"/>
              </a:ext>
            </a:extLst>
          </p:cNvPr>
          <p:cNvSpPr txBox="1"/>
          <p:nvPr/>
        </p:nvSpPr>
        <p:spPr>
          <a:xfrm>
            <a:off x="1890755" y="1633870"/>
            <a:ext cx="108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智信</a:t>
            </a:r>
            <a:endParaRPr lang="en-US" sz="2000" u="sng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71" name="任意多边形: 形状 170">
            <a:extLst>
              <a:ext uri="{FF2B5EF4-FFF2-40B4-BE49-F238E27FC236}">
                <a16:creationId xmlns:a16="http://schemas.microsoft.com/office/drawing/2014/main" id="{D22ABCA1-27A0-41B8-B9B0-E12DE7A4EB89}"/>
              </a:ext>
            </a:extLst>
          </p:cNvPr>
          <p:cNvSpPr/>
          <p:nvPr/>
        </p:nvSpPr>
        <p:spPr>
          <a:xfrm>
            <a:off x="4645799" y="2436263"/>
            <a:ext cx="767425" cy="771525"/>
          </a:xfrm>
          <a:custGeom>
            <a:avLst/>
            <a:gdLst>
              <a:gd name="connsiteX0" fmla="*/ 0 w 695325"/>
              <a:gd name="connsiteY0" fmla="*/ 0 h 1190625"/>
              <a:gd name="connsiteX1" fmla="*/ 695325 w 695325"/>
              <a:gd name="connsiteY1" fmla="*/ 1190625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5325" h="1190625">
                <a:moveTo>
                  <a:pt x="0" y="0"/>
                </a:moveTo>
                <a:lnTo>
                  <a:pt x="695325" y="1190625"/>
                </a:lnTo>
              </a:path>
            </a:pathLst>
          </a:cu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任意多边形: 形状 171">
            <a:extLst>
              <a:ext uri="{FF2B5EF4-FFF2-40B4-BE49-F238E27FC236}">
                <a16:creationId xmlns:a16="http://schemas.microsoft.com/office/drawing/2014/main" id="{86A1D43B-7911-4EBB-BC8B-1D87EEE1E6FF}"/>
              </a:ext>
            </a:extLst>
          </p:cNvPr>
          <p:cNvSpPr/>
          <p:nvPr/>
        </p:nvSpPr>
        <p:spPr>
          <a:xfrm rot="20756381">
            <a:off x="5160833" y="2484988"/>
            <a:ext cx="268639" cy="1065460"/>
          </a:xfrm>
          <a:custGeom>
            <a:avLst/>
            <a:gdLst>
              <a:gd name="connsiteX0" fmla="*/ 0 w 0"/>
              <a:gd name="connsiteY0" fmla="*/ 0 h 1333500"/>
              <a:gd name="connsiteX1" fmla="*/ 0 w 0"/>
              <a:gd name="connsiteY1" fmla="*/ 1333500 h 1333500"/>
              <a:gd name="connsiteX0" fmla="*/ 0 w 0"/>
              <a:gd name="connsiteY0" fmla="*/ 0 h 10119"/>
              <a:gd name="connsiteX1" fmla="*/ 0 w 0"/>
              <a:gd name="connsiteY1" fmla="*/ 10119 h 10119"/>
              <a:gd name="connsiteX0" fmla="*/ 3175 w 0"/>
              <a:gd name="connsiteY0" fmla="*/ 0 h 9976"/>
              <a:gd name="connsiteX1" fmla="*/ 0 w 0"/>
              <a:gd name="connsiteY1" fmla="*/ 9976 h 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976">
                <a:moveTo>
                  <a:pt x="3175" y="0"/>
                </a:moveTo>
                <a:lnTo>
                  <a:pt x="0" y="9976"/>
                </a:lnTo>
              </a:path>
            </a:pathLst>
          </a:cu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任意多边形: 形状 172">
            <a:extLst>
              <a:ext uri="{FF2B5EF4-FFF2-40B4-BE49-F238E27FC236}">
                <a16:creationId xmlns:a16="http://schemas.microsoft.com/office/drawing/2014/main" id="{5B07CFB6-69A1-4017-95F8-784E21339705}"/>
              </a:ext>
            </a:extLst>
          </p:cNvPr>
          <p:cNvSpPr/>
          <p:nvPr/>
        </p:nvSpPr>
        <p:spPr>
          <a:xfrm>
            <a:off x="5046967" y="2823613"/>
            <a:ext cx="271931" cy="1057269"/>
          </a:xfrm>
          <a:custGeom>
            <a:avLst/>
            <a:gdLst>
              <a:gd name="connsiteX0" fmla="*/ 666750 w 666750"/>
              <a:gd name="connsiteY0" fmla="*/ 0 h 1152525"/>
              <a:gd name="connsiteX1" fmla="*/ 0 w 666750"/>
              <a:gd name="connsiteY1" fmla="*/ 1152525 h 1152525"/>
              <a:gd name="connsiteX0" fmla="*/ 663575 w 663575"/>
              <a:gd name="connsiteY0" fmla="*/ 0 h 1155700"/>
              <a:gd name="connsiteX1" fmla="*/ 0 w 663575"/>
              <a:gd name="connsiteY1" fmla="*/ 1155700 h 1155700"/>
              <a:gd name="connsiteX0" fmla="*/ 669925 w 669925"/>
              <a:gd name="connsiteY0" fmla="*/ 0 h 1155700"/>
              <a:gd name="connsiteX1" fmla="*/ 0 w 669925"/>
              <a:gd name="connsiteY1" fmla="*/ 1155700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9925" h="1155700">
                <a:moveTo>
                  <a:pt x="669925" y="0"/>
                </a:moveTo>
                <a:lnTo>
                  <a:pt x="0" y="1155700"/>
                </a:lnTo>
              </a:path>
            </a:pathLst>
          </a:cu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任意多边形: 形状 173">
            <a:extLst>
              <a:ext uri="{FF2B5EF4-FFF2-40B4-BE49-F238E27FC236}">
                <a16:creationId xmlns:a16="http://schemas.microsoft.com/office/drawing/2014/main" id="{22F0A25E-E965-47E2-9F19-8ED8451D8D70}"/>
              </a:ext>
            </a:extLst>
          </p:cNvPr>
          <p:cNvSpPr/>
          <p:nvPr/>
        </p:nvSpPr>
        <p:spPr>
          <a:xfrm>
            <a:off x="4671152" y="3207787"/>
            <a:ext cx="746171" cy="771525"/>
          </a:xfrm>
          <a:custGeom>
            <a:avLst/>
            <a:gdLst>
              <a:gd name="connsiteX0" fmla="*/ 1133475 w 1133475"/>
              <a:gd name="connsiteY0" fmla="*/ 0 h 685800"/>
              <a:gd name="connsiteX1" fmla="*/ 0 w 1133475"/>
              <a:gd name="connsiteY1" fmla="*/ 685800 h 685800"/>
              <a:gd name="connsiteX0" fmla="*/ 1155700 w 1155700"/>
              <a:gd name="connsiteY0" fmla="*/ 0 h 685800"/>
              <a:gd name="connsiteX1" fmla="*/ 0 w 1155700"/>
              <a:gd name="connsiteY1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5700" h="685800">
                <a:moveTo>
                  <a:pt x="1155700" y="0"/>
                </a:moveTo>
                <a:lnTo>
                  <a:pt x="0" y="685800"/>
                </a:lnTo>
              </a:path>
            </a:pathLst>
          </a:cu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任意多边形: 形状 174">
            <a:extLst>
              <a:ext uri="{FF2B5EF4-FFF2-40B4-BE49-F238E27FC236}">
                <a16:creationId xmlns:a16="http://schemas.microsoft.com/office/drawing/2014/main" id="{AAA20E56-4232-4085-A6BF-B9F786651E0F}"/>
              </a:ext>
            </a:extLst>
          </p:cNvPr>
          <p:cNvSpPr/>
          <p:nvPr/>
        </p:nvSpPr>
        <p:spPr>
          <a:xfrm rot="19949150" flipV="1">
            <a:off x="4261624" y="3638003"/>
            <a:ext cx="1054100" cy="214331"/>
          </a:xfrm>
          <a:custGeom>
            <a:avLst/>
            <a:gdLst>
              <a:gd name="connsiteX0" fmla="*/ 1333500 w 1333500"/>
              <a:gd name="connsiteY0" fmla="*/ 0 h 19050"/>
              <a:gd name="connsiteX1" fmla="*/ 0 w 1333500"/>
              <a:gd name="connsiteY1" fmla="*/ 1905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33500" h="19050">
                <a:moveTo>
                  <a:pt x="1333500" y="0"/>
                </a:moveTo>
                <a:lnTo>
                  <a:pt x="0" y="19050"/>
                </a:lnTo>
              </a:path>
            </a:pathLst>
          </a:cu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任意多边形: 形状 175">
            <a:extLst>
              <a:ext uri="{FF2B5EF4-FFF2-40B4-BE49-F238E27FC236}">
                <a16:creationId xmlns:a16="http://schemas.microsoft.com/office/drawing/2014/main" id="{92CBF4E2-E8CD-4F94-A4B5-19A597B19E5F}"/>
              </a:ext>
            </a:extLst>
          </p:cNvPr>
          <p:cNvSpPr/>
          <p:nvPr/>
        </p:nvSpPr>
        <p:spPr>
          <a:xfrm>
            <a:off x="3977772" y="3590235"/>
            <a:ext cx="1058551" cy="293828"/>
          </a:xfrm>
          <a:custGeom>
            <a:avLst/>
            <a:gdLst>
              <a:gd name="connsiteX0" fmla="*/ 1162050 w 1162050"/>
              <a:gd name="connsiteY0" fmla="*/ 676275 h 676275"/>
              <a:gd name="connsiteX1" fmla="*/ 0 w 1162050"/>
              <a:gd name="connsiteY1" fmla="*/ 0 h 676275"/>
              <a:gd name="connsiteX0" fmla="*/ 1168400 w 1168400"/>
              <a:gd name="connsiteY0" fmla="*/ 685800 h 685800"/>
              <a:gd name="connsiteX1" fmla="*/ 0 w 1168400"/>
              <a:gd name="connsiteY1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8400" h="685800">
                <a:moveTo>
                  <a:pt x="1168400" y="68580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任意多边形: 形状 176">
            <a:extLst>
              <a:ext uri="{FF2B5EF4-FFF2-40B4-BE49-F238E27FC236}">
                <a16:creationId xmlns:a16="http://schemas.microsoft.com/office/drawing/2014/main" id="{4130FDDD-2895-4839-9C22-ED52520AC421}"/>
              </a:ext>
            </a:extLst>
          </p:cNvPr>
          <p:cNvSpPr/>
          <p:nvPr/>
        </p:nvSpPr>
        <p:spPr>
          <a:xfrm>
            <a:off x="3887285" y="3207787"/>
            <a:ext cx="758514" cy="771526"/>
          </a:xfrm>
          <a:custGeom>
            <a:avLst/>
            <a:gdLst>
              <a:gd name="connsiteX0" fmla="*/ 666750 w 666750"/>
              <a:gd name="connsiteY0" fmla="*/ 1152525 h 1152525"/>
              <a:gd name="connsiteX1" fmla="*/ 0 w 666750"/>
              <a:gd name="connsiteY1" fmla="*/ 0 h 1152525"/>
              <a:gd name="connsiteX0" fmla="*/ 666750 w 666750"/>
              <a:gd name="connsiteY0" fmla="*/ 1162050 h 1162050"/>
              <a:gd name="connsiteX1" fmla="*/ 0 w 666750"/>
              <a:gd name="connsiteY1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750" h="1162050">
                <a:moveTo>
                  <a:pt x="666750" y="116205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任意多边形: 形状 177">
            <a:extLst>
              <a:ext uri="{FF2B5EF4-FFF2-40B4-BE49-F238E27FC236}">
                <a16:creationId xmlns:a16="http://schemas.microsoft.com/office/drawing/2014/main" id="{83B62FCD-B93A-4758-AA4A-A0E7D1BAF05F}"/>
              </a:ext>
            </a:extLst>
          </p:cNvPr>
          <p:cNvSpPr/>
          <p:nvPr/>
        </p:nvSpPr>
        <p:spPr>
          <a:xfrm rot="20716420">
            <a:off x="4117263" y="2761782"/>
            <a:ext cx="291503" cy="1100929"/>
          </a:xfrm>
          <a:custGeom>
            <a:avLst/>
            <a:gdLst>
              <a:gd name="connsiteX0" fmla="*/ 0 w 0"/>
              <a:gd name="connsiteY0" fmla="*/ 1352550 h 1352550"/>
              <a:gd name="connsiteX1" fmla="*/ 0 w 0"/>
              <a:gd name="connsiteY1" fmla="*/ 0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52550">
                <a:moveTo>
                  <a:pt x="0" y="135255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任意多边形: 形状 178">
            <a:extLst>
              <a:ext uri="{FF2B5EF4-FFF2-40B4-BE49-F238E27FC236}">
                <a16:creationId xmlns:a16="http://schemas.microsoft.com/office/drawing/2014/main" id="{081F51AF-FA17-418D-B38D-7B3A7777089D}"/>
              </a:ext>
            </a:extLst>
          </p:cNvPr>
          <p:cNvSpPr/>
          <p:nvPr/>
        </p:nvSpPr>
        <p:spPr>
          <a:xfrm>
            <a:off x="3979049" y="2552081"/>
            <a:ext cx="297364" cy="1046232"/>
          </a:xfrm>
          <a:custGeom>
            <a:avLst/>
            <a:gdLst>
              <a:gd name="connsiteX0" fmla="*/ 0 w 666750"/>
              <a:gd name="connsiteY0" fmla="*/ 1162050 h 1162050"/>
              <a:gd name="connsiteX1" fmla="*/ 666750 w 666750"/>
              <a:gd name="connsiteY1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750" h="1162050">
                <a:moveTo>
                  <a:pt x="0" y="1162050"/>
                </a:moveTo>
                <a:lnTo>
                  <a:pt x="666750" y="0"/>
                </a:lnTo>
              </a:path>
            </a:pathLst>
          </a:cu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任意多边形: 形状 179">
            <a:extLst>
              <a:ext uri="{FF2B5EF4-FFF2-40B4-BE49-F238E27FC236}">
                <a16:creationId xmlns:a16="http://schemas.microsoft.com/office/drawing/2014/main" id="{A7D4C70F-691C-47DC-BFEF-CC893D717421}"/>
              </a:ext>
            </a:extLst>
          </p:cNvPr>
          <p:cNvSpPr/>
          <p:nvPr/>
        </p:nvSpPr>
        <p:spPr>
          <a:xfrm>
            <a:off x="3874274" y="2463469"/>
            <a:ext cx="768350" cy="734793"/>
          </a:xfrm>
          <a:custGeom>
            <a:avLst/>
            <a:gdLst>
              <a:gd name="connsiteX0" fmla="*/ 0 w 1181100"/>
              <a:gd name="connsiteY0" fmla="*/ 647700 h 647700"/>
              <a:gd name="connsiteX1" fmla="*/ 1181100 w 1181100"/>
              <a:gd name="connsiteY1" fmla="*/ 0 h 647700"/>
              <a:gd name="connsiteX0" fmla="*/ 0 w 1165225"/>
              <a:gd name="connsiteY0" fmla="*/ 657225 h 657225"/>
              <a:gd name="connsiteX1" fmla="*/ 1165225 w 1165225"/>
              <a:gd name="connsiteY1" fmla="*/ 0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5225" h="657225">
                <a:moveTo>
                  <a:pt x="0" y="657225"/>
                </a:moveTo>
                <a:lnTo>
                  <a:pt x="1165225" y="0"/>
                </a:lnTo>
              </a:path>
            </a:pathLst>
          </a:cu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任意多边形: 形状 180">
            <a:extLst>
              <a:ext uri="{FF2B5EF4-FFF2-40B4-BE49-F238E27FC236}">
                <a16:creationId xmlns:a16="http://schemas.microsoft.com/office/drawing/2014/main" id="{87080248-8F14-4377-A684-30AD2A179CE4}"/>
              </a:ext>
            </a:extLst>
          </p:cNvPr>
          <p:cNvSpPr/>
          <p:nvPr/>
        </p:nvSpPr>
        <p:spPr>
          <a:xfrm flipV="1">
            <a:off x="3979050" y="2547432"/>
            <a:ext cx="1043508" cy="269831"/>
          </a:xfrm>
          <a:custGeom>
            <a:avLst/>
            <a:gdLst>
              <a:gd name="connsiteX0" fmla="*/ 0 w 1343025"/>
              <a:gd name="connsiteY0" fmla="*/ 0 h 9525"/>
              <a:gd name="connsiteX1" fmla="*/ 1343025 w 1343025"/>
              <a:gd name="connsiteY1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43025" h="9525">
                <a:moveTo>
                  <a:pt x="0" y="0"/>
                </a:moveTo>
                <a:lnTo>
                  <a:pt x="1343025" y="9525"/>
                </a:lnTo>
              </a:path>
            </a:pathLst>
          </a:cu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任意多边形: 形状 181">
            <a:extLst>
              <a:ext uri="{FF2B5EF4-FFF2-40B4-BE49-F238E27FC236}">
                <a16:creationId xmlns:a16="http://schemas.microsoft.com/office/drawing/2014/main" id="{2DCD1E1C-3F4F-4FFC-9D12-AD717507D213}"/>
              </a:ext>
            </a:extLst>
          </p:cNvPr>
          <p:cNvSpPr/>
          <p:nvPr/>
        </p:nvSpPr>
        <p:spPr>
          <a:xfrm>
            <a:off x="4264799" y="2541038"/>
            <a:ext cx="1054099" cy="296319"/>
          </a:xfrm>
          <a:custGeom>
            <a:avLst/>
            <a:gdLst>
              <a:gd name="connsiteX0" fmla="*/ 0 w 1171575"/>
              <a:gd name="connsiteY0" fmla="*/ 0 h 666750"/>
              <a:gd name="connsiteX1" fmla="*/ 1171575 w 1171575"/>
              <a:gd name="connsiteY1" fmla="*/ 666750 h 666750"/>
              <a:gd name="connsiteX0" fmla="*/ 0 w 1158875"/>
              <a:gd name="connsiteY0" fmla="*/ 0 h 666750"/>
              <a:gd name="connsiteX1" fmla="*/ 1158875 w 1158875"/>
              <a:gd name="connsiteY1" fmla="*/ 6667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8875" h="666750">
                <a:moveTo>
                  <a:pt x="0" y="0"/>
                </a:moveTo>
                <a:lnTo>
                  <a:pt x="1158875" y="666750"/>
                </a:lnTo>
              </a:path>
            </a:pathLst>
          </a:cu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文本框 182">
            <a:extLst>
              <a:ext uri="{FF2B5EF4-FFF2-40B4-BE49-F238E27FC236}">
                <a16:creationId xmlns:a16="http://schemas.microsoft.com/office/drawing/2014/main" id="{E8C8EA4A-6EDD-4B4D-B2B2-BEDD120A7767}"/>
              </a:ext>
            </a:extLst>
          </p:cNvPr>
          <p:cNvSpPr txBox="1"/>
          <p:nvPr/>
        </p:nvSpPr>
        <p:spPr>
          <a:xfrm>
            <a:off x="1184830" y="4889894"/>
            <a:ext cx="3732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所以</a:t>
            </a:r>
            <a:r>
              <a:rPr lang="zh-TW" altLang="en-US" sz="2400" u="sng" dirty="0">
                <a:solidFill>
                  <a:srgbClr val="FF0000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海波</a:t>
            </a:r>
            <a:r>
              <a:rPr lang="zh-TW" altLang="en-US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繡出的圓形最大。</a:t>
            </a:r>
            <a:endParaRPr lang="en-US" sz="24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52" name="文本框 151">
            <a:extLst>
              <a:ext uri="{FF2B5EF4-FFF2-40B4-BE49-F238E27FC236}">
                <a16:creationId xmlns:a16="http://schemas.microsoft.com/office/drawing/2014/main" id="{E4EEBE73-C041-4F8B-9516-FB7186234975}"/>
              </a:ext>
            </a:extLst>
          </p:cNvPr>
          <p:cNvSpPr txBox="1"/>
          <p:nvPr/>
        </p:nvSpPr>
        <p:spPr>
          <a:xfrm>
            <a:off x="4263700" y="1622392"/>
            <a:ext cx="108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海波</a:t>
            </a:r>
            <a:endParaRPr lang="en-US" sz="2000" u="sng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grpSp>
        <p:nvGrpSpPr>
          <p:cNvPr id="153" name="组合 152">
            <a:extLst>
              <a:ext uri="{FF2B5EF4-FFF2-40B4-BE49-F238E27FC236}">
                <a16:creationId xmlns:a16="http://schemas.microsoft.com/office/drawing/2014/main" id="{2C3D5370-DC93-42A7-A889-1401A945D0EB}"/>
              </a:ext>
            </a:extLst>
          </p:cNvPr>
          <p:cNvGrpSpPr>
            <a:grpSpLocks noChangeAspect="1"/>
          </p:cNvGrpSpPr>
          <p:nvPr/>
        </p:nvGrpSpPr>
        <p:grpSpPr>
          <a:xfrm>
            <a:off x="5916484" y="2105565"/>
            <a:ext cx="2231929" cy="2168562"/>
            <a:chOff x="3735075" y="1555135"/>
            <a:chExt cx="2479921" cy="2409511"/>
          </a:xfrm>
        </p:grpSpPr>
        <p:sp>
          <p:nvSpPr>
            <p:cNvPr id="154" name="文本框 153">
              <a:extLst>
                <a:ext uri="{FF2B5EF4-FFF2-40B4-BE49-F238E27FC236}">
                  <a16:creationId xmlns:a16="http://schemas.microsoft.com/office/drawing/2014/main" id="{70A76F9D-9CDE-4176-ADF7-04D51833FF58}"/>
                </a:ext>
              </a:extLst>
            </p:cNvPr>
            <p:cNvSpPr txBox="1"/>
            <p:nvPr/>
          </p:nvSpPr>
          <p:spPr>
            <a:xfrm>
              <a:off x="4355319" y="3487291"/>
              <a:ext cx="34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文本框 154">
              <a:extLst>
                <a:ext uri="{FF2B5EF4-FFF2-40B4-BE49-F238E27FC236}">
                  <a16:creationId xmlns:a16="http://schemas.microsoft.com/office/drawing/2014/main" id="{6554BE4A-7900-4726-A17C-3B785EA85423}"/>
                </a:ext>
              </a:extLst>
            </p:cNvPr>
            <p:cNvSpPr txBox="1"/>
            <p:nvPr/>
          </p:nvSpPr>
          <p:spPr>
            <a:xfrm flipH="1">
              <a:off x="3735075" y="2557710"/>
              <a:ext cx="525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文本框 155">
              <a:extLst>
                <a:ext uri="{FF2B5EF4-FFF2-40B4-BE49-F238E27FC236}">
                  <a16:creationId xmlns:a16="http://schemas.microsoft.com/office/drawing/2014/main" id="{83083967-9113-4695-9DB1-409C65899973}"/>
                </a:ext>
              </a:extLst>
            </p:cNvPr>
            <p:cNvSpPr txBox="1"/>
            <p:nvPr/>
          </p:nvSpPr>
          <p:spPr>
            <a:xfrm>
              <a:off x="3893223" y="2080926"/>
              <a:ext cx="525780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文本框 156">
              <a:extLst>
                <a:ext uri="{FF2B5EF4-FFF2-40B4-BE49-F238E27FC236}">
                  <a16:creationId xmlns:a16="http://schemas.microsoft.com/office/drawing/2014/main" id="{171BFAA5-E369-4B9C-9C56-3A597DDC64B6}"/>
                </a:ext>
              </a:extLst>
            </p:cNvPr>
            <p:cNvSpPr txBox="1"/>
            <p:nvPr/>
          </p:nvSpPr>
          <p:spPr>
            <a:xfrm>
              <a:off x="5443049" y="3441824"/>
              <a:ext cx="34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椭圆 157">
              <a:extLst>
                <a:ext uri="{FF2B5EF4-FFF2-40B4-BE49-F238E27FC236}">
                  <a16:creationId xmlns:a16="http://schemas.microsoft.com/office/drawing/2014/main" id="{28090866-DF1D-462E-BD66-7DD2E45AEA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74064" y="1923168"/>
              <a:ext cx="1719072" cy="1719072"/>
            </a:xfrm>
            <a:prstGeom prst="ellipse">
              <a:avLst/>
            </a:prstGeom>
            <a:noFill/>
            <a:ln w="12700"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文本框 158">
              <a:extLst>
                <a:ext uri="{FF2B5EF4-FFF2-40B4-BE49-F238E27FC236}">
                  <a16:creationId xmlns:a16="http://schemas.microsoft.com/office/drawing/2014/main" id="{35727B02-39FF-49B2-B555-FB2F31271F61}"/>
                </a:ext>
              </a:extLst>
            </p:cNvPr>
            <p:cNvSpPr txBox="1"/>
            <p:nvPr/>
          </p:nvSpPr>
          <p:spPr>
            <a:xfrm>
              <a:off x="4847688" y="1555135"/>
              <a:ext cx="34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文本框 159">
              <a:extLst>
                <a:ext uri="{FF2B5EF4-FFF2-40B4-BE49-F238E27FC236}">
                  <a16:creationId xmlns:a16="http://schemas.microsoft.com/office/drawing/2014/main" id="{FE990911-C808-4248-8DBC-985C8764F3C7}"/>
                </a:ext>
              </a:extLst>
            </p:cNvPr>
            <p:cNvSpPr txBox="1"/>
            <p:nvPr/>
          </p:nvSpPr>
          <p:spPr>
            <a:xfrm>
              <a:off x="5457536" y="1738859"/>
              <a:ext cx="34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文本框 160">
              <a:extLst>
                <a:ext uri="{FF2B5EF4-FFF2-40B4-BE49-F238E27FC236}">
                  <a16:creationId xmlns:a16="http://schemas.microsoft.com/office/drawing/2014/main" id="{2C02848A-E2C9-44A0-88E5-A645655998A5}"/>
                </a:ext>
              </a:extLst>
            </p:cNvPr>
            <p:cNvSpPr txBox="1"/>
            <p:nvPr/>
          </p:nvSpPr>
          <p:spPr>
            <a:xfrm>
              <a:off x="5745302" y="2101385"/>
              <a:ext cx="34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文本框 183">
              <a:extLst>
                <a:ext uri="{FF2B5EF4-FFF2-40B4-BE49-F238E27FC236}">
                  <a16:creationId xmlns:a16="http://schemas.microsoft.com/office/drawing/2014/main" id="{A9B54C8E-D297-4253-B592-BDE0FC6DB0AA}"/>
                </a:ext>
              </a:extLst>
            </p:cNvPr>
            <p:cNvSpPr txBox="1"/>
            <p:nvPr/>
          </p:nvSpPr>
          <p:spPr>
            <a:xfrm>
              <a:off x="5874876" y="2598037"/>
              <a:ext cx="34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文本框 184">
              <a:extLst>
                <a:ext uri="{FF2B5EF4-FFF2-40B4-BE49-F238E27FC236}">
                  <a16:creationId xmlns:a16="http://schemas.microsoft.com/office/drawing/2014/main" id="{293EDD16-B941-48AA-A0D0-969C79709C74}"/>
                </a:ext>
              </a:extLst>
            </p:cNvPr>
            <p:cNvSpPr txBox="1"/>
            <p:nvPr/>
          </p:nvSpPr>
          <p:spPr>
            <a:xfrm>
              <a:off x="5759084" y="3072492"/>
              <a:ext cx="34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" name="文本框 185">
              <a:extLst>
                <a:ext uri="{FF2B5EF4-FFF2-40B4-BE49-F238E27FC236}">
                  <a16:creationId xmlns:a16="http://schemas.microsoft.com/office/drawing/2014/main" id="{CE78C549-5671-404F-B74F-74F52CD3E394}"/>
                </a:ext>
              </a:extLst>
            </p:cNvPr>
            <p:cNvSpPr txBox="1"/>
            <p:nvPr/>
          </p:nvSpPr>
          <p:spPr>
            <a:xfrm>
              <a:off x="4902509" y="3595314"/>
              <a:ext cx="34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7" name="文本框 186">
              <a:extLst>
                <a:ext uri="{FF2B5EF4-FFF2-40B4-BE49-F238E27FC236}">
                  <a16:creationId xmlns:a16="http://schemas.microsoft.com/office/drawing/2014/main" id="{B7D71DED-7524-4F71-80A1-6621D83F6B0B}"/>
                </a:ext>
              </a:extLst>
            </p:cNvPr>
            <p:cNvSpPr txBox="1"/>
            <p:nvPr/>
          </p:nvSpPr>
          <p:spPr>
            <a:xfrm>
              <a:off x="4009028" y="3105869"/>
              <a:ext cx="34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文本框 187">
              <a:extLst>
                <a:ext uri="{FF2B5EF4-FFF2-40B4-BE49-F238E27FC236}">
                  <a16:creationId xmlns:a16="http://schemas.microsoft.com/office/drawing/2014/main" id="{DC288CB6-4D19-4AD4-B92C-BFE8E20257B4}"/>
                </a:ext>
              </a:extLst>
            </p:cNvPr>
            <p:cNvSpPr txBox="1"/>
            <p:nvPr/>
          </p:nvSpPr>
          <p:spPr>
            <a:xfrm>
              <a:off x="4243154" y="1674541"/>
              <a:ext cx="4920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9" name="椭圆 188">
              <a:extLst>
                <a:ext uri="{FF2B5EF4-FFF2-40B4-BE49-F238E27FC236}">
                  <a16:creationId xmlns:a16="http://schemas.microsoft.com/office/drawing/2014/main" id="{16E65BB0-EA65-43E3-8B68-BD09B08E05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66577" y="2763659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椭圆 189">
              <a:extLst>
                <a:ext uri="{FF2B5EF4-FFF2-40B4-BE49-F238E27FC236}">
                  <a16:creationId xmlns:a16="http://schemas.microsoft.com/office/drawing/2014/main" id="{D8F4A93B-7009-4EFB-85A1-80DE6E46DF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2673" y="2334793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椭圆 190">
              <a:extLst>
                <a:ext uri="{FF2B5EF4-FFF2-40B4-BE49-F238E27FC236}">
                  <a16:creationId xmlns:a16="http://schemas.microsoft.com/office/drawing/2014/main" id="{B156AA7F-56A7-4638-929B-C389B414B6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52555" y="2017819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椭圆 191">
              <a:extLst>
                <a:ext uri="{FF2B5EF4-FFF2-40B4-BE49-F238E27FC236}">
                  <a16:creationId xmlns:a16="http://schemas.microsoft.com/office/drawing/2014/main" id="{22B43496-153F-4EDC-893F-1154D48DC3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17324" y="1893450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椭圆 192">
              <a:extLst>
                <a:ext uri="{FF2B5EF4-FFF2-40B4-BE49-F238E27FC236}">
                  <a16:creationId xmlns:a16="http://schemas.microsoft.com/office/drawing/2014/main" id="{C9C6EDB6-6699-4277-A8C7-36965441EB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84273" y="2013309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椭圆 193">
              <a:extLst>
                <a:ext uri="{FF2B5EF4-FFF2-40B4-BE49-F238E27FC236}">
                  <a16:creationId xmlns:a16="http://schemas.microsoft.com/office/drawing/2014/main" id="{D4427538-3413-4A87-BE02-FB786662E6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72027" y="2325535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椭圆 194">
              <a:extLst>
                <a:ext uri="{FF2B5EF4-FFF2-40B4-BE49-F238E27FC236}">
                  <a16:creationId xmlns:a16="http://schemas.microsoft.com/office/drawing/2014/main" id="{092CC82D-3F4D-43ED-A21C-6A0D2BB5E4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54745" y="2748235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椭圆 195">
              <a:extLst>
                <a:ext uri="{FF2B5EF4-FFF2-40B4-BE49-F238E27FC236}">
                  <a16:creationId xmlns:a16="http://schemas.microsoft.com/office/drawing/2014/main" id="{4063FF35-A011-4D6A-ABB3-0BD080EE65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75597" y="3202058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椭圆 196">
              <a:extLst>
                <a:ext uri="{FF2B5EF4-FFF2-40B4-BE49-F238E27FC236}">
                  <a16:creationId xmlns:a16="http://schemas.microsoft.com/office/drawing/2014/main" id="{FD20E52C-CCA0-4896-8B6E-358CDFB3E5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90371" y="3505168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椭圆 197">
              <a:extLst>
                <a:ext uri="{FF2B5EF4-FFF2-40B4-BE49-F238E27FC236}">
                  <a16:creationId xmlns:a16="http://schemas.microsoft.com/office/drawing/2014/main" id="{32AA1809-2947-4829-BC04-B86B912374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47814" y="3504193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椭圆 198">
              <a:extLst>
                <a:ext uri="{FF2B5EF4-FFF2-40B4-BE49-F238E27FC236}">
                  <a16:creationId xmlns:a16="http://schemas.microsoft.com/office/drawing/2014/main" id="{4F6A0FE7-37A1-4A1F-BA81-58E81553DB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17314" y="3606277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椭圆 199">
              <a:extLst>
                <a:ext uri="{FF2B5EF4-FFF2-40B4-BE49-F238E27FC236}">
                  <a16:creationId xmlns:a16="http://schemas.microsoft.com/office/drawing/2014/main" id="{3FDB8F5C-A547-4414-9BD0-70037396FB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3307" y="3184663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3" name="文本框 212">
            <a:extLst>
              <a:ext uri="{FF2B5EF4-FFF2-40B4-BE49-F238E27FC236}">
                <a16:creationId xmlns:a16="http://schemas.microsoft.com/office/drawing/2014/main" id="{E4EEBE73-C041-4F8B-9516-FB7186234975}"/>
              </a:ext>
            </a:extLst>
          </p:cNvPr>
          <p:cNvSpPr txBox="1"/>
          <p:nvPr/>
        </p:nvSpPr>
        <p:spPr>
          <a:xfrm>
            <a:off x="6726679" y="1646727"/>
            <a:ext cx="108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巧燕</a:t>
            </a:r>
            <a:endParaRPr lang="en-US" sz="2000" u="sng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14" name="任意多边形: 形状 170">
            <a:extLst>
              <a:ext uri="{FF2B5EF4-FFF2-40B4-BE49-F238E27FC236}">
                <a16:creationId xmlns:a16="http://schemas.microsoft.com/office/drawing/2014/main" id="{D22ABCA1-27A0-41B8-B9B0-E12DE7A4EB89}"/>
              </a:ext>
            </a:extLst>
          </p:cNvPr>
          <p:cNvSpPr/>
          <p:nvPr/>
        </p:nvSpPr>
        <p:spPr>
          <a:xfrm>
            <a:off x="7088490" y="2436263"/>
            <a:ext cx="669925" cy="1165225"/>
          </a:xfrm>
          <a:custGeom>
            <a:avLst/>
            <a:gdLst>
              <a:gd name="connsiteX0" fmla="*/ 0 w 695325"/>
              <a:gd name="connsiteY0" fmla="*/ 0 h 1190625"/>
              <a:gd name="connsiteX1" fmla="*/ 695325 w 695325"/>
              <a:gd name="connsiteY1" fmla="*/ 1190625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5325" h="1190625">
                <a:moveTo>
                  <a:pt x="0" y="0"/>
                </a:moveTo>
                <a:lnTo>
                  <a:pt x="695325" y="1190625"/>
                </a:lnTo>
              </a:path>
            </a:pathLst>
          </a:cu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任意多边形: 形状 171">
            <a:extLst>
              <a:ext uri="{FF2B5EF4-FFF2-40B4-BE49-F238E27FC236}">
                <a16:creationId xmlns:a16="http://schemas.microsoft.com/office/drawing/2014/main" id="{86A1D43B-7911-4EBB-BC8B-1D87EEE1E6FF}"/>
              </a:ext>
            </a:extLst>
          </p:cNvPr>
          <p:cNvSpPr/>
          <p:nvPr/>
        </p:nvSpPr>
        <p:spPr>
          <a:xfrm>
            <a:off x="7479015" y="2534751"/>
            <a:ext cx="0" cy="1346131"/>
          </a:xfrm>
          <a:custGeom>
            <a:avLst/>
            <a:gdLst>
              <a:gd name="connsiteX0" fmla="*/ 0 w 0"/>
              <a:gd name="connsiteY0" fmla="*/ 0 h 1333500"/>
              <a:gd name="connsiteX1" fmla="*/ 0 w 0"/>
              <a:gd name="connsiteY1" fmla="*/ 1333500 h 1333500"/>
              <a:gd name="connsiteX0" fmla="*/ 0 w 0"/>
              <a:gd name="connsiteY0" fmla="*/ 0 h 10119"/>
              <a:gd name="connsiteX1" fmla="*/ 0 w 0"/>
              <a:gd name="connsiteY1" fmla="*/ 10119 h 10119"/>
              <a:gd name="connsiteX0" fmla="*/ 3175 w 0"/>
              <a:gd name="connsiteY0" fmla="*/ 0 h 9976"/>
              <a:gd name="connsiteX1" fmla="*/ 0 w 0"/>
              <a:gd name="connsiteY1" fmla="*/ 9976 h 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976">
                <a:moveTo>
                  <a:pt x="3175" y="0"/>
                </a:moveTo>
                <a:lnTo>
                  <a:pt x="0" y="9976"/>
                </a:lnTo>
              </a:path>
            </a:pathLst>
          </a:cu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任意多边形: 形状 172">
            <a:extLst>
              <a:ext uri="{FF2B5EF4-FFF2-40B4-BE49-F238E27FC236}">
                <a16:creationId xmlns:a16="http://schemas.microsoft.com/office/drawing/2014/main" id="{5B07CFB6-69A1-4017-95F8-784E21339705}"/>
              </a:ext>
            </a:extLst>
          </p:cNvPr>
          <p:cNvSpPr/>
          <p:nvPr/>
        </p:nvSpPr>
        <p:spPr>
          <a:xfrm>
            <a:off x="7091664" y="2823613"/>
            <a:ext cx="669925" cy="1155700"/>
          </a:xfrm>
          <a:custGeom>
            <a:avLst/>
            <a:gdLst>
              <a:gd name="connsiteX0" fmla="*/ 666750 w 666750"/>
              <a:gd name="connsiteY0" fmla="*/ 0 h 1152525"/>
              <a:gd name="connsiteX1" fmla="*/ 0 w 666750"/>
              <a:gd name="connsiteY1" fmla="*/ 1152525 h 1152525"/>
              <a:gd name="connsiteX0" fmla="*/ 663575 w 663575"/>
              <a:gd name="connsiteY0" fmla="*/ 0 h 1155700"/>
              <a:gd name="connsiteX1" fmla="*/ 0 w 663575"/>
              <a:gd name="connsiteY1" fmla="*/ 1155700 h 1155700"/>
              <a:gd name="connsiteX0" fmla="*/ 669925 w 669925"/>
              <a:gd name="connsiteY0" fmla="*/ 0 h 1155700"/>
              <a:gd name="connsiteX1" fmla="*/ 0 w 669925"/>
              <a:gd name="connsiteY1" fmla="*/ 1155700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9925" h="1155700">
                <a:moveTo>
                  <a:pt x="669925" y="0"/>
                </a:moveTo>
                <a:lnTo>
                  <a:pt x="0" y="1155700"/>
                </a:lnTo>
              </a:path>
            </a:pathLst>
          </a:cu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任意多边形: 形状 173">
            <a:extLst>
              <a:ext uri="{FF2B5EF4-FFF2-40B4-BE49-F238E27FC236}">
                <a16:creationId xmlns:a16="http://schemas.microsoft.com/office/drawing/2014/main" id="{22F0A25E-E965-47E2-9F19-8ED8451D8D70}"/>
              </a:ext>
            </a:extLst>
          </p:cNvPr>
          <p:cNvSpPr/>
          <p:nvPr/>
        </p:nvSpPr>
        <p:spPr>
          <a:xfrm>
            <a:off x="6704315" y="3207788"/>
            <a:ext cx="1155700" cy="685800"/>
          </a:xfrm>
          <a:custGeom>
            <a:avLst/>
            <a:gdLst>
              <a:gd name="connsiteX0" fmla="*/ 1133475 w 1133475"/>
              <a:gd name="connsiteY0" fmla="*/ 0 h 685800"/>
              <a:gd name="connsiteX1" fmla="*/ 0 w 1133475"/>
              <a:gd name="connsiteY1" fmla="*/ 685800 h 685800"/>
              <a:gd name="connsiteX0" fmla="*/ 1155700 w 1155700"/>
              <a:gd name="connsiteY0" fmla="*/ 0 h 685800"/>
              <a:gd name="connsiteX1" fmla="*/ 0 w 1155700"/>
              <a:gd name="connsiteY1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5700" h="685800">
                <a:moveTo>
                  <a:pt x="1155700" y="0"/>
                </a:moveTo>
                <a:lnTo>
                  <a:pt x="0" y="685800"/>
                </a:lnTo>
              </a:path>
            </a:pathLst>
          </a:cu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任意多边形: 形状 174">
            <a:extLst>
              <a:ext uri="{FF2B5EF4-FFF2-40B4-BE49-F238E27FC236}">
                <a16:creationId xmlns:a16="http://schemas.microsoft.com/office/drawing/2014/main" id="{AAA20E56-4232-4085-A6BF-B9F786651E0F}"/>
              </a:ext>
            </a:extLst>
          </p:cNvPr>
          <p:cNvSpPr/>
          <p:nvPr/>
        </p:nvSpPr>
        <p:spPr>
          <a:xfrm>
            <a:off x="6424915" y="3604663"/>
            <a:ext cx="1333500" cy="0"/>
          </a:xfrm>
          <a:custGeom>
            <a:avLst/>
            <a:gdLst>
              <a:gd name="connsiteX0" fmla="*/ 1333500 w 1333500"/>
              <a:gd name="connsiteY0" fmla="*/ 0 h 19050"/>
              <a:gd name="connsiteX1" fmla="*/ 0 w 1333500"/>
              <a:gd name="connsiteY1" fmla="*/ 1905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33500" h="19050">
                <a:moveTo>
                  <a:pt x="1333500" y="0"/>
                </a:moveTo>
                <a:lnTo>
                  <a:pt x="0" y="19050"/>
                </a:lnTo>
              </a:path>
            </a:pathLst>
          </a:cu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任意多边形: 形状 175">
            <a:extLst>
              <a:ext uri="{FF2B5EF4-FFF2-40B4-BE49-F238E27FC236}">
                <a16:creationId xmlns:a16="http://schemas.microsoft.com/office/drawing/2014/main" id="{92CBF4E2-E8CD-4F94-A4B5-19A597B19E5F}"/>
              </a:ext>
            </a:extLst>
          </p:cNvPr>
          <p:cNvSpPr/>
          <p:nvPr/>
        </p:nvSpPr>
        <p:spPr>
          <a:xfrm>
            <a:off x="6310615" y="3198263"/>
            <a:ext cx="1168400" cy="685800"/>
          </a:xfrm>
          <a:custGeom>
            <a:avLst/>
            <a:gdLst>
              <a:gd name="connsiteX0" fmla="*/ 1162050 w 1162050"/>
              <a:gd name="connsiteY0" fmla="*/ 676275 h 676275"/>
              <a:gd name="connsiteX1" fmla="*/ 0 w 1162050"/>
              <a:gd name="connsiteY1" fmla="*/ 0 h 676275"/>
              <a:gd name="connsiteX0" fmla="*/ 1168400 w 1168400"/>
              <a:gd name="connsiteY0" fmla="*/ 685800 h 685800"/>
              <a:gd name="connsiteX1" fmla="*/ 0 w 1168400"/>
              <a:gd name="connsiteY1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8400" h="685800">
                <a:moveTo>
                  <a:pt x="1168400" y="68580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任意多边形: 形状 176">
            <a:extLst>
              <a:ext uri="{FF2B5EF4-FFF2-40B4-BE49-F238E27FC236}">
                <a16:creationId xmlns:a16="http://schemas.microsoft.com/office/drawing/2014/main" id="{4130FDDD-2895-4839-9C22-ED52520AC421}"/>
              </a:ext>
            </a:extLst>
          </p:cNvPr>
          <p:cNvSpPr/>
          <p:nvPr/>
        </p:nvSpPr>
        <p:spPr>
          <a:xfrm>
            <a:off x="6421740" y="2817263"/>
            <a:ext cx="666750" cy="1162050"/>
          </a:xfrm>
          <a:custGeom>
            <a:avLst/>
            <a:gdLst>
              <a:gd name="connsiteX0" fmla="*/ 666750 w 666750"/>
              <a:gd name="connsiteY0" fmla="*/ 1152525 h 1152525"/>
              <a:gd name="connsiteX1" fmla="*/ 0 w 666750"/>
              <a:gd name="connsiteY1" fmla="*/ 0 h 1152525"/>
              <a:gd name="connsiteX0" fmla="*/ 666750 w 666750"/>
              <a:gd name="connsiteY0" fmla="*/ 1162050 h 1162050"/>
              <a:gd name="connsiteX1" fmla="*/ 0 w 666750"/>
              <a:gd name="connsiteY1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750" h="1162050">
                <a:moveTo>
                  <a:pt x="666750" y="116205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任意多边形: 形状 177">
            <a:extLst>
              <a:ext uri="{FF2B5EF4-FFF2-40B4-BE49-F238E27FC236}">
                <a16:creationId xmlns:a16="http://schemas.microsoft.com/office/drawing/2014/main" id="{83B62FCD-B93A-4758-AA4A-A0E7D1BAF05F}"/>
              </a:ext>
            </a:extLst>
          </p:cNvPr>
          <p:cNvSpPr/>
          <p:nvPr/>
        </p:nvSpPr>
        <p:spPr>
          <a:xfrm>
            <a:off x="6704315" y="2537863"/>
            <a:ext cx="0" cy="1352550"/>
          </a:xfrm>
          <a:custGeom>
            <a:avLst/>
            <a:gdLst>
              <a:gd name="connsiteX0" fmla="*/ 0 w 0"/>
              <a:gd name="connsiteY0" fmla="*/ 1352550 h 1352550"/>
              <a:gd name="connsiteX1" fmla="*/ 0 w 0"/>
              <a:gd name="connsiteY1" fmla="*/ 0 h 135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352550">
                <a:moveTo>
                  <a:pt x="0" y="135255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任意多边形: 形状 178">
            <a:extLst>
              <a:ext uri="{FF2B5EF4-FFF2-40B4-BE49-F238E27FC236}">
                <a16:creationId xmlns:a16="http://schemas.microsoft.com/office/drawing/2014/main" id="{081F51AF-FA17-418D-B38D-7B3A7777089D}"/>
              </a:ext>
            </a:extLst>
          </p:cNvPr>
          <p:cNvSpPr/>
          <p:nvPr/>
        </p:nvSpPr>
        <p:spPr>
          <a:xfrm>
            <a:off x="6421740" y="2436263"/>
            <a:ext cx="666750" cy="1162050"/>
          </a:xfrm>
          <a:custGeom>
            <a:avLst/>
            <a:gdLst>
              <a:gd name="connsiteX0" fmla="*/ 0 w 666750"/>
              <a:gd name="connsiteY0" fmla="*/ 1162050 h 1162050"/>
              <a:gd name="connsiteX1" fmla="*/ 666750 w 666750"/>
              <a:gd name="connsiteY1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750" h="1162050">
                <a:moveTo>
                  <a:pt x="0" y="1162050"/>
                </a:moveTo>
                <a:lnTo>
                  <a:pt x="666750" y="0"/>
                </a:lnTo>
              </a:path>
            </a:pathLst>
          </a:cu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任意多边形: 形状 179">
            <a:extLst>
              <a:ext uri="{FF2B5EF4-FFF2-40B4-BE49-F238E27FC236}">
                <a16:creationId xmlns:a16="http://schemas.microsoft.com/office/drawing/2014/main" id="{A7D4C70F-691C-47DC-BFEF-CC893D717421}"/>
              </a:ext>
            </a:extLst>
          </p:cNvPr>
          <p:cNvSpPr/>
          <p:nvPr/>
        </p:nvSpPr>
        <p:spPr>
          <a:xfrm>
            <a:off x="6316964" y="2541037"/>
            <a:ext cx="1165225" cy="657225"/>
          </a:xfrm>
          <a:custGeom>
            <a:avLst/>
            <a:gdLst>
              <a:gd name="connsiteX0" fmla="*/ 0 w 1181100"/>
              <a:gd name="connsiteY0" fmla="*/ 647700 h 647700"/>
              <a:gd name="connsiteX1" fmla="*/ 1181100 w 1181100"/>
              <a:gd name="connsiteY1" fmla="*/ 0 h 647700"/>
              <a:gd name="connsiteX0" fmla="*/ 0 w 1165225"/>
              <a:gd name="connsiteY0" fmla="*/ 657225 h 657225"/>
              <a:gd name="connsiteX1" fmla="*/ 1165225 w 1165225"/>
              <a:gd name="connsiteY1" fmla="*/ 0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5225" h="657225">
                <a:moveTo>
                  <a:pt x="0" y="657225"/>
                </a:moveTo>
                <a:lnTo>
                  <a:pt x="1165225" y="0"/>
                </a:lnTo>
              </a:path>
            </a:pathLst>
          </a:cu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任意多边形: 形状 180">
            <a:extLst>
              <a:ext uri="{FF2B5EF4-FFF2-40B4-BE49-F238E27FC236}">
                <a16:creationId xmlns:a16="http://schemas.microsoft.com/office/drawing/2014/main" id="{87080248-8F14-4377-A684-30AD2A179CE4}"/>
              </a:ext>
            </a:extLst>
          </p:cNvPr>
          <p:cNvSpPr/>
          <p:nvPr/>
        </p:nvSpPr>
        <p:spPr>
          <a:xfrm>
            <a:off x="6421740" y="2817263"/>
            <a:ext cx="1343025" cy="0"/>
          </a:xfrm>
          <a:custGeom>
            <a:avLst/>
            <a:gdLst>
              <a:gd name="connsiteX0" fmla="*/ 0 w 1343025"/>
              <a:gd name="connsiteY0" fmla="*/ 0 h 9525"/>
              <a:gd name="connsiteX1" fmla="*/ 1343025 w 1343025"/>
              <a:gd name="connsiteY1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43025" h="9525">
                <a:moveTo>
                  <a:pt x="0" y="0"/>
                </a:moveTo>
                <a:lnTo>
                  <a:pt x="1343025" y="9525"/>
                </a:lnTo>
              </a:path>
            </a:pathLst>
          </a:cu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任意多边形: 形状 181">
            <a:extLst>
              <a:ext uri="{FF2B5EF4-FFF2-40B4-BE49-F238E27FC236}">
                <a16:creationId xmlns:a16="http://schemas.microsoft.com/office/drawing/2014/main" id="{2DCD1E1C-3F4F-4FFC-9D12-AD717507D213}"/>
              </a:ext>
            </a:extLst>
          </p:cNvPr>
          <p:cNvSpPr/>
          <p:nvPr/>
        </p:nvSpPr>
        <p:spPr>
          <a:xfrm>
            <a:off x="6707490" y="2541038"/>
            <a:ext cx="1158875" cy="666750"/>
          </a:xfrm>
          <a:custGeom>
            <a:avLst/>
            <a:gdLst>
              <a:gd name="connsiteX0" fmla="*/ 0 w 1171575"/>
              <a:gd name="connsiteY0" fmla="*/ 0 h 666750"/>
              <a:gd name="connsiteX1" fmla="*/ 1171575 w 1171575"/>
              <a:gd name="connsiteY1" fmla="*/ 666750 h 666750"/>
              <a:gd name="connsiteX0" fmla="*/ 0 w 1158875"/>
              <a:gd name="connsiteY0" fmla="*/ 0 h 666750"/>
              <a:gd name="connsiteX1" fmla="*/ 1158875 w 1158875"/>
              <a:gd name="connsiteY1" fmla="*/ 6667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8875" h="666750">
                <a:moveTo>
                  <a:pt x="0" y="0"/>
                </a:moveTo>
                <a:lnTo>
                  <a:pt x="1158875" y="666750"/>
                </a:lnTo>
              </a:path>
            </a:pathLst>
          </a:cu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文本框 225">
            <a:extLst>
              <a:ext uri="{FF2B5EF4-FFF2-40B4-BE49-F238E27FC236}">
                <a16:creationId xmlns:a16="http://schemas.microsoft.com/office/drawing/2014/main" id="{E8C8EA4A-6EDD-4B4D-B2B2-BEDD120A7767}"/>
              </a:ext>
            </a:extLst>
          </p:cNvPr>
          <p:cNvSpPr txBox="1"/>
          <p:nvPr/>
        </p:nvSpPr>
        <p:spPr>
          <a:xfrm>
            <a:off x="1184830" y="4483469"/>
            <a:ext cx="6314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規律中兩個數目相差越小，得出的圓形越大。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840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7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25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7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75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75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5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25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7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775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925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75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1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750"/>
                            </p:stCondLst>
                            <p:childTnLst>
                              <p:par>
                                <p:cTn id="12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4250"/>
                            </p:stCondLst>
                            <p:childTnLst>
                              <p:par>
                                <p:cTn id="13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750"/>
                            </p:stCondLst>
                            <p:childTnLst>
                              <p:par>
                                <p:cTn id="141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725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8750"/>
                            </p:stCondLst>
                            <p:childTnLst>
                              <p:par>
                                <p:cTn id="15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950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025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6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175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375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/>
      <p:bldP spid="152" grpId="0"/>
      <p:bldP spid="213" grpId="0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Text Box 5"/>
          <p:cNvSpPr txBox="1">
            <a:spLocks noChangeArrowheads="1"/>
          </p:cNvSpPr>
          <p:nvPr/>
        </p:nvSpPr>
        <p:spPr bwMode="auto">
          <a:xfrm>
            <a:off x="2651125" y="51482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1" lang="zh-TW" altLang="en-US"/>
          </a:p>
        </p:txBody>
      </p:sp>
      <p:sp>
        <p:nvSpPr>
          <p:cNvPr id="155653" name="AutoShape 11"/>
          <p:cNvSpPr>
            <a:spLocks noChangeArrowheads="1"/>
          </p:cNvSpPr>
          <p:nvPr/>
        </p:nvSpPr>
        <p:spPr bwMode="auto">
          <a:xfrm rot="11283964">
            <a:off x="2117076" y="2066927"/>
            <a:ext cx="5029200" cy="2971800"/>
          </a:xfrm>
          <a:prstGeom prst="cloudCallout">
            <a:avLst>
              <a:gd name="adj1" fmla="val -64075"/>
              <a:gd name="adj2" fmla="val 90402"/>
            </a:avLst>
          </a:prstGeom>
          <a:gradFill rotWithShape="0">
            <a:gsLst>
              <a:gs pos="0">
                <a:srgbClr val="FFFF00"/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1" lang="zh-TW" altLang="en-US"/>
          </a:p>
        </p:txBody>
      </p:sp>
      <p:sp>
        <p:nvSpPr>
          <p:cNvPr id="155654" name="Text Box 12"/>
          <p:cNvSpPr txBox="1">
            <a:spLocks noChangeArrowheads="1"/>
          </p:cNvSpPr>
          <p:nvPr/>
        </p:nvSpPr>
        <p:spPr bwMode="auto">
          <a:xfrm>
            <a:off x="2231376" y="2780179"/>
            <a:ext cx="4800600" cy="154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zh-TW" altLang="en-US" sz="5400" dirty="0">
                <a:ea typeface="全真疊圓體" pitchFamily="49" charset="-120"/>
              </a:rPr>
              <a:t>       </a:t>
            </a:r>
            <a:r>
              <a:rPr kumimoji="1" lang="zh-TW" altLang="en-US" sz="5400" dirty="0">
                <a:solidFill>
                  <a:srgbClr val="0000CC"/>
                </a:solidFill>
                <a:ea typeface="全真疊圓體" pitchFamily="49" charset="-120"/>
              </a:rPr>
              <a:t>歡迎你</a:t>
            </a:r>
            <a:endParaRPr kumimoji="1" lang="zh-TW" altLang="en-US" sz="5400" dirty="0"/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zh-TW" altLang="en-US" sz="5400" dirty="0">
                <a:solidFill>
                  <a:srgbClr val="009900"/>
                </a:solidFill>
                <a:latin typeface="全真行書" pitchFamily="49" charset="-120"/>
                <a:ea typeface="全真行書" pitchFamily="49" charset="-120"/>
              </a:rPr>
              <a:t>下次再來挑戰!</a:t>
            </a:r>
            <a:endParaRPr kumimoji="1" lang="zh-TW" altLang="en-US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944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0">
            <a:extLst>
              <a:ext uri="{FF2B5EF4-FFF2-40B4-BE49-F238E27FC236}">
                <a16:creationId xmlns:a16="http://schemas.microsoft.com/office/drawing/2014/main" id="{F64A2E06-9E38-4E8A-BB3F-57E67F1F2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462" y="1593676"/>
            <a:ext cx="7344116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1" lang="zh-TW" altLang="en-US" dirty="0">
                <a:latin typeface="Times" panose="0202060306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關於製作右面的繡曲線，下列哪項</a:t>
            </a:r>
            <a:r>
              <a:rPr kumimoji="1" lang="en-US" altLang="zh-TW" dirty="0">
                <a:latin typeface="Times" panose="0202060306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/</a:t>
            </a:r>
            <a:r>
              <a:rPr kumimoji="1" lang="zh-TW" altLang="en-US" dirty="0">
                <a:latin typeface="Times" panose="0202060306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些步驟是正確的？</a:t>
            </a:r>
            <a:endParaRPr kumimoji="1" lang="en-US" altLang="zh-TW" dirty="0">
              <a:latin typeface="Times" panose="02020603060405020304" pitchFamily="18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kumimoji="1" lang="en-US" altLang="zh-TW" dirty="0">
                <a:latin typeface="Times" panose="0202060306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I.    </a:t>
            </a:r>
            <a:r>
              <a:rPr kumimoji="1" lang="zh-TW" altLang="en-US" dirty="0">
                <a:latin typeface="Times" panose="0202060306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在兩條相交的線段上畫上數目</a:t>
            </a:r>
            <a:endParaRPr kumimoji="1" lang="en-US" altLang="zh-TW" dirty="0">
              <a:latin typeface="Times" panose="02020603060405020304" pitchFamily="18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kumimoji="1" lang="zh-TW" altLang="en-US" dirty="0">
                <a:latin typeface="Times" panose="0202060306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      相同且等距的點。</a:t>
            </a:r>
            <a:endParaRPr kumimoji="1" lang="en-US" altLang="zh-TW" dirty="0">
              <a:latin typeface="Times" panose="02020603060405020304" pitchFamily="18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kumimoji="1" lang="en-US" altLang="zh-TW" dirty="0">
                <a:latin typeface="Times" panose="0202060306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II.  </a:t>
            </a:r>
            <a:r>
              <a:rPr kumimoji="1" lang="zh-TW" altLang="en-US" dirty="0">
                <a:latin typeface="Times" panose="0202060306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在每一個點上順序加上數字。</a:t>
            </a:r>
            <a:endParaRPr kumimoji="1" lang="en-US" altLang="zh-TW" dirty="0">
              <a:latin typeface="Times" panose="02020603060405020304" pitchFamily="18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kumimoji="1" lang="en-US" altLang="zh-TW" dirty="0">
                <a:latin typeface="Times" panose="0202060306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III. </a:t>
            </a:r>
            <a:r>
              <a:rPr kumimoji="1" lang="zh-TW" altLang="en-US" dirty="0">
                <a:latin typeface="Times" panose="0202060306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把數字相同的兩點連起來。</a:t>
            </a:r>
            <a:r>
              <a:rPr kumimoji="1" lang="en-US" altLang="zh-TW" dirty="0">
                <a:latin typeface="Times" panose="02020603060405020304" pitchFamily="18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endParaRPr kumimoji="1" lang="zh-TW" altLang="en-US" dirty="0">
              <a:latin typeface="Times" panose="02020603060405020304" pitchFamily="18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EE9E0E8-75B8-4BFA-B35E-FAA402515C83}"/>
              </a:ext>
            </a:extLst>
          </p:cNvPr>
          <p:cNvSpPr txBox="1"/>
          <p:nvPr/>
        </p:nvSpPr>
        <p:spPr>
          <a:xfrm>
            <a:off x="728422" y="1602385"/>
            <a:ext cx="600397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 </a:t>
            </a:r>
          </a:p>
        </p:txBody>
      </p:sp>
      <p:pic>
        <p:nvPicPr>
          <p:cNvPr id="78" name="图片 77"/>
          <p:cNvPicPr>
            <a:picLocks noChangeAspect="1"/>
          </p:cNvPicPr>
          <p:nvPr/>
        </p:nvPicPr>
        <p:blipFill>
          <a:blip r:embed="rId3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77204" y="2219093"/>
            <a:ext cx="2373582" cy="1867573"/>
          </a:xfrm>
          <a:prstGeom prst="rect">
            <a:avLst/>
          </a:prstGeom>
        </p:spPr>
      </p:pic>
      <p:sp>
        <p:nvSpPr>
          <p:cNvPr id="82" name="文本框 81">
            <a:extLst>
              <a:ext uri="{FF2B5EF4-FFF2-40B4-BE49-F238E27FC236}">
                <a16:creationId xmlns:a16="http://schemas.microsoft.com/office/drawing/2014/main" id="{673453A6-BA5B-438B-BF29-B25BC050F992}"/>
              </a:ext>
            </a:extLst>
          </p:cNvPr>
          <p:cNvSpPr txBox="1"/>
          <p:nvPr/>
        </p:nvSpPr>
        <p:spPr>
          <a:xfrm>
            <a:off x="1059913" y="4440417"/>
            <a:ext cx="1695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00FF"/>
                </a:solidFill>
                <a:latin typeface="Times" panose="02020603060405020304" pitchFamily="18" charset="0"/>
                <a:ea typeface="標楷體" panose="03000509000000000000" pitchFamily="65" charset="-120"/>
              </a:rPr>
              <a:t>只有</a:t>
            </a:r>
            <a:r>
              <a:rPr lang="en-US" altLang="zh-TW" sz="2400" dirty="0">
                <a:solidFill>
                  <a:srgbClr val="0000FF"/>
                </a:solidFill>
                <a:latin typeface="Times" panose="02020603060405020304" pitchFamily="18" charset="0"/>
                <a:ea typeface="標楷體" panose="03000509000000000000" pitchFamily="65" charset="-120"/>
              </a:rPr>
              <a:t>I</a:t>
            </a:r>
            <a:r>
              <a:rPr lang="zh-TW" altLang="en-US" sz="2400" dirty="0">
                <a:solidFill>
                  <a:srgbClr val="0000FF"/>
                </a:solidFill>
                <a:latin typeface="Times" panose="02020603060405020304" pitchFamily="18" charset="0"/>
                <a:ea typeface="標楷體" panose="03000509000000000000" pitchFamily="65" charset="-120"/>
              </a:rPr>
              <a:t>和</a:t>
            </a:r>
            <a:r>
              <a:rPr lang="en-US" altLang="zh-TW" sz="2400" dirty="0">
                <a:solidFill>
                  <a:srgbClr val="0000FF"/>
                </a:solidFill>
                <a:latin typeface="Times" panose="02020603060405020304" pitchFamily="18" charset="0"/>
                <a:ea typeface="標楷體" panose="03000509000000000000" pitchFamily="65" charset="-120"/>
              </a:rPr>
              <a:t>II</a:t>
            </a:r>
            <a:endParaRPr lang="en-US" sz="2400" dirty="0">
              <a:solidFill>
                <a:srgbClr val="0000FF"/>
              </a:solidFill>
              <a:latin typeface="Times" panose="0202060306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673453A6-BA5B-438B-BF29-B25BC050F992}"/>
              </a:ext>
            </a:extLst>
          </p:cNvPr>
          <p:cNvSpPr txBox="1"/>
          <p:nvPr/>
        </p:nvSpPr>
        <p:spPr>
          <a:xfrm>
            <a:off x="2915134" y="4440417"/>
            <a:ext cx="1833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00FF"/>
                </a:solidFill>
                <a:latin typeface="Times" panose="02020603060405020304" pitchFamily="18" charset="0"/>
                <a:ea typeface="標楷體" panose="03000509000000000000" pitchFamily="65" charset="-120"/>
              </a:rPr>
              <a:t>只有</a:t>
            </a:r>
            <a:r>
              <a:rPr lang="en-US" altLang="zh-TW" sz="2400" dirty="0">
                <a:solidFill>
                  <a:srgbClr val="0000FF"/>
                </a:solidFill>
                <a:latin typeface="Times" panose="02020603060405020304" pitchFamily="18" charset="0"/>
                <a:ea typeface="標楷體" panose="03000509000000000000" pitchFamily="65" charset="-120"/>
              </a:rPr>
              <a:t>I</a:t>
            </a:r>
            <a:r>
              <a:rPr lang="zh-TW" altLang="en-US" sz="2400" dirty="0">
                <a:solidFill>
                  <a:srgbClr val="0000FF"/>
                </a:solidFill>
                <a:latin typeface="Times" panose="02020603060405020304" pitchFamily="18" charset="0"/>
                <a:ea typeface="標楷體" panose="03000509000000000000" pitchFamily="65" charset="-120"/>
              </a:rPr>
              <a:t>和</a:t>
            </a:r>
            <a:r>
              <a:rPr lang="en-US" altLang="zh-TW" sz="2400" dirty="0">
                <a:solidFill>
                  <a:srgbClr val="0000FF"/>
                </a:solidFill>
                <a:latin typeface="Times" panose="02020603060405020304" pitchFamily="18" charset="0"/>
                <a:ea typeface="標楷體" panose="03000509000000000000" pitchFamily="65" charset="-120"/>
              </a:rPr>
              <a:t>III</a:t>
            </a:r>
            <a:endParaRPr lang="en-US" sz="2400" dirty="0">
              <a:solidFill>
                <a:srgbClr val="0000FF"/>
              </a:solidFill>
              <a:latin typeface="Times" panose="0202060306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673453A6-BA5B-438B-BF29-B25BC050F992}"/>
              </a:ext>
            </a:extLst>
          </p:cNvPr>
          <p:cNvSpPr txBox="1"/>
          <p:nvPr/>
        </p:nvSpPr>
        <p:spPr>
          <a:xfrm>
            <a:off x="4847423" y="4440417"/>
            <a:ext cx="1833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  <a:latin typeface="Times" panose="02020603060405020304" pitchFamily="18" charset="0"/>
                <a:ea typeface="標楷體" panose="03000509000000000000" pitchFamily="65" charset="-120"/>
              </a:rPr>
              <a:t>I</a:t>
            </a:r>
            <a:r>
              <a:rPr lang="zh-TW" altLang="en-US" sz="2400" dirty="0">
                <a:solidFill>
                  <a:srgbClr val="0000FF"/>
                </a:solidFill>
                <a:latin typeface="Times" panose="02020603060405020304" pitchFamily="18" charset="0"/>
                <a:ea typeface="標楷體" panose="03000509000000000000" pitchFamily="65" charset="-120"/>
              </a:rPr>
              <a:t>、</a:t>
            </a:r>
            <a:r>
              <a:rPr lang="en-US" altLang="zh-TW" sz="2400" dirty="0">
                <a:solidFill>
                  <a:srgbClr val="0000FF"/>
                </a:solidFill>
                <a:latin typeface="Times" panose="02020603060405020304" pitchFamily="18" charset="0"/>
                <a:ea typeface="標楷體" panose="03000509000000000000" pitchFamily="65" charset="-120"/>
              </a:rPr>
              <a:t>II</a:t>
            </a:r>
            <a:r>
              <a:rPr lang="zh-TW" altLang="en-US" sz="2400" dirty="0">
                <a:solidFill>
                  <a:srgbClr val="0000FF"/>
                </a:solidFill>
                <a:latin typeface="Times" panose="02020603060405020304" pitchFamily="18" charset="0"/>
                <a:ea typeface="標楷體" panose="03000509000000000000" pitchFamily="65" charset="-120"/>
              </a:rPr>
              <a:t>和</a:t>
            </a:r>
            <a:r>
              <a:rPr lang="en-US" altLang="zh-TW" sz="2400" dirty="0">
                <a:solidFill>
                  <a:srgbClr val="0000FF"/>
                </a:solidFill>
                <a:latin typeface="Times" panose="02020603060405020304" pitchFamily="18" charset="0"/>
                <a:ea typeface="標楷體" panose="03000509000000000000" pitchFamily="65" charset="-120"/>
              </a:rPr>
              <a:t>III</a:t>
            </a:r>
            <a:endParaRPr lang="en-US" sz="2400" dirty="0">
              <a:solidFill>
                <a:srgbClr val="0000FF"/>
              </a:solidFill>
              <a:latin typeface="Times" panose="02020603060405020304" pitchFamily="18" charset="0"/>
              <a:ea typeface="標楷體" panose="03000509000000000000" pitchFamily="65" charset="-120"/>
            </a:endParaRPr>
          </a:p>
        </p:txBody>
      </p:sp>
      <p:pic>
        <p:nvPicPr>
          <p:cNvPr id="91" name="图片 90">
            <a:hlinkClick r:id="rId4" action="ppaction://hlinksldjump"/>
            <a:extLst>
              <a:ext uri="{FF2B5EF4-FFF2-40B4-BE49-F238E27FC236}">
                <a16:creationId xmlns:a16="http://schemas.microsoft.com/office/drawing/2014/main" id="{4FC74D86-C8F6-4B06-9E9E-2CA12021959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8130" y="4874841"/>
            <a:ext cx="838200" cy="704850"/>
          </a:xfrm>
          <a:prstGeom prst="rect">
            <a:avLst/>
          </a:prstGeom>
        </p:spPr>
      </p:pic>
      <p:sp>
        <p:nvSpPr>
          <p:cNvPr id="115" name="云形标注 114"/>
          <p:cNvSpPr/>
          <p:nvPr/>
        </p:nvSpPr>
        <p:spPr>
          <a:xfrm>
            <a:off x="6646161" y="4086666"/>
            <a:ext cx="2346593" cy="1134068"/>
          </a:xfrm>
          <a:prstGeom prst="cloudCallout">
            <a:avLst>
              <a:gd name="adj1" fmla="val -75998"/>
              <a:gd name="adj2" fmla="val 4133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6" name="图片 115">
            <a:hlinkClick r:id="rId6" action="ppaction://hlinksldjump"/>
            <a:extLst>
              <a:ext uri="{FF2B5EF4-FFF2-40B4-BE49-F238E27FC236}">
                <a16:creationId xmlns:a16="http://schemas.microsoft.com/office/drawing/2014/main" id="{518B99DB-6137-46F8-8887-F31C747328F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9890" y="4880461"/>
            <a:ext cx="838200" cy="704850"/>
          </a:xfrm>
          <a:prstGeom prst="rect">
            <a:avLst/>
          </a:prstGeom>
        </p:spPr>
      </p:pic>
      <p:pic>
        <p:nvPicPr>
          <p:cNvPr id="117" name="图片 116">
            <a:hlinkClick r:id="rId6" action="ppaction://hlinksldjump"/>
            <a:extLst>
              <a:ext uri="{FF2B5EF4-FFF2-40B4-BE49-F238E27FC236}">
                <a16:creationId xmlns:a16="http://schemas.microsoft.com/office/drawing/2014/main" id="{B88579B3-C7D3-4053-ACDD-19F99E97C9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2353" y="4892674"/>
            <a:ext cx="838200" cy="704850"/>
          </a:xfrm>
          <a:prstGeom prst="rect">
            <a:avLst/>
          </a:prstGeom>
        </p:spPr>
      </p:pic>
      <p:pic>
        <p:nvPicPr>
          <p:cNvPr id="118" name="图片 117">
            <a:extLst>
              <a:ext uri="{FF2B5EF4-FFF2-40B4-BE49-F238E27FC236}">
                <a16:creationId xmlns:a16="http://schemas.microsoft.com/office/drawing/2014/main" id="{81612ED7-EE80-4A13-B22F-C658DD5BA9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7609348" y="4418796"/>
            <a:ext cx="548640" cy="461665"/>
          </a:xfrm>
          <a:prstGeom prst="rect">
            <a:avLst/>
          </a:prstGeom>
        </p:spPr>
      </p:pic>
      <p:sp>
        <p:nvSpPr>
          <p:cNvPr id="120" name="文本框 119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6878230" y="4413176"/>
            <a:ext cx="2346593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TW" altLang="en-US" sz="24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點擊       作答</a:t>
            </a:r>
            <a:endParaRPr lang="zh-CN" altLang="en-US" sz="2400" b="1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871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hlinkClick r:id="rId3" action="ppaction://hlinksldjump"/>
            <a:extLst>
              <a:ext uri="{FF2B5EF4-FFF2-40B4-BE49-F238E27FC236}">
                <a16:creationId xmlns:a16="http://schemas.microsoft.com/office/drawing/2014/main" id="{25CF8384-BD21-4D21-A8DD-ED2691BDACB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8226" y="5136027"/>
            <a:ext cx="838200" cy="704850"/>
          </a:xfrm>
          <a:prstGeom prst="rect">
            <a:avLst/>
          </a:prstGeom>
        </p:spPr>
      </p:pic>
      <p:pic>
        <p:nvPicPr>
          <p:cNvPr id="24" name="图片 23">
            <a:hlinkClick r:id="rId5" action="ppaction://hlinksldjump"/>
            <a:extLst>
              <a:ext uri="{FF2B5EF4-FFF2-40B4-BE49-F238E27FC236}">
                <a16:creationId xmlns:a16="http://schemas.microsoft.com/office/drawing/2014/main" id="{FA8C362A-8308-483A-AE56-7004E61C43E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2987" y="5140914"/>
            <a:ext cx="838200" cy="704850"/>
          </a:xfrm>
          <a:prstGeom prst="rect">
            <a:avLst/>
          </a:prstGeom>
        </p:spPr>
      </p:pic>
      <p:pic>
        <p:nvPicPr>
          <p:cNvPr id="25" name="图片 24">
            <a:hlinkClick r:id="rId3" action="ppaction://hlinksldjump"/>
            <a:extLst>
              <a:ext uri="{FF2B5EF4-FFF2-40B4-BE49-F238E27FC236}">
                <a16:creationId xmlns:a16="http://schemas.microsoft.com/office/drawing/2014/main" id="{31DD6A04-A870-4477-ACBB-92CAE995FBB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9148" y="5130133"/>
            <a:ext cx="838200" cy="70485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984FB20A-59A4-4CF7-8FA6-B48C32FF5005}"/>
              </a:ext>
            </a:extLst>
          </p:cNvPr>
          <p:cNvSpPr txBox="1"/>
          <p:nvPr/>
        </p:nvSpPr>
        <p:spPr>
          <a:xfrm>
            <a:off x="736042" y="1571905"/>
            <a:ext cx="600397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B808E992-988A-48E1-B0FE-EEC53A3B7063}"/>
              </a:ext>
            </a:extLst>
          </p:cNvPr>
          <p:cNvGrpSpPr>
            <a:grpSpLocks noChangeAspect="1"/>
          </p:cNvGrpSpPr>
          <p:nvPr/>
        </p:nvGrpSpPr>
        <p:grpSpPr>
          <a:xfrm>
            <a:off x="3500463" y="2904039"/>
            <a:ext cx="2117518" cy="2234898"/>
            <a:chOff x="1324808" y="1414105"/>
            <a:chExt cx="1857475" cy="1960436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20CCD9D8-FC73-49FC-B726-B2A46222016B}"/>
                </a:ext>
              </a:extLst>
            </p:cNvPr>
            <p:cNvSpPr/>
            <p:nvPr/>
          </p:nvSpPr>
          <p:spPr>
            <a:xfrm>
              <a:off x="1562100" y="1663642"/>
              <a:ext cx="1463040" cy="1463040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161CD5A7-347A-424C-9EA5-F6990B307CC3}"/>
                </a:ext>
              </a:extLst>
            </p:cNvPr>
            <p:cNvSpPr txBox="1"/>
            <p:nvPr/>
          </p:nvSpPr>
          <p:spPr>
            <a:xfrm>
              <a:off x="2337975" y="3096827"/>
              <a:ext cx="182880" cy="269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FD3FB6F9-9F25-497A-B777-40371DC57D8E}"/>
                </a:ext>
              </a:extLst>
            </p:cNvPr>
            <p:cNvSpPr/>
            <p:nvPr/>
          </p:nvSpPr>
          <p:spPr>
            <a:xfrm>
              <a:off x="1566890" y="1845065"/>
              <a:ext cx="173010" cy="1286380"/>
            </a:xfrm>
            <a:custGeom>
              <a:avLst/>
              <a:gdLst>
                <a:gd name="connsiteX0" fmla="*/ 0 w 2012950"/>
                <a:gd name="connsiteY0" fmla="*/ 0 h 1295400"/>
                <a:gd name="connsiteX1" fmla="*/ 2012950 w 2012950"/>
                <a:gd name="connsiteY1" fmla="*/ 1295400 h 1295400"/>
                <a:gd name="connsiteX0" fmla="*/ 0 w 1891174"/>
                <a:gd name="connsiteY0" fmla="*/ 0 h 1298211"/>
                <a:gd name="connsiteX1" fmla="*/ 1891174 w 1891174"/>
                <a:gd name="connsiteY1" fmla="*/ 1298211 h 1298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91174" h="1298211">
                  <a:moveTo>
                    <a:pt x="0" y="0"/>
                  </a:moveTo>
                  <a:cubicBezTo>
                    <a:pt x="670983" y="431800"/>
                    <a:pt x="1220191" y="866411"/>
                    <a:pt x="1891174" y="1298211"/>
                  </a:cubicBez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56329FC7-1882-4187-B3EB-B867D22A1722}"/>
                </a:ext>
              </a:extLst>
            </p:cNvPr>
            <p:cNvSpPr/>
            <p:nvPr/>
          </p:nvSpPr>
          <p:spPr>
            <a:xfrm>
              <a:off x="1561320" y="2014510"/>
              <a:ext cx="369080" cy="1116040"/>
            </a:xfrm>
            <a:custGeom>
              <a:avLst/>
              <a:gdLst>
                <a:gd name="connsiteX0" fmla="*/ 0 w 374650"/>
                <a:gd name="connsiteY0" fmla="*/ 0 h 1104900"/>
                <a:gd name="connsiteX1" fmla="*/ 374650 w 374650"/>
                <a:gd name="connsiteY1" fmla="*/ 1104900 h 1104900"/>
                <a:gd name="connsiteX0" fmla="*/ 0 w 369080"/>
                <a:gd name="connsiteY0" fmla="*/ 0 h 1107685"/>
                <a:gd name="connsiteX1" fmla="*/ 369080 w 369080"/>
                <a:gd name="connsiteY1" fmla="*/ 1107685 h 1107685"/>
                <a:gd name="connsiteX0" fmla="*/ 0 w 369080"/>
                <a:gd name="connsiteY0" fmla="*/ 0 h 1116040"/>
                <a:gd name="connsiteX1" fmla="*/ 369080 w 369080"/>
                <a:gd name="connsiteY1" fmla="*/ 1116040 h 111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9080" h="1116040">
                  <a:moveTo>
                    <a:pt x="0" y="0"/>
                  </a:moveTo>
                  <a:cubicBezTo>
                    <a:pt x="124883" y="368300"/>
                    <a:pt x="244197" y="747740"/>
                    <a:pt x="369080" y="1116040"/>
                  </a:cubicBez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9F79381C-DA73-46F6-9FB7-BFE6B3C5D5C0}"/>
                </a:ext>
              </a:extLst>
            </p:cNvPr>
            <p:cNvSpPr/>
            <p:nvPr/>
          </p:nvSpPr>
          <p:spPr>
            <a:xfrm>
              <a:off x="1564105" y="2207015"/>
              <a:ext cx="544095" cy="923535"/>
            </a:xfrm>
            <a:custGeom>
              <a:avLst/>
              <a:gdLst>
                <a:gd name="connsiteX0" fmla="*/ 0 w 552450"/>
                <a:gd name="connsiteY0" fmla="*/ 0 h 920750"/>
                <a:gd name="connsiteX1" fmla="*/ 552450 w 552450"/>
                <a:gd name="connsiteY1" fmla="*/ 920750 h 920750"/>
                <a:gd name="connsiteX0" fmla="*/ 0 w 544095"/>
                <a:gd name="connsiteY0" fmla="*/ 0 h 923535"/>
                <a:gd name="connsiteX1" fmla="*/ 544095 w 544095"/>
                <a:gd name="connsiteY1" fmla="*/ 923535 h 923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4095" h="923535">
                  <a:moveTo>
                    <a:pt x="0" y="0"/>
                  </a:moveTo>
                  <a:cubicBezTo>
                    <a:pt x="184150" y="306917"/>
                    <a:pt x="359945" y="616618"/>
                    <a:pt x="544095" y="923535"/>
                  </a:cubicBez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8AAF7910-066C-4EB5-8924-200FEE003188}"/>
                </a:ext>
              </a:extLst>
            </p:cNvPr>
            <p:cNvSpPr/>
            <p:nvPr/>
          </p:nvSpPr>
          <p:spPr>
            <a:xfrm>
              <a:off x="1562100" y="2393950"/>
              <a:ext cx="742949" cy="742950"/>
            </a:xfrm>
            <a:custGeom>
              <a:avLst/>
              <a:gdLst>
                <a:gd name="connsiteX0" fmla="*/ 0 w 723900"/>
                <a:gd name="connsiteY0" fmla="*/ 0 h 742950"/>
                <a:gd name="connsiteX1" fmla="*/ 723900 w 723900"/>
                <a:gd name="connsiteY1" fmla="*/ 742950 h 742950"/>
                <a:gd name="connsiteX0" fmla="*/ 0 w 738187"/>
                <a:gd name="connsiteY0" fmla="*/ 0 h 742950"/>
                <a:gd name="connsiteX1" fmla="*/ 738187 w 738187"/>
                <a:gd name="connsiteY1" fmla="*/ 742950 h 742950"/>
                <a:gd name="connsiteX0" fmla="*/ 0 w 742949"/>
                <a:gd name="connsiteY0" fmla="*/ 0 h 742950"/>
                <a:gd name="connsiteX1" fmla="*/ 742949 w 742949"/>
                <a:gd name="connsiteY1" fmla="*/ 74295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2949" h="742950">
                  <a:moveTo>
                    <a:pt x="0" y="0"/>
                  </a:moveTo>
                  <a:lnTo>
                    <a:pt x="742949" y="74295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A4193538-7F3B-48BD-B975-1D2AD269339C}"/>
                </a:ext>
              </a:extLst>
            </p:cNvPr>
            <p:cNvSpPr/>
            <p:nvPr/>
          </p:nvSpPr>
          <p:spPr>
            <a:xfrm>
              <a:off x="1568450" y="2584450"/>
              <a:ext cx="904485" cy="540530"/>
            </a:xfrm>
            <a:custGeom>
              <a:avLst/>
              <a:gdLst>
                <a:gd name="connsiteX0" fmla="*/ 0 w 901700"/>
                <a:gd name="connsiteY0" fmla="*/ 0 h 546100"/>
                <a:gd name="connsiteX1" fmla="*/ 901700 w 901700"/>
                <a:gd name="connsiteY1" fmla="*/ 546100 h 546100"/>
                <a:gd name="connsiteX0" fmla="*/ 0 w 904485"/>
                <a:gd name="connsiteY0" fmla="*/ 0 h 540530"/>
                <a:gd name="connsiteX1" fmla="*/ 904485 w 904485"/>
                <a:gd name="connsiteY1" fmla="*/ 540530 h 54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04485" h="540530">
                  <a:moveTo>
                    <a:pt x="0" y="0"/>
                  </a:moveTo>
                  <a:lnTo>
                    <a:pt x="904485" y="54053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9E1C0323-175E-4DF7-9AAA-395588BF6FD1}"/>
                </a:ext>
              </a:extLst>
            </p:cNvPr>
            <p:cNvSpPr/>
            <p:nvPr/>
          </p:nvSpPr>
          <p:spPr>
            <a:xfrm>
              <a:off x="1562099" y="2762250"/>
              <a:ext cx="1100889" cy="362730"/>
            </a:xfrm>
            <a:custGeom>
              <a:avLst/>
              <a:gdLst>
                <a:gd name="connsiteX0" fmla="*/ 0 w 1117600"/>
                <a:gd name="connsiteY0" fmla="*/ 0 h 368300"/>
                <a:gd name="connsiteX1" fmla="*/ 1117600 w 1117600"/>
                <a:gd name="connsiteY1" fmla="*/ 368300 h 368300"/>
                <a:gd name="connsiteX0" fmla="*/ 0 w 1100889"/>
                <a:gd name="connsiteY0" fmla="*/ 0 h 362730"/>
                <a:gd name="connsiteX1" fmla="*/ 1100889 w 1100889"/>
                <a:gd name="connsiteY1" fmla="*/ 362730 h 362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0889" h="362730">
                  <a:moveTo>
                    <a:pt x="0" y="0"/>
                  </a:moveTo>
                  <a:lnTo>
                    <a:pt x="1100889" y="36273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5AC88A09-1A8B-475E-8FD4-44C5B9EED003}"/>
                </a:ext>
              </a:extLst>
            </p:cNvPr>
            <p:cNvSpPr/>
            <p:nvPr/>
          </p:nvSpPr>
          <p:spPr>
            <a:xfrm>
              <a:off x="1555750" y="2943615"/>
              <a:ext cx="1288270" cy="172230"/>
            </a:xfrm>
            <a:custGeom>
              <a:avLst/>
              <a:gdLst>
                <a:gd name="connsiteX0" fmla="*/ 0 w 1282700"/>
                <a:gd name="connsiteY0" fmla="*/ 0 h 177800"/>
                <a:gd name="connsiteX1" fmla="*/ 1282700 w 1282700"/>
                <a:gd name="connsiteY1" fmla="*/ 177800 h 177800"/>
                <a:gd name="connsiteX0" fmla="*/ 0 w 1288270"/>
                <a:gd name="connsiteY0" fmla="*/ 0 h 172230"/>
                <a:gd name="connsiteX1" fmla="*/ 1288270 w 1288270"/>
                <a:gd name="connsiteY1" fmla="*/ 172230 h 17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8270" h="172230">
                  <a:moveTo>
                    <a:pt x="0" y="0"/>
                  </a:moveTo>
                  <a:lnTo>
                    <a:pt x="1288270" y="17223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8FAC4A47-6CD0-47EC-B859-88AE7BDA18E3}"/>
                </a:ext>
              </a:extLst>
            </p:cNvPr>
            <p:cNvSpPr/>
            <p:nvPr/>
          </p:nvSpPr>
          <p:spPr>
            <a:xfrm>
              <a:off x="1739900" y="1670050"/>
              <a:ext cx="1285240" cy="171450"/>
            </a:xfrm>
            <a:custGeom>
              <a:avLst/>
              <a:gdLst>
                <a:gd name="connsiteX0" fmla="*/ 0 w 1104900"/>
                <a:gd name="connsiteY0" fmla="*/ 0 h 171450"/>
                <a:gd name="connsiteX1" fmla="*/ 1104900 w 1104900"/>
                <a:gd name="connsiteY1" fmla="*/ 17145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4900" h="171450">
                  <a:moveTo>
                    <a:pt x="0" y="0"/>
                  </a:moveTo>
                  <a:lnTo>
                    <a:pt x="1104900" y="171450"/>
                  </a:lnTo>
                </a:path>
              </a:pathLst>
            </a:cu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7793911A-3A5E-476C-9E5D-3BC1B1BE0037}"/>
                </a:ext>
              </a:extLst>
            </p:cNvPr>
            <p:cNvSpPr/>
            <p:nvPr/>
          </p:nvSpPr>
          <p:spPr>
            <a:xfrm>
              <a:off x="1924050" y="1670050"/>
              <a:ext cx="1107440" cy="361950"/>
            </a:xfrm>
            <a:custGeom>
              <a:avLst/>
              <a:gdLst>
                <a:gd name="connsiteX0" fmla="*/ 0 w 927100"/>
                <a:gd name="connsiteY0" fmla="*/ 0 h 368300"/>
                <a:gd name="connsiteX1" fmla="*/ 927100 w 927100"/>
                <a:gd name="connsiteY1" fmla="*/ 368300 h 36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7100" h="368300">
                  <a:moveTo>
                    <a:pt x="0" y="0"/>
                  </a:moveTo>
                  <a:lnTo>
                    <a:pt x="927100" y="36830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3302F94B-26AC-49D2-B279-46D1ED813376}"/>
                </a:ext>
              </a:extLst>
            </p:cNvPr>
            <p:cNvSpPr/>
            <p:nvPr/>
          </p:nvSpPr>
          <p:spPr>
            <a:xfrm>
              <a:off x="2101850" y="1670050"/>
              <a:ext cx="923290" cy="539750"/>
            </a:xfrm>
            <a:custGeom>
              <a:avLst/>
              <a:gdLst>
                <a:gd name="connsiteX0" fmla="*/ 0 w 742950"/>
                <a:gd name="connsiteY0" fmla="*/ 0 h 539750"/>
                <a:gd name="connsiteX1" fmla="*/ 742950 w 742950"/>
                <a:gd name="connsiteY1" fmla="*/ 539750 h 5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2950" h="539750">
                  <a:moveTo>
                    <a:pt x="0" y="0"/>
                  </a:moveTo>
                  <a:lnTo>
                    <a:pt x="742950" y="53975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F05D8D65-DA92-4F9F-9DE8-0185D4FDACB6}"/>
                </a:ext>
              </a:extLst>
            </p:cNvPr>
            <p:cNvSpPr/>
            <p:nvPr/>
          </p:nvSpPr>
          <p:spPr>
            <a:xfrm>
              <a:off x="2292350" y="1676400"/>
              <a:ext cx="732790" cy="723900"/>
            </a:xfrm>
            <a:custGeom>
              <a:avLst/>
              <a:gdLst>
                <a:gd name="connsiteX0" fmla="*/ 0 w 552450"/>
                <a:gd name="connsiteY0" fmla="*/ 0 h 717550"/>
                <a:gd name="connsiteX1" fmla="*/ 552450 w 552450"/>
                <a:gd name="connsiteY1" fmla="*/ 717550 h 717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 h="717550">
                  <a:moveTo>
                    <a:pt x="0" y="0"/>
                  </a:moveTo>
                  <a:lnTo>
                    <a:pt x="552450" y="71755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B18BA849-0C5A-4CCD-996B-3FD77733CBC1}"/>
                </a:ext>
              </a:extLst>
            </p:cNvPr>
            <p:cNvSpPr/>
            <p:nvPr/>
          </p:nvSpPr>
          <p:spPr>
            <a:xfrm>
              <a:off x="2470150" y="1663700"/>
              <a:ext cx="554990" cy="920750"/>
            </a:xfrm>
            <a:custGeom>
              <a:avLst/>
              <a:gdLst>
                <a:gd name="connsiteX0" fmla="*/ 0 w 368300"/>
                <a:gd name="connsiteY0" fmla="*/ 0 h 927100"/>
                <a:gd name="connsiteX1" fmla="*/ 368300 w 368300"/>
                <a:gd name="connsiteY1" fmla="*/ 927100 h 92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8300" h="927100">
                  <a:moveTo>
                    <a:pt x="0" y="0"/>
                  </a:moveTo>
                  <a:lnTo>
                    <a:pt x="368300" y="92710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7688F4FA-F451-4DC6-BDEF-E38B268155EE}"/>
                </a:ext>
              </a:extLst>
            </p:cNvPr>
            <p:cNvSpPr/>
            <p:nvPr/>
          </p:nvSpPr>
          <p:spPr>
            <a:xfrm>
              <a:off x="2647950" y="1657350"/>
              <a:ext cx="377190" cy="1104900"/>
            </a:xfrm>
            <a:custGeom>
              <a:avLst/>
              <a:gdLst>
                <a:gd name="connsiteX0" fmla="*/ 0 w 190500"/>
                <a:gd name="connsiteY0" fmla="*/ 0 h 1104900"/>
                <a:gd name="connsiteX1" fmla="*/ 190500 w 190500"/>
                <a:gd name="connsiteY1" fmla="*/ 110490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0" h="1104900">
                  <a:moveTo>
                    <a:pt x="0" y="0"/>
                  </a:moveTo>
                  <a:lnTo>
                    <a:pt x="190500" y="110490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8FE7BA8B-E2BA-4CC0-8F31-E49E0671E809}"/>
                </a:ext>
              </a:extLst>
            </p:cNvPr>
            <p:cNvSpPr/>
            <p:nvPr/>
          </p:nvSpPr>
          <p:spPr>
            <a:xfrm>
              <a:off x="2832100" y="1663700"/>
              <a:ext cx="190500" cy="1282700"/>
            </a:xfrm>
            <a:custGeom>
              <a:avLst/>
              <a:gdLst>
                <a:gd name="connsiteX0" fmla="*/ 0 w 190500"/>
                <a:gd name="connsiteY0" fmla="*/ 0 h 1282700"/>
                <a:gd name="connsiteX1" fmla="*/ 190500 w 190500"/>
                <a:gd name="connsiteY1" fmla="*/ 1282700 h 128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0" h="1282700">
                  <a:moveTo>
                    <a:pt x="0" y="0"/>
                  </a:moveTo>
                  <a:lnTo>
                    <a:pt x="190500" y="128270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9C9DB96-5B09-477D-8C28-0DB077501F5F}"/>
                </a:ext>
              </a:extLst>
            </p:cNvPr>
            <p:cNvSpPr txBox="1"/>
            <p:nvPr/>
          </p:nvSpPr>
          <p:spPr>
            <a:xfrm>
              <a:off x="1339850" y="2792511"/>
              <a:ext cx="182880" cy="269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44379377-1A3C-4F98-9AC0-D46EF815EBCA}"/>
                </a:ext>
              </a:extLst>
            </p:cNvPr>
            <p:cNvSpPr txBox="1"/>
            <p:nvPr/>
          </p:nvSpPr>
          <p:spPr>
            <a:xfrm>
              <a:off x="1794152" y="3095329"/>
              <a:ext cx="182880" cy="269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750FECB7-2D0A-4B5C-9DC3-74162DB4A827}"/>
                </a:ext>
              </a:extLst>
            </p:cNvPr>
            <p:cNvSpPr txBox="1"/>
            <p:nvPr/>
          </p:nvSpPr>
          <p:spPr>
            <a:xfrm>
              <a:off x="1974451" y="3104561"/>
              <a:ext cx="182880" cy="269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05759D30-9826-4D04-9D70-F68D90757AAF}"/>
                </a:ext>
              </a:extLst>
            </p:cNvPr>
            <p:cNvSpPr txBox="1"/>
            <p:nvPr/>
          </p:nvSpPr>
          <p:spPr>
            <a:xfrm>
              <a:off x="2140503" y="3097772"/>
              <a:ext cx="182880" cy="269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2893B764-53D6-4973-8CD7-683351D598B0}"/>
                </a:ext>
              </a:extLst>
            </p:cNvPr>
            <p:cNvSpPr txBox="1"/>
            <p:nvPr/>
          </p:nvSpPr>
          <p:spPr>
            <a:xfrm>
              <a:off x="2523092" y="3097772"/>
              <a:ext cx="182880" cy="269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4AA9E201-06C6-40A0-9E01-F544EFC42D88}"/>
                </a:ext>
              </a:extLst>
            </p:cNvPr>
            <p:cNvSpPr txBox="1"/>
            <p:nvPr/>
          </p:nvSpPr>
          <p:spPr>
            <a:xfrm>
              <a:off x="2710888" y="3099796"/>
              <a:ext cx="182880" cy="269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889F1C7A-5A0A-4C9C-8E26-9BACE93C72D5}"/>
                </a:ext>
              </a:extLst>
            </p:cNvPr>
            <p:cNvSpPr txBox="1"/>
            <p:nvPr/>
          </p:nvSpPr>
          <p:spPr>
            <a:xfrm>
              <a:off x="1596990" y="3097592"/>
              <a:ext cx="182880" cy="269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4160420A-698F-46B3-A0B3-14B49AA18C53}"/>
                </a:ext>
              </a:extLst>
            </p:cNvPr>
            <p:cNvSpPr txBox="1"/>
            <p:nvPr/>
          </p:nvSpPr>
          <p:spPr>
            <a:xfrm>
              <a:off x="1346201" y="2608361"/>
              <a:ext cx="182880" cy="269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FDE206B6-17BD-452C-BDF0-DEF6997E1A43}"/>
                </a:ext>
              </a:extLst>
            </p:cNvPr>
            <p:cNvSpPr txBox="1"/>
            <p:nvPr/>
          </p:nvSpPr>
          <p:spPr>
            <a:xfrm>
              <a:off x="1331360" y="2426592"/>
              <a:ext cx="182880" cy="269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E7864D4B-297C-45DA-90DA-33462C3B3B0E}"/>
                </a:ext>
              </a:extLst>
            </p:cNvPr>
            <p:cNvSpPr txBox="1"/>
            <p:nvPr/>
          </p:nvSpPr>
          <p:spPr>
            <a:xfrm>
              <a:off x="1330424" y="2238771"/>
              <a:ext cx="182880" cy="269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99C0D07E-D1E4-4D08-A193-324969A32D48}"/>
                </a:ext>
              </a:extLst>
            </p:cNvPr>
            <p:cNvSpPr txBox="1"/>
            <p:nvPr/>
          </p:nvSpPr>
          <p:spPr>
            <a:xfrm>
              <a:off x="1336440" y="2050950"/>
              <a:ext cx="182880" cy="269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20BA62F0-306C-4AA6-8ABD-E3F006FA6AFB}"/>
                </a:ext>
              </a:extLst>
            </p:cNvPr>
            <p:cNvSpPr txBox="1"/>
            <p:nvPr/>
          </p:nvSpPr>
          <p:spPr>
            <a:xfrm>
              <a:off x="1337710" y="1871761"/>
              <a:ext cx="182880" cy="269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621D4108-0913-4B47-BE13-E930ADA2915B}"/>
                </a:ext>
              </a:extLst>
            </p:cNvPr>
            <p:cNvSpPr txBox="1"/>
            <p:nvPr/>
          </p:nvSpPr>
          <p:spPr>
            <a:xfrm>
              <a:off x="1324808" y="1693961"/>
              <a:ext cx="182880" cy="269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2484C78D-E2F7-4AB1-95E2-A5F2BEF34D4B}"/>
                </a:ext>
              </a:extLst>
            </p:cNvPr>
            <p:cNvSpPr txBox="1"/>
            <p:nvPr/>
          </p:nvSpPr>
          <p:spPr>
            <a:xfrm>
              <a:off x="1601471" y="1414105"/>
              <a:ext cx="1828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A128E25B-3655-4E85-BE93-5E4DCFE457B2}"/>
                </a:ext>
              </a:extLst>
            </p:cNvPr>
            <p:cNvSpPr txBox="1"/>
            <p:nvPr/>
          </p:nvSpPr>
          <p:spPr>
            <a:xfrm>
              <a:off x="1779271" y="1421444"/>
              <a:ext cx="1828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56A9710C-783A-4783-9765-BCBAC1524D56}"/>
                </a:ext>
              </a:extLst>
            </p:cNvPr>
            <p:cNvSpPr txBox="1"/>
            <p:nvPr/>
          </p:nvSpPr>
          <p:spPr>
            <a:xfrm>
              <a:off x="1962151" y="1421444"/>
              <a:ext cx="1828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B8EC2B51-E054-4645-AB53-1CE5AAD5D158}"/>
                </a:ext>
              </a:extLst>
            </p:cNvPr>
            <p:cNvSpPr txBox="1"/>
            <p:nvPr/>
          </p:nvSpPr>
          <p:spPr>
            <a:xfrm>
              <a:off x="2139951" y="1420455"/>
              <a:ext cx="1828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6AF37664-A236-4D83-B56D-49DC7E09139F}"/>
                </a:ext>
              </a:extLst>
            </p:cNvPr>
            <p:cNvSpPr txBox="1"/>
            <p:nvPr/>
          </p:nvSpPr>
          <p:spPr>
            <a:xfrm>
              <a:off x="2333627" y="1420455"/>
              <a:ext cx="1828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E55E1214-CD38-41A6-8EB4-7AE10F694752}"/>
                </a:ext>
              </a:extLst>
            </p:cNvPr>
            <p:cNvSpPr txBox="1"/>
            <p:nvPr/>
          </p:nvSpPr>
          <p:spPr>
            <a:xfrm>
              <a:off x="2508251" y="1420455"/>
              <a:ext cx="1828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A3EDA74C-EE12-4E3E-BCE4-B46CE1824EE9}"/>
                </a:ext>
              </a:extLst>
            </p:cNvPr>
            <p:cNvSpPr txBox="1"/>
            <p:nvPr/>
          </p:nvSpPr>
          <p:spPr>
            <a:xfrm>
              <a:off x="2714629" y="1422797"/>
              <a:ext cx="1828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8C74013D-3BBD-4367-8312-0B858CD0376D}"/>
                </a:ext>
              </a:extLst>
            </p:cNvPr>
            <p:cNvSpPr txBox="1"/>
            <p:nvPr/>
          </p:nvSpPr>
          <p:spPr>
            <a:xfrm>
              <a:off x="2998871" y="1687611"/>
              <a:ext cx="1828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1BAFE4E7-31F0-42D6-AA0D-4CB72E978878}"/>
                </a:ext>
              </a:extLst>
            </p:cNvPr>
            <p:cNvSpPr txBox="1"/>
            <p:nvPr/>
          </p:nvSpPr>
          <p:spPr>
            <a:xfrm>
              <a:off x="2993012" y="1876358"/>
              <a:ext cx="1828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1BB7AD88-C370-48D3-B666-2219A1A40465}"/>
                </a:ext>
              </a:extLst>
            </p:cNvPr>
            <p:cNvSpPr txBox="1"/>
            <p:nvPr/>
          </p:nvSpPr>
          <p:spPr>
            <a:xfrm>
              <a:off x="2995154" y="2067964"/>
              <a:ext cx="1828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4771CD3F-E9A5-443C-AA20-4CA9BAE3563C}"/>
                </a:ext>
              </a:extLst>
            </p:cNvPr>
            <p:cNvSpPr txBox="1"/>
            <p:nvPr/>
          </p:nvSpPr>
          <p:spPr>
            <a:xfrm>
              <a:off x="2999403" y="2252761"/>
              <a:ext cx="1828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13249028-C1EB-4CAD-B2C2-E8FF08686DDF}"/>
                </a:ext>
              </a:extLst>
            </p:cNvPr>
            <p:cNvSpPr txBox="1"/>
            <p:nvPr/>
          </p:nvSpPr>
          <p:spPr>
            <a:xfrm>
              <a:off x="2996663" y="2446435"/>
              <a:ext cx="1828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D731C429-6411-47A6-8425-66AB87885FA9}"/>
                </a:ext>
              </a:extLst>
            </p:cNvPr>
            <p:cNvSpPr txBox="1"/>
            <p:nvPr/>
          </p:nvSpPr>
          <p:spPr>
            <a:xfrm>
              <a:off x="2996663" y="2619821"/>
              <a:ext cx="1828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3A9C38E9-0F0D-4854-A4D1-F63C76E9F159}"/>
                </a:ext>
              </a:extLst>
            </p:cNvPr>
            <p:cNvSpPr txBox="1"/>
            <p:nvPr/>
          </p:nvSpPr>
          <p:spPr>
            <a:xfrm>
              <a:off x="2995831" y="2809945"/>
              <a:ext cx="1828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A5613C89-BFAB-448F-A34F-9B20D684B0D5}"/>
                </a:ext>
              </a:extLst>
            </p:cNvPr>
            <p:cNvSpPr/>
            <p:nvPr/>
          </p:nvSpPr>
          <p:spPr>
            <a:xfrm>
              <a:off x="1724556" y="3105514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9DB3EED7-68C3-411E-9D56-6BCFFFA27E54}"/>
                </a:ext>
              </a:extLst>
            </p:cNvPr>
            <p:cNvSpPr/>
            <p:nvPr/>
          </p:nvSpPr>
          <p:spPr>
            <a:xfrm>
              <a:off x="1910296" y="3105514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A6CAE9CE-6B43-4D5A-AA73-20817F99B019}"/>
                </a:ext>
              </a:extLst>
            </p:cNvPr>
            <p:cNvSpPr/>
            <p:nvPr/>
          </p:nvSpPr>
          <p:spPr>
            <a:xfrm>
              <a:off x="2091274" y="3105508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B6DBA500-8F98-47E3-8CC8-1292CA99A2F0}"/>
                </a:ext>
              </a:extLst>
            </p:cNvPr>
            <p:cNvSpPr/>
            <p:nvPr/>
          </p:nvSpPr>
          <p:spPr>
            <a:xfrm>
              <a:off x="2272252" y="3100736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id="{743A684D-71AA-4FD0-873C-C330B4C2B879}"/>
                </a:ext>
              </a:extLst>
            </p:cNvPr>
            <p:cNvSpPr/>
            <p:nvPr/>
          </p:nvSpPr>
          <p:spPr>
            <a:xfrm>
              <a:off x="2452302" y="3108336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椭圆 76">
              <a:extLst>
                <a:ext uri="{FF2B5EF4-FFF2-40B4-BE49-F238E27FC236}">
                  <a16:creationId xmlns:a16="http://schemas.microsoft.com/office/drawing/2014/main" id="{FEE41C9B-3738-4948-8F75-E5A28601086E}"/>
                </a:ext>
              </a:extLst>
            </p:cNvPr>
            <p:cNvSpPr/>
            <p:nvPr/>
          </p:nvSpPr>
          <p:spPr>
            <a:xfrm>
              <a:off x="2638544" y="3105878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949D1D74-77DC-409E-BA29-1BEAE444703B}"/>
                </a:ext>
              </a:extLst>
            </p:cNvPr>
            <p:cNvSpPr/>
            <p:nvPr/>
          </p:nvSpPr>
          <p:spPr>
            <a:xfrm>
              <a:off x="2825090" y="3105878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D56B3871-B959-4C34-8F97-BA823AE0E41E}"/>
                </a:ext>
              </a:extLst>
            </p:cNvPr>
            <p:cNvSpPr/>
            <p:nvPr/>
          </p:nvSpPr>
          <p:spPr>
            <a:xfrm>
              <a:off x="1543578" y="2924534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C6220431-B9E9-4D84-BA1C-E91710DD9481}"/>
                </a:ext>
              </a:extLst>
            </p:cNvPr>
            <p:cNvSpPr/>
            <p:nvPr/>
          </p:nvSpPr>
          <p:spPr>
            <a:xfrm>
              <a:off x="1543582" y="2738791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椭圆 80">
              <a:extLst>
                <a:ext uri="{FF2B5EF4-FFF2-40B4-BE49-F238E27FC236}">
                  <a16:creationId xmlns:a16="http://schemas.microsoft.com/office/drawing/2014/main" id="{F7E1517A-26C1-48D3-A879-9740B5962CCE}"/>
                </a:ext>
              </a:extLst>
            </p:cNvPr>
            <p:cNvSpPr/>
            <p:nvPr/>
          </p:nvSpPr>
          <p:spPr>
            <a:xfrm>
              <a:off x="1538818" y="2562577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24F56B62-89A0-47D9-B1CA-75CC0F8BEBA7}"/>
                </a:ext>
              </a:extLst>
            </p:cNvPr>
            <p:cNvSpPr/>
            <p:nvPr/>
          </p:nvSpPr>
          <p:spPr>
            <a:xfrm>
              <a:off x="1538809" y="2376852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椭圆 82">
              <a:extLst>
                <a:ext uri="{FF2B5EF4-FFF2-40B4-BE49-F238E27FC236}">
                  <a16:creationId xmlns:a16="http://schemas.microsoft.com/office/drawing/2014/main" id="{DF80B219-CFC9-4138-BFBF-7EA646C7DEAF}"/>
                </a:ext>
              </a:extLst>
            </p:cNvPr>
            <p:cNvSpPr/>
            <p:nvPr/>
          </p:nvSpPr>
          <p:spPr>
            <a:xfrm>
              <a:off x="1543573" y="2186354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椭圆 83">
              <a:extLst>
                <a:ext uri="{FF2B5EF4-FFF2-40B4-BE49-F238E27FC236}">
                  <a16:creationId xmlns:a16="http://schemas.microsoft.com/office/drawing/2014/main" id="{989F0E0E-CC1E-471A-95A2-732FDDF14DF5}"/>
                </a:ext>
              </a:extLst>
            </p:cNvPr>
            <p:cNvSpPr/>
            <p:nvPr/>
          </p:nvSpPr>
          <p:spPr>
            <a:xfrm>
              <a:off x="1543571" y="2000616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椭圆 84">
              <a:extLst>
                <a:ext uri="{FF2B5EF4-FFF2-40B4-BE49-F238E27FC236}">
                  <a16:creationId xmlns:a16="http://schemas.microsoft.com/office/drawing/2014/main" id="{26A4D00F-2426-4B66-9A97-3530148D1885}"/>
                </a:ext>
              </a:extLst>
            </p:cNvPr>
            <p:cNvSpPr/>
            <p:nvPr/>
          </p:nvSpPr>
          <p:spPr>
            <a:xfrm>
              <a:off x="1543573" y="1824379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AF501642-9036-41BC-B54D-B4777777BEE5}"/>
                </a:ext>
              </a:extLst>
            </p:cNvPr>
            <p:cNvSpPr/>
            <p:nvPr/>
          </p:nvSpPr>
          <p:spPr>
            <a:xfrm>
              <a:off x="1724551" y="1643387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椭圆 86">
              <a:extLst>
                <a:ext uri="{FF2B5EF4-FFF2-40B4-BE49-F238E27FC236}">
                  <a16:creationId xmlns:a16="http://schemas.microsoft.com/office/drawing/2014/main" id="{6DC8FD94-CDD0-4EC2-86DA-F028A02B2E28}"/>
                </a:ext>
              </a:extLst>
            </p:cNvPr>
            <p:cNvSpPr/>
            <p:nvPr/>
          </p:nvSpPr>
          <p:spPr>
            <a:xfrm>
              <a:off x="1905534" y="1643396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460131AE-8C8C-4A2D-86C3-8AC50F4B3FAF}"/>
                </a:ext>
              </a:extLst>
            </p:cNvPr>
            <p:cNvSpPr/>
            <p:nvPr/>
          </p:nvSpPr>
          <p:spPr>
            <a:xfrm>
              <a:off x="2091272" y="1643407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椭圆 88">
              <a:extLst>
                <a:ext uri="{FF2B5EF4-FFF2-40B4-BE49-F238E27FC236}">
                  <a16:creationId xmlns:a16="http://schemas.microsoft.com/office/drawing/2014/main" id="{F65ABA0F-A8F6-4CA0-808C-ED1BA6089946}"/>
                </a:ext>
              </a:extLst>
            </p:cNvPr>
            <p:cNvSpPr/>
            <p:nvPr/>
          </p:nvSpPr>
          <p:spPr>
            <a:xfrm>
              <a:off x="2272252" y="1643399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EE87D58E-A164-46F7-BAC6-F73E17027FAE}"/>
                </a:ext>
              </a:extLst>
            </p:cNvPr>
            <p:cNvSpPr/>
            <p:nvPr/>
          </p:nvSpPr>
          <p:spPr>
            <a:xfrm>
              <a:off x="2453224" y="1641812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椭圆 90">
              <a:extLst>
                <a:ext uri="{FF2B5EF4-FFF2-40B4-BE49-F238E27FC236}">
                  <a16:creationId xmlns:a16="http://schemas.microsoft.com/office/drawing/2014/main" id="{1E203CC0-3404-4846-8C52-15208D526C6E}"/>
                </a:ext>
              </a:extLst>
            </p:cNvPr>
            <p:cNvSpPr/>
            <p:nvPr/>
          </p:nvSpPr>
          <p:spPr>
            <a:xfrm>
              <a:off x="2640548" y="1648162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10858B09-A1F9-45A0-A096-91AF0D0017BD}"/>
                </a:ext>
              </a:extLst>
            </p:cNvPr>
            <p:cNvSpPr/>
            <p:nvPr/>
          </p:nvSpPr>
          <p:spPr>
            <a:xfrm>
              <a:off x="2821526" y="1643399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5DAA9C28-3D05-4F5E-9531-BE77870D2BE7}"/>
                </a:ext>
              </a:extLst>
            </p:cNvPr>
            <p:cNvSpPr/>
            <p:nvPr/>
          </p:nvSpPr>
          <p:spPr>
            <a:xfrm>
              <a:off x="3002504" y="1819614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033A33D3-99A4-4A23-9263-FF434AB18E15}"/>
                </a:ext>
              </a:extLst>
            </p:cNvPr>
            <p:cNvSpPr/>
            <p:nvPr/>
          </p:nvSpPr>
          <p:spPr>
            <a:xfrm>
              <a:off x="3007257" y="2005354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CD556C51-B9DF-4EC0-8D16-6F75A001F63D}"/>
                </a:ext>
              </a:extLst>
            </p:cNvPr>
            <p:cNvSpPr/>
            <p:nvPr/>
          </p:nvSpPr>
          <p:spPr>
            <a:xfrm>
              <a:off x="3007252" y="2191093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AF41B95B-1157-4624-A561-B04877F61061}"/>
                </a:ext>
              </a:extLst>
            </p:cNvPr>
            <p:cNvSpPr/>
            <p:nvPr/>
          </p:nvSpPr>
          <p:spPr>
            <a:xfrm>
              <a:off x="3007241" y="2376834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86BA9E2F-4774-4318-8DD8-526AD4763E1A}"/>
                </a:ext>
              </a:extLst>
            </p:cNvPr>
            <p:cNvSpPr/>
            <p:nvPr/>
          </p:nvSpPr>
          <p:spPr>
            <a:xfrm>
              <a:off x="3007225" y="2562574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588216B4-B3DD-4980-871A-58F369780274}"/>
                </a:ext>
              </a:extLst>
            </p:cNvPr>
            <p:cNvSpPr/>
            <p:nvPr/>
          </p:nvSpPr>
          <p:spPr>
            <a:xfrm>
              <a:off x="3011978" y="2738789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椭圆 98">
              <a:extLst>
                <a:ext uri="{FF2B5EF4-FFF2-40B4-BE49-F238E27FC236}">
                  <a16:creationId xmlns:a16="http://schemas.microsoft.com/office/drawing/2014/main" id="{DE4D426C-F458-414B-AF65-E80C7AB2A16C}"/>
                </a:ext>
              </a:extLst>
            </p:cNvPr>
            <p:cNvSpPr/>
            <p:nvPr/>
          </p:nvSpPr>
          <p:spPr>
            <a:xfrm>
              <a:off x="3007202" y="2924530"/>
              <a:ext cx="36576" cy="36576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Text Box 10">
            <a:extLst>
              <a:ext uri="{FF2B5EF4-FFF2-40B4-BE49-F238E27FC236}">
                <a16:creationId xmlns:a16="http://schemas.microsoft.com/office/drawing/2014/main" id="{097B1F13-35A8-4719-B00F-87E84E673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338" y="2448134"/>
            <a:ext cx="70349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下列哪一個繡曲線圖案是依照以上規律畫出來的？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79BCA8C-658E-4206-A0AE-7BABF0F50DA5}"/>
              </a:ext>
            </a:extLst>
          </p:cNvPr>
          <p:cNvSpPr txBox="1"/>
          <p:nvPr/>
        </p:nvSpPr>
        <p:spPr>
          <a:xfrm>
            <a:off x="2000250" y="1746837"/>
            <a:ext cx="5529023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dirty="0"/>
          </a:p>
        </p:txBody>
      </p:sp>
      <p:grpSp>
        <p:nvGrpSpPr>
          <p:cNvPr id="261" name="组合 260">
            <a:extLst>
              <a:ext uri="{FF2B5EF4-FFF2-40B4-BE49-F238E27FC236}">
                <a16:creationId xmlns:a16="http://schemas.microsoft.com/office/drawing/2014/main" id="{1C74CE23-2969-40B3-BF65-A36B683AE7EF}"/>
              </a:ext>
            </a:extLst>
          </p:cNvPr>
          <p:cNvGrpSpPr/>
          <p:nvPr/>
        </p:nvGrpSpPr>
        <p:grpSpPr>
          <a:xfrm>
            <a:off x="1120274" y="2906347"/>
            <a:ext cx="2117518" cy="2234898"/>
            <a:chOff x="1339349" y="3045493"/>
            <a:chExt cx="2117518" cy="2234898"/>
          </a:xfrm>
        </p:grpSpPr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D6E49223-A632-42C2-B9DF-1AD7A88B7091}"/>
                </a:ext>
              </a:extLst>
            </p:cNvPr>
            <p:cNvSpPr/>
            <p:nvPr/>
          </p:nvSpPr>
          <p:spPr>
            <a:xfrm>
              <a:off x="1609861" y="3329965"/>
              <a:ext cx="1667863" cy="1667866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文本框 102">
              <a:extLst>
                <a:ext uri="{FF2B5EF4-FFF2-40B4-BE49-F238E27FC236}">
                  <a16:creationId xmlns:a16="http://schemas.microsoft.com/office/drawing/2014/main" id="{D3C11339-CFC2-4A77-A16D-1E17A388C6B6}"/>
                </a:ext>
              </a:extLst>
            </p:cNvPr>
            <p:cNvSpPr txBox="1"/>
            <p:nvPr/>
          </p:nvSpPr>
          <p:spPr>
            <a:xfrm>
              <a:off x="2494357" y="4963797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文本框 117">
              <a:extLst>
                <a:ext uri="{FF2B5EF4-FFF2-40B4-BE49-F238E27FC236}">
                  <a16:creationId xmlns:a16="http://schemas.microsoft.com/office/drawing/2014/main" id="{14D98956-FB09-42CA-A4ED-88CE6138B805}"/>
                </a:ext>
              </a:extLst>
            </p:cNvPr>
            <p:cNvSpPr txBox="1"/>
            <p:nvPr/>
          </p:nvSpPr>
          <p:spPr>
            <a:xfrm>
              <a:off x="1356497" y="4616877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文本框 118">
              <a:extLst>
                <a:ext uri="{FF2B5EF4-FFF2-40B4-BE49-F238E27FC236}">
                  <a16:creationId xmlns:a16="http://schemas.microsoft.com/office/drawing/2014/main" id="{3F377CC8-D814-48EB-B882-5404ACBAF003}"/>
                </a:ext>
              </a:extLst>
            </p:cNvPr>
            <p:cNvSpPr txBox="1"/>
            <p:nvPr/>
          </p:nvSpPr>
          <p:spPr>
            <a:xfrm>
              <a:off x="1874400" y="4962089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文本框 119">
              <a:extLst>
                <a:ext uri="{FF2B5EF4-FFF2-40B4-BE49-F238E27FC236}">
                  <a16:creationId xmlns:a16="http://schemas.microsoft.com/office/drawing/2014/main" id="{AA7C4A02-F308-4E69-AF9F-B5A1C994ECD7}"/>
                </a:ext>
              </a:extLst>
            </p:cNvPr>
            <p:cNvSpPr txBox="1"/>
            <p:nvPr/>
          </p:nvSpPr>
          <p:spPr>
            <a:xfrm>
              <a:off x="2079941" y="4972614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文本框 120">
              <a:extLst>
                <a:ext uri="{FF2B5EF4-FFF2-40B4-BE49-F238E27FC236}">
                  <a16:creationId xmlns:a16="http://schemas.microsoft.com/office/drawing/2014/main" id="{AB67C6A1-5397-4974-8604-47F5AEC48D0C}"/>
                </a:ext>
              </a:extLst>
            </p:cNvPr>
            <p:cNvSpPr txBox="1"/>
            <p:nvPr/>
          </p:nvSpPr>
          <p:spPr>
            <a:xfrm>
              <a:off x="2269240" y="4964874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BF90D7AC-D02D-4561-ADDF-A5FF78E18262}"/>
                </a:ext>
              </a:extLst>
            </p:cNvPr>
            <p:cNvSpPr txBox="1"/>
            <p:nvPr/>
          </p:nvSpPr>
          <p:spPr>
            <a:xfrm>
              <a:off x="2705390" y="4964874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文本框 122">
              <a:extLst>
                <a:ext uri="{FF2B5EF4-FFF2-40B4-BE49-F238E27FC236}">
                  <a16:creationId xmlns:a16="http://schemas.microsoft.com/office/drawing/2014/main" id="{B9AEF94C-94CC-4D14-8075-4AAC301E7717}"/>
                </a:ext>
              </a:extLst>
            </p:cNvPr>
            <p:cNvSpPr txBox="1"/>
            <p:nvPr/>
          </p:nvSpPr>
          <p:spPr>
            <a:xfrm>
              <a:off x="2919478" y="4967182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文本框 123">
              <a:extLst>
                <a:ext uri="{FF2B5EF4-FFF2-40B4-BE49-F238E27FC236}">
                  <a16:creationId xmlns:a16="http://schemas.microsoft.com/office/drawing/2014/main" id="{438AF5F9-DA13-44B5-A231-B246E9270F6A}"/>
                </a:ext>
              </a:extLst>
            </p:cNvPr>
            <p:cNvSpPr txBox="1"/>
            <p:nvPr/>
          </p:nvSpPr>
          <p:spPr>
            <a:xfrm>
              <a:off x="1649636" y="4964669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文本框 124">
              <a:extLst>
                <a:ext uri="{FF2B5EF4-FFF2-40B4-BE49-F238E27FC236}">
                  <a16:creationId xmlns:a16="http://schemas.microsoft.com/office/drawing/2014/main" id="{BEAB59C4-303B-47E5-B802-E22801E78C28}"/>
                </a:ext>
              </a:extLst>
            </p:cNvPr>
            <p:cNvSpPr txBox="1"/>
            <p:nvPr/>
          </p:nvSpPr>
          <p:spPr>
            <a:xfrm>
              <a:off x="1363737" y="4406945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22443E4D-88EB-4E53-AEEB-62BCEED4839B}"/>
                </a:ext>
              </a:extLst>
            </p:cNvPr>
            <p:cNvSpPr txBox="1"/>
            <p:nvPr/>
          </p:nvSpPr>
          <p:spPr>
            <a:xfrm>
              <a:off x="1346818" y="4199729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01E752DB-EC65-4A0B-9933-0D97D696AAE5}"/>
                </a:ext>
              </a:extLst>
            </p:cNvPr>
            <p:cNvSpPr txBox="1"/>
            <p:nvPr/>
          </p:nvSpPr>
          <p:spPr>
            <a:xfrm>
              <a:off x="1345751" y="3985613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文本框 127">
              <a:extLst>
                <a:ext uri="{FF2B5EF4-FFF2-40B4-BE49-F238E27FC236}">
                  <a16:creationId xmlns:a16="http://schemas.microsoft.com/office/drawing/2014/main" id="{D1892C83-FE98-4E55-8E58-984B4C743493}"/>
                </a:ext>
              </a:extLst>
            </p:cNvPr>
            <p:cNvSpPr txBox="1"/>
            <p:nvPr/>
          </p:nvSpPr>
          <p:spPr>
            <a:xfrm>
              <a:off x="1352609" y="3771497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文本框 128">
              <a:extLst>
                <a:ext uri="{FF2B5EF4-FFF2-40B4-BE49-F238E27FC236}">
                  <a16:creationId xmlns:a16="http://schemas.microsoft.com/office/drawing/2014/main" id="{079909C7-EFA1-46FE-9CEE-055A3A61932D}"/>
                </a:ext>
              </a:extLst>
            </p:cNvPr>
            <p:cNvSpPr txBox="1"/>
            <p:nvPr/>
          </p:nvSpPr>
          <p:spPr>
            <a:xfrm>
              <a:off x="1354057" y="3567221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文本框 129">
              <a:extLst>
                <a:ext uri="{FF2B5EF4-FFF2-40B4-BE49-F238E27FC236}">
                  <a16:creationId xmlns:a16="http://schemas.microsoft.com/office/drawing/2014/main" id="{6C835786-390A-4A2E-BCD0-D1BE31E56246}"/>
                </a:ext>
              </a:extLst>
            </p:cNvPr>
            <p:cNvSpPr txBox="1"/>
            <p:nvPr/>
          </p:nvSpPr>
          <p:spPr>
            <a:xfrm>
              <a:off x="1339349" y="3364529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C068C00E-C10C-46CD-A6F5-5E3DA3C6497E}"/>
                </a:ext>
              </a:extLst>
            </p:cNvPr>
            <p:cNvSpPr txBox="1"/>
            <p:nvPr/>
          </p:nvSpPr>
          <p:spPr>
            <a:xfrm>
              <a:off x="1654744" y="3045493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32" name="文本框 131">
              <a:extLst>
                <a:ext uri="{FF2B5EF4-FFF2-40B4-BE49-F238E27FC236}">
                  <a16:creationId xmlns:a16="http://schemas.microsoft.com/office/drawing/2014/main" id="{07F9488D-42D3-4CF6-894A-9874CC9EB5B0}"/>
                </a:ext>
              </a:extLst>
            </p:cNvPr>
            <p:cNvSpPr txBox="1"/>
            <p:nvPr/>
          </p:nvSpPr>
          <p:spPr>
            <a:xfrm>
              <a:off x="1880296" y="3053859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33" name="文本框 132">
              <a:extLst>
                <a:ext uri="{FF2B5EF4-FFF2-40B4-BE49-F238E27FC236}">
                  <a16:creationId xmlns:a16="http://schemas.microsoft.com/office/drawing/2014/main" id="{48DFEAAF-A30B-4404-928B-C13C78E89725}"/>
                </a:ext>
              </a:extLst>
            </p:cNvPr>
            <p:cNvSpPr txBox="1"/>
            <p:nvPr/>
          </p:nvSpPr>
          <p:spPr>
            <a:xfrm>
              <a:off x="2096399" y="3053859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id="{57C1719A-3729-42FE-85A9-DE7F3109D324}"/>
                </a:ext>
              </a:extLst>
            </p:cNvPr>
            <p:cNvSpPr txBox="1"/>
            <p:nvPr/>
          </p:nvSpPr>
          <p:spPr>
            <a:xfrm>
              <a:off x="2299090" y="3052732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35" name="文本框 134">
              <a:extLst>
                <a:ext uri="{FF2B5EF4-FFF2-40B4-BE49-F238E27FC236}">
                  <a16:creationId xmlns:a16="http://schemas.microsoft.com/office/drawing/2014/main" id="{45D5D3D9-191C-4621-A821-1BE06C236F1B}"/>
                </a:ext>
              </a:extLst>
            </p:cNvPr>
            <p:cNvSpPr txBox="1"/>
            <p:nvPr/>
          </p:nvSpPr>
          <p:spPr>
            <a:xfrm>
              <a:off x="2497021" y="3052732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36" name="文本框 135">
              <a:extLst>
                <a:ext uri="{FF2B5EF4-FFF2-40B4-BE49-F238E27FC236}">
                  <a16:creationId xmlns:a16="http://schemas.microsoft.com/office/drawing/2014/main" id="{D94C49D4-B93A-43CE-B2AC-857530953E7E}"/>
                </a:ext>
              </a:extLst>
            </p:cNvPr>
            <p:cNvSpPr txBox="1"/>
            <p:nvPr/>
          </p:nvSpPr>
          <p:spPr>
            <a:xfrm>
              <a:off x="2711332" y="3052732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37" name="文本框 136">
              <a:extLst>
                <a:ext uri="{FF2B5EF4-FFF2-40B4-BE49-F238E27FC236}">
                  <a16:creationId xmlns:a16="http://schemas.microsoft.com/office/drawing/2014/main" id="{DE94A6FB-9219-44A0-B79F-3AFC6029341F}"/>
                </a:ext>
              </a:extLst>
            </p:cNvPr>
            <p:cNvSpPr txBox="1"/>
            <p:nvPr/>
          </p:nvSpPr>
          <p:spPr>
            <a:xfrm>
              <a:off x="2923742" y="3055402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38" name="文本框 137">
              <a:extLst>
                <a:ext uri="{FF2B5EF4-FFF2-40B4-BE49-F238E27FC236}">
                  <a16:creationId xmlns:a16="http://schemas.microsoft.com/office/drawing/2014/main" id="{5EF608CD-47DC-49C3-A0F5-AFFC5C605D1F}"/>
                </a:ext>
              </a:extLst>
            </p:cNvPr>
            <p:cNvSpPr txBox="1"/>
            <p:nvPr/>
          </p:nvSpPr>
          <p:spPr>
            <a:xfrm>
              <a:off x="3247778" y="3357290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139" name="文本框 138">
              <a:extLst>
                <a:ext uri="{FF2B5EF4-FFF2-40B4-BE49-F238E27FC236}">
                  <a16:creationId xmlns:a16="http://schemas.microsoft.com/office/drawing/2014/main" id="{CC6B55C5-A325-4267-8A17-82DF7F3330EC}"/>
                </a:ext>
              </a:extLst>
            </p:cNvPr>
            <p:cNvSpPr txBox="1"/>
            <p:nvPr/>
          </p:nvSpPr>
          <p:spPr>
            <a:xfrm>
              <a:off x="3241098" y="3572462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40" name="文本框 139">
              <a:extLst>
                <a:ext uri="{FF2B5EF4-FFF2-40B4-BE49-F238E27FC236}">
                  <a16:creationId xmlns:a16="http://schemas.microsoft.com/office/drawing/2014/main" id="{3D61E46C-8772-4680-A205-AC01DD8D2C24}"/>
                </a:ext>
              </a:extLst>
            </p:cNvPr>
            <p:cNvSpPr txBox="1"/>
            <p:nvPr/>
          </p:nvSpPr>
          <p:spPr>
            <a:xfrm>
              <a:off x="3243540" y="3790893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41" name="文本框 140">
              <a:extLst>
                <a:ext uri="{FF2B5EF4-FFF2-40B4-BE49-F238E27FC236}">
                  <a16:creationId xmlns:a16="http://schemas.microsoft.com/office/drawing/2014/main" id="{F196D8BD-3BF1-4A0C-9570-00C0E50076AA}"/>
                </a:ext>
              </a:extLst>
            </p:cNvPr>
            <p:cNvSpPr txBox="1"/>
            <p:nvPr/>
          </p:nvSpPr>
          <p:spPr>
            <a:xfrm>
              <a:off x="3248384" y="4001561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2" name="文本框 141">
              <a:extLst>
                <a:ext uri="{FF2B5EF4-FFF2-40B4-BE49-F238E27FC236}">
                  <a16:creationId xmlns:a16="http://schemas.microsoft.com/office/drawing/2014/main" id="{E93793F4-D94A-408A-B816-61B9224D3748}"/>
                </a:ext>
              </a:extLst>
            </p:cNvPr>
            <p:cNvSpPr txBox="1"/>
            <p:nvPr/>
          </p:nvSpPr>
          <p:spPr>
            <a:xfrm>
              <a:off x="3245261" y="4222350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43" name="文本框 142">
              <a:extLst>
                <a:ext uri="{FF2B5EF4-FFF2-40B4-BE49-F238E27FC236}">
                  <a16:creationId xmlns:a16="http://schemas.microsoft.com/office/drawing/2014/main" id="{6AAE3888-35E7-492B-A620-8B3C59D87904}"/>
                </a:ext>
              </a:extLst>
            </p:cNvPr>
            <p:cNvSpPr txBox="1"/>
            <p:nvPr/>
          </p:nvSpPr>
          <p:spPr>
            <a:xfrm>
              <a:off x="3245261" y="4420010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44" name="文本框 143">
              <a:extLst>
                <a:ext uri="{FF2B5EF4-FFF2-40B4-BE49-F238E27FC236}">
                  <a16:creationId xmlns:a16="http://schemas.microsoft.com/office/drawing/2014/main" id="{0AD5BF8B-D473-40C3-ACB3-F9F5FF61189D}"/>
                </a:ext>
              </a:extLst>
            </p:cNvPr>
            <p:cNvSpPr txBox="1"/>
            <p:nvPr/>
          </p:nvSpPr>
          <p:spPr>
            <a:xfrm>
              <a:off x="3244312" y="4636751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1A0E9701-0132-4897-B25E-1ADBCF8F56DF}"/>
                </a:ext>
              </a:extLst>
            </p:cNvPr>
            <p:cNvSpPr/>
            <p:nvPr/>
          </p:nvSpPr>
          <p:spPr>
            <a:xfrm>
              <a:off x="1609725" y="3324225"/>
              <a:ext cx="209550" cy="1476375"/>
            </a:xfrm>
            <a:custGeom>
              <a:avLst/>
              <a:gdLst>
                <a:gd name="connsiteX0" fmla="*/ 209550 w 209550"/>
                <a:gd name="connsiteY0" fmla="*/ 0 h 1476375"/>
                <a:gd name="connsiteX1" fmla="*/ 0 w 209550"/>
                <a:gd name="connsiteY1" fmla="*/ 1476375 h 1476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9550" h="1476375">
                  <a:moveTo>
                    <a:pt x="209550" y="0"/>
                  </a:moveTo>
                  <a:lnTo>
                    <a:pt x="0" y="1476375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5CE34D62-A204-4F47-99ED-2D88CBD3E6D5}"/>
                </a:ext>
              </a:extLst>
            </p:cNvPr>
            <p:cNvSpPr/>
            <p:nvPr/>
          </p:nvSpPr>
          <p:spPr>
            <a:xfrm>
              <a:off x="1607820" y="3329940"/>
              <a:ext cx="419100" cy="1249680"/>
            </a:xfrm>
            <a:custGeom>
              <a:avLst/>
              <a:gdLst>
                <a:gd name="connsiteX0" fmla="*/ 419100 w 419100"/>
                <a:gd name="connsiteY0" fmla="*/ 0 h 1249680"/>
                <a:gd name="connsiteX1" fmla="*/ 0 w 419100"/>
                <a:gd name="connsiteY1" fmla="*/ 1249680 h 124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9100" h="1249680">
                  <a:moveTo>
                    <a:pt x="419100" y="0"/>
                  </a:moveTo>
                  <a:lnTo>
                    <a:pt x="0" y="124968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BC285BB6-3610-4FB6-9864-A3D5FE249E4C}"/>
                </a:ext>
              </a:extLst>
            </p:cNvPr>
            <p:cNvSpPr/>
            <p:nvPr/>
          </p:nvSpPr>
          <p:spPr>
            <a:xfrm>
              <a:off x="1600200" y="3329940"/>
              <a:ext cx="640080" cy="1043940"/>
            </a:xfrm>
            <a:custGeom>
              <a:avLst/>
              <a:gdLst>
                <a:gd name="connsiteX0" fmla="*/ 0 w 640080"/>
                <a:gd name="connsiteY0" fmla="*/ 1043940 h 1043940"/>
                <a:gd name="connsiteX1" fmla="*/ 640080 w 640080"/>
                <a:gd name="connsiteY1" fmla="*/ 0 h 104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0080" h="1043940">
                  <a:moveTo>
                    <a:pt x="0" y="1043940"/>
                  </a:moveTo>
                  <a:lnTo>
                    <a:pt x="640080" y="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A2D7F06B-A0BA-41D1-8B8E-A1FBAEBE55E3}"/>
                </a:ext>
              </a:extLst>
            </p:cNvPr>
            <p:cNvSpPr/>
            <p:nvPr/>
          </p:nvSpPr>
          <p:spPr>
            <a:xfrm>
              <a:off x="1600200" y="3322320"/>
              <a:ext cx="853440" cy="845820"/>
            </a:xfrm>
            <a:custGeom>
              <a:avLst/>
              <a:gdLst>
                <a:gd name="connsiteX0" fmla="*/ 0 w 853440"/>
                <a:gd name="connsiteY0" fmla="*/ 845820 h 845820"/>
                <a:gd name="connsiteX1" fmla="*/ 853440 w 853440"/>
                <a:gd name="connsiteY1" fmla="*/ 0 h 84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3440" h="845820">
                  <a:moveTo>
                    <a:pt x="0" y="845820"/>
                  </a:moveTo>
                  <a:lnTo>
                    <a:pt x="853440" y="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任意多边形: 形状 244">
              <a:extLst>
                <a:ext uri="{FF2B5EF4-FFF2-40B4-BE49-F238E27FC236}">
                  <a16:creationId xmlns:a16="http://schemas.microsoft.com/office/drawing/2014/main" id="{4E22DE58-35B6-45D1-9462-DF016A4592BE}"/>
                </a:ext>
              </a:extLst>
            </p:cNvPr>
            <p:cNvSpPr/>
            <p:nvPr/>
          </p:nvSpPr>
          <p:spPr>
            <a:xfrm>
              <a:off x="1607820" y="3329940"/>
              <a:ext cx="1043940" cy="624840"/>
            </a:xfrm>
            <a:custGeom>
              <a:avLst/>
              <a:gdLst>
                <a:gd name="connsiteX0" fmla="*/ 0 w 1043940"/>
                <a:gd name="connsiteY0" fmla="*/ 624840 h 624840"/>
                <a:gd name="connsiteX1" fmla="*/ 1043940 w 1043940"/>
                <a:gd name="connsiteY1" fmla="*/ 0 h 62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3940" h="624840">
                  <a:moveTo>
                    <a:pt x="0" y="624840"/>
                  </a:moveTo>
                  <a:lnTo>
                    <a:pt x="1043940" y="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任意多边形: 形状 245">
              <a:extLst>
                <a:ext uri="{FF2B5EF4-FFF2-40B4-BE49-F238E27FC236}">
                  <a16:creationId xmlns:a16="http://schemas.microsoft.com/office/drawing/2014/main" id="{807F079F-1448-437E-80E9-C6D900B4195B}"/>
                </a:ext>
              </a:extLst>
            </p:cNvPr>
            <p:cNvSpPr/>
            <p:nvPr/>
          </p:nvSpPr>
          <p:spPr>
            <a:xfrm>
              <a:off x="1600200" y="3325654"/>
              <a:ext cx="1265872" cy="408146"/>
            </a:xfrm>
            <a:custGeom>
              <a:avLst/>
              <a:gdLst>
                <a:gd name="connsiteX0" fmla="*/ 0 w 1280160"/>
                <a:gd name="connsiteY0" fmla="*/ 396240 h 396240"/>
                <a:gd name="connsiteX1" fmla="*/ 1280160 w 1280160"/>
                <a:gd name="connsiteY1" fmla="*/ 0 h 396240"/>
                <a:gd name="connsiteX0" fmla="*/ 0 w 1273016"/>
                <a:gd name="connsiteY0" fmla="*/ 408146 h 408146"/>
                <a:gd name="connsiteX1" fmla="*/ 1273016 w 1273016"/>
                <a:gd name="connsiteY1" fmla="*/ 0 h 408146"/>
                <a:gd name="connsiteX0" fmla="*/ 0 w 1265872"/>
                <a:gd name="connsiteY0" fmla="*/ 408146 h 408146"/>
                <a:gd name="connsiteX1" fmla="*/ 1265872 w 1265872"/>
                <a:gd name="connsiteY1" fmla="*/ 0 h 408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5872" h="408146">
                  <a:moveTo>
                    <a:pt x="0" y="408146"/>
                  </a:moveTo>
                  <a:lnTo>
                    <a:pt x="1265872" y="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任意多边形: 形状 246">
              <a:extLst>
                <a:ext uri="{FF2B5EF4-FFF2-40B4-BE49-F238E27FC236}">
                  <a16:creationId xmlns:a16="http://schemas.microsoft.com/office/drawing/2014/main" id="{F896CD4B-9FF6-4EE4-984E-6F645D6A7DE8}"/>
                </a:ext>
              </a:extLst>
            </p:cNvPr>
            <p:cNvSpPr/>
            <p:nvPr/>
          </p:nvSpPr>
          <p:spPr>
            <a:xfrm>
              <a:off x="1592580" y="3329940"/>
              <a:ext cx="1493520" cy="205740"/>
            </a:xfrm>
            <a:custGeom>
              <a:avLst/>
              <a:gdLst>
                <a:gd name="connsiteX0" fmla="*/ 0 w 1493520"/>
                <a:gd name="connsiteY0" fmla="*/ 205740 h 205740"/>
                <a:gd name="connsiteX1" fmla="*/ 1493520 w 1493520"/>
                <a:gd name="connsiteY1" fmla="*/ 0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93520" h="205740">
                  <a:moveTo>
                    <a:pt x="0" y="205740"/>
                  </a:moveTo>
                  <a:lnTo>
                    <a:pt x="1493520" y="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任意多边形: 形状 247">
              <a:extLst>
                <a:ext uri="{FF2B5EF4-FFF2-40B4-BE49-F238E27FC236}">
                  <a16:creationId xmlns:a16="http://schemas.microsoft.com/office/drawing/2014/main" id="{8179DFC7-64E5-4DAD-BE65-99911B708BC0}"/>
                </a:ext>
              </a:extLst>
            </p:cNvPr>
            <p:cNvSpPr/>
            <p:nvPr/>
          </p:nvSpPr>
          <p:spPr>
            <a:xfrm>
              <a:off x="1813560" y="4792980"/>
              <a:ext cx="1470660" cy="198120"/>
            </a:xfrm>
            <a:custGeom>
              <a:avLst/>
              <a:gdLst>
                <a:gd name="connsiteX0" fmla="*/ 0 w 1470660"/>
                <a:gd name="connsiteY0" fmla="*/ 198120 h 198120"/>
                <a:gd name="connsiteX1" fmla="*/ 1470660 w 1470660"/>
                <a:gd name="connsiteY1" fmla="*/ 0 h 198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0660" h="198120">
                  <a:moveTo>
                    <a:pt x="0" y="198120"/>
                  </a:moveTo>
                  <a:lnTo>
                    <a:pt x="1470660" y="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任意多边形: 形状 248">
              <a:extLst>
                <a:ext uri="{FF2B5EF4-FFF2-40B4-BE49-F238E27FC236}">
                  <a16:creationId xmlns:a16="http://schemas.microsoft.com/office/drawing/2014/main" id="{818C34CE-DD45-41AC-BD1E-D4C0A97FD006}"/>
                </a:ext>
              </a:extLst>
            </p:cNvPr>
            <p:cNvSpPr/>
            <p:nvPr/>
          </p:nvSpPr>
          <p:spPr>
            <a:xfrm>
              <a:off x="2019300" y="4579620"/>
              <a:ext cx="1280160" cy="411480"/>
            </a:xfrm>
            <a:custGeom>
              <a:avLst/>
              <a:gdLst>
                <a:gd name="connsiteX0" fmla="*/ 0 w 1280160"/>
                <a:gd name="connsiteY0" fmla="*/ 411480 h 411480"/>
                <a:gd name="connsiteX1" fmla="*/ 1280160 w 1280160"/>
                <a:gd name="connsiteY1" fmla="*/ 0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0160" h="411480">
                  <a:moveTo>
                    <a:pt x="0" y="411480"/>
                  </a:moveTo>
                  <a:lnTo>
                    <a:pt x="1280160" y="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任意多边形: 形状 249">
              <a:extLst>
                <a:ext uri="{FF2B5EF4-FFF2-40B4-BE49-F238E27FC236}">
                  <a16:creationId xmlns:a16="http://schemas.microsoft.com/office/drawing/2014/main" id="{39735CA9-4E49-42F2-B402-04D428B21BAC}"/>
                </a:ext>
              </a:extLst>
            </p:cNvPr>
            <p:cNvSpPr/>
            <p:nvPr/>
          </p:nvSpPr>
          <p:spPr>
            <a:xfrm>
              <a:off x="2225039" y="4374356"/>
              <a:ext cx="1052513" cy="624364"/>
            </a:xfrm>
            <a:custGeom>
              <a:avLst/>
              <a:gdLst>
                <a:gd name="connsiteX0" fmla="*/ 0 w 1066800"/>
                <a:gd name="connsiteY0" fmla="*/ 617220 h 617220"/>
                <a:gd name="connsiteX1" fmla="*/ 1066800 w 1066800"/>
                <a:gd name="connsiteY1" fmla="*/ 0 h 617220"/>
                <a:gd name="connsiteX0" fmla="*/ 0 w 1052513"/>
                <a:gd name="connsiteY0" fmla="*/ 624364 h 624364"/>
                <a:gd name="connsiteX1" fmla="*/ 1052513 w 1052513"/>
                <a:gd name="connsiteY1" fmla="*/ 0 h 624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2513" h="624364">
                  <a:moveTo>
                    <a:pt x="0" y="624364"/>
                  </a:moveTo>
                  <a:lnTo>
                    <a:pt x="1052513" y="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任意多边形: 形状 250">
              <a:extLst>
                <a:ext uri="{FF2B5EF4-FFF2-40B4-BE49-F238E27FC236}">
                  <a16:creationId xmlns:a16="http://schemas.microsoft.com/office/drawing/2014/main" id="{43548D24-72AC-4B46-8084-6CD582FBFFCC}"/>
                </a:ext>
              </a:extLst>
            </p:cNvPr>
            <p:cNvSpPr/>
            <p:nvPr/>
          </p:nvSpPr>
          <p:spPr>
            <a:xfrm>
              <a:off x="2438400" y="4168140"/>
              <a:ext cx="838200" cy="822960"/>
            </a:xfrm>
            <a:custGeom>
              <a:avLst/>
              <a:gdLst>
                <a:gd name="connsiteX0" fmla="*/ 0 w 838200"/>
                <a:gd name="connsiteY0" fmla="*/ 822960 h 822960"/>
                <a:gd name="connsiteX1" fmla="*/ 838200 w 838200"/>
                <a:gd name="connsiteY1" fmla="*/ 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8200" h="822960">
                  <a:moveTo>
                    <a:pt x="0" y="822960"/>
                  </a:moveTo>
                  <a:lnTo>
                    <a:pt x="838200" y="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任意多边形: 形状 251">
              <a:extLst>
                <a:ext uri="{FF2B5EF4-FFF2-40B4-BE49-F238E27FC236}">
                  <a16:creationId xmlns:a16="http://schemas.microsoft.com/office/drawing/2014/main" id="{1B970770-D4EC-4812-8FE6-F4E2E33EB15D}"/>
                </a:ext>
              </a:extLst>
            </p:cNvPr>
            <p:cNvSpPr/>
            <p:nvPr/>
          </p:nvSpPr>
          <p:spPr>
            <a:xfrm>
              <a:off x="2644140" y="3947160"/>
              <a:ext cx="632460" cy="1051560"/>
            </a:xfrm>
            <a:custGeom>
              <a:avLst/>
              <a:gdLst>
                <a:gd name="connsiteX0" fmla="*/ 0 w 632460"/>
                <a:gd name="connsiteY0" fmla="*/ 1051560 h 1051560"/>
                <a:gd name="connsiteX1" fmla="*/ 632460 w 632460"/>
                <a:gd name="connsiteY1" fmla="*/ 0 h 105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2460" h="1051560">
                  <a:moveTo>
                    <a:pt x="0" y="1051560"/>
                  </a:moveTo>
                  <a:lnTo>
                    <a:pt x="632460" y="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任意多边形: 形状 252">
              <a:extLst>
                <a:ext uri="{FF2B5EF4-FFF2-40B4-BE49-F238E27FC236}">
                  <a16:creationId xmlns:a16="http://schemas.microsoft.com/office/drawing/2014/main" id="{8B370307-DDC6-47DA-A2F5-EA31F8C6E15F}"/>
                </a:ext>
              </a:extLst>
            </p:cNvPr>
            <p:cNvSpPr/>
            <p:nvPr/>
          </p:nvSpPr>
          <p:spPr>
            <a:xfrm>
              <a:off x="2857500" y="3749040"/>
              <a:ext cx="426720" cy="1249680"/>
            </a:xfrm>
            <a:custGeom>
              <a:avLst/>
              <a:gdLst>
                <a:gd name="connsiteX0" fmla="*/ 0 w 426720"/>
                <a:gd name="connsiteY0" fmla="*/ 1249680 h 1249680"/>
                <a:gd name="connsiteX1" fmla="*/ 426720 w 426720"/>
                <a:gd name="connsiteY1" fmla="*/ 0 h 1249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6720" h="1249680">
                  <a:moveTo>
                    <a:pt x="0" y="1249680"/>
                  </a:moveTo>
                  <a:lnTo>
                    <a:pt x="426720" y="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任意多边形: 形状 253">
              <a:extLst>
                <a:ext uri="{FF2B5EF4-FFF2-40B4-BE49-F238E27FC236}">
                  <a16:creationId xmlns:a16="http://schemas.microsoft.com/office/drawing/2014/main" id="{517706B5-D7AC-4086-9978-7D5D686F41C1}"/>
                </a:ext>
              </a:extLst>
            </p:cNvPr>
            <p:cNvSpPr/>
            <p:nvPr/>
          </p:nvSpPr>
          <p:spPr>
            <a:xfrm>
              <a:off x="3070860" y="3535680"/>
              <a:ext cx="205740" cy="1463040"/>
            </a:xfrm>
            <a:custGeom>
              <a:avLst/>
              <a:gdLst>
                <a:gd name="connsiteX0" fmla="*/ 0 w 198120"/>
                <a:gd name="connsiteY0" fmla="*/ 1463040 h 1463040"/>
                <a:gd name="connsiteX1" fmla="*/ 198120 w 198120"/>
                <a:gd name="connsiteY1" fmla="*/ 0 h 1463040"/>
                <a:gd name="connsiteX0" fmla="*/ 0 w 205740"/>
                <a:gd name="connsiteY0" fmla="*/ 1463040 h 1463040"/>
                <a:gd name="connsiteX1" fmla="*/ 205740 w 205740"/>
                <a:gd name="connsiteY1" fmla="*/ 0 h 146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5740" h="1463040">
                  <a:moveTo>
                    <a:pt x="0" y="1463040"/>
                  </a:moveTo>
                  <a:lnTo>
                    <a:pt x="205740" y="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椭圆 157">
              <a:extLst>
                <a:ext uri="{FF2B5EF4-FFF2-40B4-BE49-F238E27FC236}">
                  <a16:creationId xmlns:a16="http://schemas.microsoft.com/office/drawing/2014/main" id="{D362B934-9900-481E-95ED-4CA028F81CD4}"/>
                </a:ext>
              </a:extLst>
            </p:cNvPr>
            <p:cNvSpPr/>
            <p:nvPr/>
          </p:nvSpPr>
          <p:spPr>
            <a:xfrm>
              <a:off x="1588740" y="3513206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椭圆 156">
              <a:extLst>
                <a:ext uri="{FF2B5EF4-FFF2-40B4-BE49-F238E27FC236}">
                  <a16:creationId xmlns:a16="http://schemas.microsoft.com/office/drawing/2014/main" id="{76B5548B-680C-4634-AD96-CB819F7D6F98}"/>
                </a:ext>
              </a:extLst>
            </p:cNvPr>
            <p:cNvSpPr/>
            <p:nvPr/>
          </p:nvSpPr>
          <p:spPr>
            <a:xfrm>
              <a:off x="1588738" y="3714116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椭圆 155">
              <a:extLst>
                <a:ext uri="{FF2B5EF4-FFF2-40B4-BE49-F238E27FC236}">
                  <a16:creationId xmlns:a16="http://schemas.microsoft.com/office/drawing/2014/main" id="{17A1EB22-494A-48BF-BDA2-612ACD66DD6D}"/>
                </a:ext>
              </a:extLst>
            </p:cNvPr>
            <p:cNvSpPr/>
            <p:nvPr/>
          </p:nvSpPr>
          <p:spPr>
            <a:xfrm>
              <a:off x="1588740" y="3925857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椭圆 154">
              <a:extLst>
                <a:ext uri="{FF2B5EF4-FFF2-40B4-BE49-F238E27FC236}">
                  <a16:creationId xmlns:a16="http://schemas.microsoft.com/office/drawing/2014/main" id="{5943814C-C32E-4D33-AC0D-12FE55170B56}"/>
                </a:ext>
              </a:extLst>
            </p:cNvPr>
            <p:cNvSpPr/>
            <p:nvPr/>
          </p:nvSpPr>
          <p:spPr>
            <a:xfrm>
              <a:off x="1583310" y="4143025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椭圆 153">
              <a:extLst>
                <a:ext uri="{FF2B5EF4-FFF2-40B4-BE49-F238E27FC236}">
                  <a16:creationId xmlns:a16="http://schemas.microsoft.com/office/drawing/2014/main" id="{A47786A3-A4A7-4C95-A8A1-413FD8C55E98}"/>
                </a:ext>
              </a:extLst>
            </p:cNvPr>
            <p:cNvSpPr/>
            <p:nvPr/>
          </p:nvSpPr>
          <p:spPr>
            <a:xfrm>
              <a:off x="1583320" y="4354752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70D01453-3E2F-40A4-A3F5-874D9198470E}"/>
                </a:ext>
              </a:extLst>
            </p:cNvPr>
            <p:cNvSpPr/>
            <p:nvPr/>
          </p:nvSpPr>
          <p:spPr>
            <a:xfrm>
              <a:off x="1588751" y="4555636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椭圆 151">
              <a:extLst>
                <a:ext uri="{FF2B5EF4-FFF2-40B4-BE49-F238E27FC236}">
                  <a16:creationId xmlns:a16="http://schemas.microsoft.com/office/drawing/2014/main" id="{0FB1E99F-40EF-4A8E-8F08-145AD9FFFE87}"/>
                </a:ext>
              </a:extLst>
            </p:cNvPr>
            <p:cNvSpPr/>
            <p:nvPr/>
          </p:nvSpPr>
          <p:spPr>
            <a:xfrm>
              <a:off x="1588746" y="4767383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椭圆 144">
              <a:extLst>
                <a:ext uri="{FF2B5EF4-FFF2-40B4-BE49-F238E27FC236}">
                  <a16:creationId xmlns:a16="http://schemas.microsoft.com/office/drawing/2014/main" id="{D5A51957-E78F-4B9A-BBA9-A11BE6B9B8D5}"/>
                </a:ext>
              </a:extLst>
            </p:cNvPr>
            <p:cNvSpPr/>
            <p:nvPr/>
          </p:nvSpPr>
          <p:spPr>
            <a:xfrm>
              <a:off x="1795061" y="4973700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椭圆 145">
              <a:extLst>
                <a:ext uri="{FF2B5EF4-FFF2-40B4-BE49-F238E27FC236}">
                  <a16:creationId xmlns:a16="http://schemas.microsoft.com/office/drawing/2014/main" id="{AE7F9DAF-7421-49F4-AF0A-52363FC532F7}"/>
                </a:ext>
              </a:extLst>
            </p:cNvPr>
            <p:cNvSpPr/>
            <p:nvPr/>
          </p:nvSpPr>
          <p:spPr>
            <a:xfrm>
              <a:off x="2006804" y="4973700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椭圆 146">
              <a:extLst>
                <a:ext uri="{FF2B5EF4-FFF2-40B4-BE49-F238E27FC236}">
                  <a16:creationId xmlns:a16="http://schemas.microsoft.com/office/drawing/2014/main" id="{BA432D9F-0F5B-4F12-B9F2-2ABC5D581687}"/>
                </a:ext>
              </a:extLst>
            </p:cNvPr>
            <p:cNvSpPr/>
            <p:nvPr/>
          </p:nvSpPr>
          <p:spPr>
            <a:xfrm>
              <a:off x="2213119" y="4973693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椭圆 147">
              <a:extLst>
                <a:ext uri="{FF2B5EF4-FFF2-40B4-BE49-F238E27FC236}">
                  <a16:creationId xmlns:a16="http://schemas.microsoft.com/office/drawing/2014/main" id="{C02A87A4-B76C-4DA0-B6D9-042A3BBC7F13}"/>
                </a:ext>
              </a:extLst>
            </p:cNvPr>
            <p:cNvSpPr/>
            <p:nvPr/>
          </p:nvSpPr>
          <p:spPr>
            <a:xfrm>
              <a:off x="2419433" y="4968253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椭圆 148">
              <a:extLst>
                <a:ext uri="{FF2B5EF4-FFF2-40B4-BE49-F238E27FC236}">
                  <a16:creationId xmlns:a16="http://schemas.microsoft.com/office/drawing/2014/main" id="{396B5520-2649-46CF-9658-C8A03F568DF9}"/>
                </a:ext>
              </a:extLst>
            </p:cNvPr>
            <p:cNvSpPr/>
            <p:nvPr/>
          </p:nvSpPr>
          <p:spPr>
            <a:xfrm>
              <a:off x="2624690" y="4976917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椭圆 149">
              <a:extLst>
                <a:ext uri="{FF2B5EF4-FFF2-40B4-BE49-F238E27FC236}">
                  <a16:creationId xmlns:a16="http://schemas.microsoft.com/office/drawing/2014/main" id="{6BDCE1FF-B84A-45A1-96D6-14B4EDED69C0}"/>
                </a:ext>
              </a:extLst>
            </p:cNvPr>
            <p:cNvSpPr/>
            <p:nvPr/>
          </p:nvSpPr>
          <p:spPr>
            <a:xfrm>
              <a:off x="2837005" y="4974115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椭圆 150">
              <a:extLst>
                <a:ext uri="{FF2B5EF4-FFF2-40B4-BE49-F238E27FC236}">
                  <a16:creationId xmlns:a16="http://schemas.microsoft.com/office/drawing/2014/main" id="{0C82DC5B-FDFE-4ED3-8B49-2618DA5B96CF}"/>
                </a:ext>
              </a:extLst>
            </p:cNvPr>
            <p:cNvSpPr/>
            <p:nvPr/>
          </p:nvSpPr>
          <p:spPr>
            <a:xfrm>
              <a:off x="3049668" y="4974115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椭圆 171">
              <a:extLst>
                <a:ext uri="{FF2B5EF4-FFF2-40B4-BE49-F238E27FC236}">
                  <a16:creationId xmlns:a16="http://schemas.microsoft.com/office/drawing/2014/main" id="{83459D5E-9F83-4F72-B209-AB3A22037F0B}"/>
                </a:ext>
              </a:extLst>
            </p:cNvPr>
            <p:cNvSpPr/>
            <p:nvPr/>
          </p:nvSpPr>
          <p:spPr>
            <a:xfrm>
              <a:off x="3257275" y="4767378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椭圆 170">
              <a:extLst>
                <a:ext uri="{FF2B5EF4-FFF2-40B4-BE49-F238E27FC236}">
                  <a16:creationId xmlns:a16="http://schemas.microsoft.com/office/drawing/2014/main" id="{8AC37FAE-FC3D-48B0-BF48-4709150A1C72}"/>
                </a:ext>
              </a:extLst>
            </p:cNvPr>
            <p:cNvSpPr/>
            <p:nvPr/>
          </p:nvSpPr>
          <p:spPr>
            <a:xfrm>
              <a:off x="3262720" y="4555633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椭圆 169">
              <a:extLst>
                <a:ext uri="{FF2B5EF4-FFF2-40B4-BE49-F238E27FC236}">
                  <a16:creationId xmlns:a16="http://schemas.microsoft.com/office/drawing/2014/main" id="{C4B1105B-1A41-4C9A-9FA3-22FDFB668FD6}"/>
                </a:ext>
              </a:extLst>
            </p:cNvPr>
            <p:cNvSpPr/>
            <p:nvPr/>
          </p:nvSpPr>
          <p:spPr>
            <a:xfrm>
              <a:off x="3257301" y="4354748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椭圆 167">
              <a:extLst>
                <a:ext uri="{FF2B5EF4-FFF2-40B4-BE49-F238E27FC236}">
                  <a16:creationId xmlns:a16="http://schemas.microsoft.com/office/drawing/2014/main" id="{00E25A9E-AAB9-4F5E-A991-F96EC6495B22}"/>
                </a:ext>
              </a:extLst>
            </p:cNvPr>
            <p:cNvSpPr/>
            <p:nvPr/>
          </p:nvSpPr>
          <p:spPr>
            <a:xfrm>
              <a:off x="3257332" y="3931260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椭圆 166">
              <a:extLst>
                <a:ext uri="{FF2B5EF4-FFF2-40B4-BE49-F238E27FC236}">
                  <a16:creationId xmlns:a16="http://schemas.microsoft.com/office/drawing/2014/main" id="{E9F2E325-CBFB-404F-A80B-E897E59955B3}"/>
                </a:ext>
              </a:extLst>
            </p:cNvPr>
            <p:cNvSpPr/>
            <p:nvPr/>
          </p:nvSpPr>
          <p:spPr>
            <a:xfrm>
              <a:off x="3257338" y="3719517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椭圆 165">
              <a:extLst>
                <a:ext uri="{FF2B5EF4-FFF2-40B4-BE49-F238E27FC236}">
                  <a16:creationId xmlns:a16="http://schemas.microsoft.com/office/drawing/2014/main" id="{5C67CD49-20CC-43DA-9946-83BB745764E1}"/>
                </a:ext>
              </a:extLst>
            </p:cNvPr>
            <p:cNvSpPr/>
            <p:nvPr/>
          </p:nvSpPr>
          <p:spPr>
            <a:xfrm>
              <a:off x="3251919" y="3507773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椭圆 168">
              <a:extLst>
                <a:ext uri="{FF2B5EF4-FFF2-40B4-BE49-F238E27FC236}">
                  <a16:creationId xmlns:a16="http://schemas.microsoft.com/office/drawing/2014/main" id="{BF1A3D74-D33C-49C2-8170-546B0AD62FD0}"/>
                </a:ext>
              </a:extLst>
            </p:cNvPr>
            <p:cNvSpPr/>
            <p:nvPr/>
          </p:nvSpPr>
          <p:spPr>
            <a:xfrm>
              <a:off x="3257319" y="4143005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椭圆 164">
              <a:extLst>
                <a:ext uri="{FF2B5EF4-FFF2-40B4-BE49-F238E27FC236}">
                  <a16:creationId xmlns:a16="http://schemas.microsoft.com/office/drawing/2014/main" id="{3FA83105-DB56-43FA-B8FB-B8455351F16D}"/>
                </a:ext>
              </a:extLst>
            </p:cNvPr>
            <p:cNvSpPr/>
            <p:nvPr/>
          </p:nvSpPr>
          <p:spPr>
            <a:xfrm>
              <a:off x="3045605" y="3306888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椭圆 163">
              <a:extLst>
                <a:ext uri="{FF2B5EF4-FFF2-40B4-BE49-F238E27FC236}">
                  <a16:creationId xmlns:a16="http://schemas.microsoft.com/office/drawing/2014/main" id="{EF456B79-E0DE-46EE-8E12-276A0EC0338E}"/>
                </a:ext>
              </a:extLst>
            </p:cNvPr>
            <p:cNvSpPr/>
            <p:nvPr/>
          </p:nvSpPr>
          <p:spPr>
            <a:xfrm>
              <a:off x="2839290" y="3312318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椭圆 162">
              <a:extLst>
                <a:ext uri="{FF2B5EF4-FFF2-40B4-BE49-F238E27FC236}">
                  <a16:creationId xmlns:a16="http://schemas.microsoft.com/office/drawing/2014/main" id="{E81336F2-C075-4A02-A5EA-31094593BC9F}"/>
                </a:ext>
              </a:extLst>
            </p:cNvPr>
            <p:cNvSpPr/>
            <p:nvPr/>
          </p:nvSpPr>
          <p:spPr>
            <a:xfrm>
              <a:off x="2625741" y="3305079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椭圆 161">
              <a:extLst>
                <a:ext uri="{FF2B5EF4-FFF2-40B4-BE49-F238E27FC236}">
                  <a16:creationId xmlns:a16="http://schemas.microsoft.com/office/drawing/2014/main" id="{C99237E3-D994-44E7-A619-C90C8689CD11}"/>
                </a:ext>
              </a:extLst>
            </p:cNvPr>
            <p:cNvSpPr/>
            <p:nvPr/>
          </p:nvSpPr>
          <p:spPr>
            <a:xfrm>
              <a:off x="2419433" y="3306888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椭圆 160">
              <a:extLst>
                <a:ext uri="{FF2B5EF4-FFF2-40B4-BE49-F238E27FC236}">
                  <a16:creationId xmlns:a16="http://schemas.microsoft.com/office/drawing/2014/main" id="{4BB97605-09D4-42DB-A490-27B5476CCAC7}"/>
                </a:ext>
              </a:extLst>
            </p:cNvPr>
            <p:cNvSpPr/>
            <p:nvPr/>
          </p:nvSpPr>
          <p:spPr>
            <a:xfrm>
              <a:off x="2213116" y="3306897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椭圆 159">
              <a:extLst>
                <a:ext uri="{FF2B5EF4-FFF2-40B4-BE49-F238E27FC236}">
                  <a16:creationId xmlns:a16="http://schemas.microsoft.com/office/drawing/2014/main" id="{CA48AD12-AFA4-4F95-9911-F1966B60A58A}"/>
                </a:ext>
              </a:extLst>
            </p:cNvPr>
            <p:cNvSpPr/>
            <p:nvPr/>
          </p:nvSpPr>
          <p:spPr>
            <a:xfrm>
              <a:off x="2001375" y="3306885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椭圆 158">
              <a:extLst>
                <a:ext uri="{FF2B5EF4-FFF2-40B4-BE49-F238E27FC236}">
                  <a16:creationId xmlns:a16="http://schemas.microsoft.com/office/drawing/2014/main" id="{9AF3D149-9058-42D0-9140-196B9A3D0685}"/>
                </a:ext>
              </a:extLst>
            </p:cNvPr>
            <p:cNvSpPr/>
            <p:nvPr/>
          </p:nvSpPr>
          <p:spPr>
            <a:xfrm>
              <a:off x="1795055" y="3306875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840108" y="2911278"/>
            <a:ext cx="2117518" cy="2234898"/>
            <a:chOff x="6059183" y="2911278"/>
            <a:chExt cx="2117518" cy="2234898"/>
          </a:xfrm>
        </p:grpSpPr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56D8BF43-2FCE-43D0-9002-9C2051C47867}"/>
                </a:ext>
              </a:extLst>
            </p:cNvPr>
            <p:cNvSpPr/>
            <p:nvPr/>
          </p:nvSpPr>
          <p:spPr>
            <a:xfrm>
              <a:off x="6327775" y="3589574"/>
              <a:ext cx="431165" cy="1277620"/>
            </a:xfrm>
            <a:custGeom>
              <a:avLst/>
              <a:gdLst>
                <a:gd name="connsiteX0" fmla="*/ 0 w 434340"/>
                <a:gd name="connsiteY0" fmla="*/ 0 h 1264920"/>
                <a:gd name="connsiteX1" fmla="*/ 434340 w 434340"/>
                <a:gd name="connsiteY1" fmla="*/ 1264920 h 1264920"/>
                <a:gd name="connsiteX0" fmla="*/ 0 w 431165"/>
                <a:gd name="connsiteY0" fmla="*/ 0 h 1277620"/>
                <a:gd name="connsiteX1" fmla="*/ 431165 w 431165"/>
                <a:gd name="connsiteY1" fmla="*/ 1277620 h 127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165" h="1277620">
                  <a:moveTo>
                    <a:pt x="0" y="0"/>
                  </a:moveTo>
                  <a:lnTo>
                    <a:pt x="431165" y="127762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矩形 173">
              <a:extLst>
                <a:ext uri="{FF2B5EF4-FFF2-40B4-BE49-F238E27FC236}">
                  <a16:creationId xmlns:a16="http://schemas.microsoft.com/office/drawing/2014/main" id="{EAF06240-C67B-4AF4-8CF6-0BC75BF270E3}"/>
                </a:ext>
              </a:extLst>
            </p:cNvPr>
            <p:cNvSpPr/>
            <p:nvPr/>
          </p:nvSpPr>
          <p:spPr>
            <a:xfrm>
              <a:off x="6329695" y="3195750"/>
              <a:ext cx="1667863" cy="1667866"/>
            </a:xfrm>
            <a:prstGeom prst="rect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文本框 174">
              <a:extLst>
                <a:ext uri="{FF2B5EF4-FFF2-40B4-BE49-F238E27FC236}">
                  <a16:creationId xmlns:a16="http://schemas.microsoft.com/office/drawing/2014/main" id="{3FA8727E-14D3-4BE1-B85B-36898DEC626B}"/>
                </a:ext>
              </a:extLst>
            </p:cNvPr>
            <p:cNvSpPr txBox="1"/>
            <p:nvPr/>
          </p:nvSpPr>
          <p:spPr>
            <a:xfrm>
              <a:off x="7214191" y="4829582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文本框 189">
              <a:extLst>
                <a:ext uri="{FF2B5EF4-FFF2-40B4-BE49-F238E27FC236}">
                  <a16:creationId xmlns:a16="http://schemas.microsoft.com/office/drawing/2014/main" id="{63893D83-CD45-43B5-BB31-418A23C34CBF}"/>
                </a:ext>
              </a:extLst>
            </p:cNvPr>
            <p:cNvSpPr txBox="1"/>
            <p:nvPr/>
          </p:nvSpPr>
          <p:spPr>
            <a:xfrm>
              <a:off x="6076331" y="4482662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文本框 190">
              <a:extLst>
                <a:ext uri="{FF2B5EF4-FFF2-40B4-BE49-F238E27FC236}">
                  <a16:creationId xmlns:a16="http://schemas.microsoft.com/office/drawing/2014/main" id="{E0FC69D8-CD18-4B61-8167-D6E469AFC4CF}"/>
                </a:ext>
              </a:extLst>
            </p:cNvPr>
            <p:cNvSpPr txBox="1"/>
            <p:nvPr/>
          </p:nvSpPr>
          <p:spPr>
            <a:xfrm>
              <a:off x="6594234" y="4827874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文本框 191">
              <a:extLst>
                <a:ext uri="{FF2B5EF4-FFF2-40B4-BE49-F238E27FC236}">
                  <a16:creationId xmlns:a16="http://schemas.microsoft.com/office/drawing/2014/main" id="{6DFEEDF9-07F6-4DA1-A34F-9093804E5C27}"/>
                </a:ext>
              </a:extLst>
            </p:cNvPr>
            <p:cNvSpPr txBox="1"/>
            <p:nvPr/>
          </p:nvSpPr>
          <p:spPr>
            <a:xfrm>
              <a:off x="6799775" y="4838399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文本框 192">
              <a:extLst>
                <a:ext uri="{FF2B5EF4-FFF2-40B4-BE49-F238E27FC236}">
                  <a16:creationId xmlns:a16="http://schemas.microsoft.com/office/drawing/2014/main" id="{DB2262BA-6793-4D69-9B5C-774DB21D7A44}"/>
                </a:ext>
              </a:extLst>
            </p:cNvPr>
            <p:cNvSpPr txBox="1"/>
            <p:nvPr/>
          </p:nvSpPr>
          <p:spPr>
            <a:xfrm>
              <a:off x="6989074" y="4830659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文本框 193">
              <a:extLst>
                <a:ext uri="{FF2B5EF4-FFF2-40B4-BE49-F238E27FC236}">
                  <a16:creationId xmlns:a16="http://schemas.microsoft.com/office/drawing/2014/main" id="{68AB2921-86FA-46B8-8225-7A96FEA99112}"/>
                </a:ext>
              </a:extLst>
            </p:cNvPr>
            <p:cNvSpPr txBox="1"/>
            <p:nvPr/>
          </p:nvSpPr>
          <p:spPr>
            <a:xfrm>
              <a:off x="7425224" y="4830659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文本框 194">
              <a:extLst>
                <a:ext uri="{FF2B5EF4-FFF2-40B4-BE49-F238E27FC236}">
                  <a16:creationId xmlns:a16="http://schemas.microsoft.com/office/drawing/2014/main" id="{36EBB1C6-25E3-4AB9-8013-A3F5D684699F}"/>
                </a:ext>
              </a:extLst>
            </p:cNvPr>
            <p:cNvSpPr txBox="1"/>
            <p:nvPr/>
          </p:nvSpPr>
          <p:spPr>
            <a:xfrm>
              <a:off x="7639312" y="4832967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文本框 195">
              <a:extLst>
                <a:ext uri="{FF2B5EF4-FFF2-40B4-BE49-F238E27FC236}">
                  <a16:creationId xmlns:a16="http://schemas.microsoft.com/office/drawing/2014/main" id="{8911004C-D2A5-48A2-8E3C-F94AD6D8A9C5}"/>
                </a:ext>
              </a:extLst>
            </p:cNvPr>
            <p:cNvSpPr txBox="1"/>
            <p:nvPr/>
          </p:nvSpPr>
          <p:spPr>
            <a:xfrm>
              <a:off x="6369470" y="4830454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文本框 196">
              <a:extLst>
                <a:ext uri="{FF2B5EF4-FFF2-40B4-BE49-F238E27FC236}">
                  <a16:creationId xmlns:a16="http://schemas.microsoft.com/office/drawing/2014/main" id="{0FA1B0C6-56AC-4445-B78F-0B52CCDBCC92}"/>
                </a:ext>
              </a:extLst>
            </p:cNvPr>
            <p:cNvSpPr txBox="1"/>
            <p:nvPr/>
          </p:nvSpPr>
          <p:spPr>
            <a:xfrm>
              <a:off x="6083571" y="4272730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文本框 197">
              <a:extLst>
                <a:ext uri="{FF2B5EF4-FFF2-40B4-BE49-F238E27FC236}">
                  <a16:creationId xmlns:a16="http://schemas.microsoft.com/office/drawing/2014/main" id="{0590A7AD-B938-4E26-A45A-B4FFDCAF3F81}"/>
                </a:ext>
              </a:extLst>
            </p:cNvPr>
            <p:cNvSpPr txBox="1"/>
            <p:nvPr/>
          </p:nvSpPr>
          <p:spPr>
            <a:xfrm>
              <a:off x="6066652" y="4065514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文本框 198">
              <a:extLst>
                <a:ext uri="{FF2B5EF4-FFF2-40B4-BE49-F238E27FC236}">
                  <a16:creationId xmlns:a16="http://schemas.microsoft.com/office/drawing/2014/main" id="{FFF0D904-DBE4-46BD-8D13-7FF361F11A2A}"/>
                </a:ext>
              </a:extLst>
            </p:cNvPr>
            <p:cNvSpPr txBox="1"/>
            <p:nvPr/>
          </p:nvSpPr>
          <p:spPr>
            <a:xfrm>
              <a:off x="6065585" y="3851398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文本框 199">
              <a:extLst>
                <a:ext uri="{FF2B5EF4-FFF2-40B4-BE49-F238E27FC236}">
                  <a16:creationId xmlns:a16="http://schemas.microsoft.com/office/drawing/2014/main" id="{C013BF73-1471-4BBD-9FDC-979E5A447E95}"/>
                </a:ext>
              </a:extLst>
            </p:cNvPr>
            <p:cNvSpPr txBox="1"/>
            <p:nvPr/>
          </p:nvSpPr>
          <p:spPr>
            <a:xfrm>
              <a:off x="6072443" y="3637282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文本框 200">
              <a:extLst>
                <a:ext uri="{FF2B5EF4-FFF2-40B4-BE49-F238E27FC236}">
                  <a16:creationId xmlns:a16="http://schemas.microsoft.com/office/drawing/2014/main" id="{4A9414E9-AB34-4290-92EA-8E77CE966D4E}"/>
                </a:ext>
              </a:extLst>
            </p:cNvPr>
            <p:cNvSpPr txBox="1"/>
            <p:nvPr/>
          </p:nvSpPr>
          <p:spPr>
            <a:xfrm>
              <a:off x="6073891" y="3433006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文本框 201">
              <a:extLst>
                <a:ext uri="{FF2B5EF4-FFF2-40B4-BE49-F238E27FC236}">
                  <a16:creationId xmlns:a16="http://schemas.microsoft.com/office/drawing/2014/main" id="{8F02B767-FFEE-4FF2-81ED-B12009B1EB8C}"/>
                </a:ext>
              </a:extLst>
            </p:cNvPr>
            <p:cNvSpPr txBox="1"/>
            <p:nvPr/>
          </p:nvSpPr>
          <p:spPr>
            <a:xfrm>
              <a:off x="6059183" y="3230314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" name="文本框 202">
              <a:extLst>
                <a:ext uri="{FF2B5EF4-FFF2-40B4-BE49-F238E27FC236}">
                  <a16:creationId xmlns:a16="http://schemas.microsoft.com/office/drawing/2014/main" id="{805CAF84-2A36-4809-8E5A-8A053F29FE4B}"/>
                </a:ext>
              </a:extLst>
            </p:cNvPr>
            <p:cNvSpPr txBox="1"/>
            <p:nvPr/>
          </p:nvSpPr>
          <p:spPr>
            <a:xfrm>
              <a:off x="6374578" y="2911278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04" name="文本框 203">
              <a:extLst>
                <a:ext uri="{FF2B5EF4-FFF2-40B4-BE49-F238E27FC236}">
                  <a16:creationId xmlns:a16="http://schemas.microsoft.com/office/drawing/2014/main" id="{7C184A73-98B9-40E1-8ACE-1BECBD181B22}"/>
                </a:ext>
              </a:extLst>
            </p:cNvPr>
            <p:cNvSpPr txBox="1"/>
            <p:nvPr/>
          </p:nvSpPr>
          <p:spPr>
            <a:xfrm>
              <a:off x="6577270" y="2919644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05" name="文本框 204">
              <a:extLst>
                <a:ext uri="{FF2B5EF4-FFF2-40B4-BE49-F238E27FC236}">
                  <a16:creationId xmlns:a16="http://schemas.microsoft.com/office/drawing/2014/main" id="{63F0B8A7-3018-4327-ABB2-4AE70653D11A}"/>
                </a:ext>
              </a:extLst>
            </p:cNvPr>
            <p:cNvSpPr txBox="1"/>
            <p:nvPr/>
          </p:nvSpPr>
          <p:spPr>
            <a:xfrm>
              <a:off x="6785753" y="2919644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06" name="文本框 205">
              <a:extLst>
                <a:ext uri="{FF2B5EF4-FFF2-40B4-BE49-F238E27FC236}">
                  <a16:creationId xmlns:a16="http://schemas.microsoft.com/office/drawing/2014/main" id="{A5CCCB26-BE19-4005-8652-223BF6DBEAA1}"/>
                </a:ext>
              </a:extLst>
            </p:cNvPr>
            <p:cNvSpPr txBox="1"/>
            <p:nvPr/>
          </p:nvSpPr>
          <p:spPr>
            <a:xfrm>
              <a:off x="6988444" y="2918517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07" name="文本框 206">
              <a:extLst>
                <a:ext uri="{FF2B5EF4-FFF2-40B4-BE49-F238E27FC236}">
                  <a16:creationId xmlns:a16="http://schemas.microsoft.com/office/drawing/2014/main" id="{68B9EA85-4C0D-4D7E-9F61-648E10F4BCB7}"/>
                </a:ext>
              </a:extLst>
            </p:cNvPr>
            <p:cNvSpPr txBox="1"/>
            <p:nvPr/>
          </p:nvSpPr>
          <p:spPr>
            <a:xfrm>
              <a:off x="7209235" y="2918517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08" name="文本框 207">
              <a:extLst>
                <a:ext uri="{FF2B5EF4-FFF2-40B4-BE49-F238E27FC236}">
                  <a16:creationId xmlns:a16="http://schemas.microsoft.com/office/drawing/2014/main" id="{6B70CDB0-457A-4AF9-BFB9-1D5407B15AA2}"/>
                </a:ext>
              </a:extLst>
            </p:cNvPr>
            <p:cNvSpPr txBox="1"/>
            <p:nvPr/>
          </p:nvSpPr>
          <p:spPr>
            <a:xfrm>
              <a:off x="7408306" y="2918517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09" name="文本框 208">
              <a:extLst>
                <a:ext uri="{FF2B5EF4-FFF2-40B4-BE49-F238E27FC236}">
                  <a16:creationId xmlns:a16="http://schemas.microsoft.com/office/drawing/2014/main" id="{E8EC5C67-E492-4E2B-A722-EEE6BBC1C8CA}"/>
                </a:ext>
              </a:extLst>
            </p:cNvPr>
            <p:cNvSpPr txBox="1"/>
            <p:nvPr/>
          </p:nvSpPr>
          <p:spPr>
            <a:xfrm>
              <a:off x="7643576" y="2921187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10" name="文本框 209">
              <a:extLst>
                <a:ext uri="{FF2B5EF4-FFF2-40B4-BE49-F238E27FC236}">
                  <a16:creationId xmlns:a16="http://schemas.microsoft.com/office/drawing/2014/main" id="{FEAFBE4D-86C1-45A3-90F4-8B1A6A69D358}"/>
                </a:ext>
              </a:extLst>
            </p:cNvPr>
            <p:cNvSpPr txBox="1"/>
            <p:nvPr/>
          </p:nvSpPr>
          <p:spPr>
            <a:xfrm>
              <a:off x="7967612" y="3223075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11" name="文本框 210">
              <a:extLst>
                <a:ext uri="{FF2B5EF4-FFF2-40B4-BE49-F238E27FC236}">
                  <a16:creationId xmlns:a16="http://schemas.microsoft.com/office/drawing/2014/main" id="{A148484E-EE06-4B95-BFAD-B65E47BFC88C}"/>
                </a:ext>
              </a:extLst>
            </p:cNvPr>
            <p:cNvSpPr txBox="1"/>
            <p:nvPr/>
          </p:nvSpPr>
          <p:spPr>
            <a:xfrm>
              <a:off x="7960932" y="3438247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12" name="文本框 211">
              <a:extLst>
                <a:ext uri="{FF2B5EF4-FFF2-40B4-BE49-F238E27FC236}">
                  <a16:creationId xmlns:a16="http://schemas.microsoft.com/office/drawing/2014/main" id="{B0B2DD56-B4CF-449D-8F0A-2A835DEC6A11}"/>
                </a:ext>
              </a:extLst>
            </p:cNvPr>
            <p:cNvSpPr txBox="1"/>
            <p:nvPr/>
          </p:nvSpPr>
          <p:spPr>
            <a:xfrm>
              <a:off x="7963374" y="3656678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13" name="文本框 212">
              <a:extLst>
                <a:ext uri="{FF2B5EF4-FFF2-40B4-BE49-F238E27FC236}">
                  <a16:creationId xmlns:a16="http://schemas.microsoft.com/office/drawing/2014/main" id="{AA1B12B3-802C-455C-BC6A-977CD1D680B2}"/>
                </a:ext>
              </a:extLst>
            </p:cNvPr>
            <p:cNvSpPr txBox="1"/>
            <p:nvPr/>
          </p:nvSpPr>
          <p:spPr>
            <a:xfrm>
              <a:off x="7968218" y="3867346"/>
              <a:ext cx="208483" cy="35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14" name="文本框 213">
              <a:extLst>
                <a:ext uri="{FF2B5EF4-FFF2-40B4-BE49-F238E27FC236}">
                  <a16:creationId xmlns:a16="http://schemas.microsoft.com/office/drawing/2014/main" id="{262F4C2A-84FA-4969-B2CF-966EE92FB9E8}"/>
                </a:ext>
              </a:extLst>
            </p:cNvPr>
            <p:cNvSpPr txBox="1"/>
            <p:nvPr/>
          </p:nvSpPr>
          <p:spPr>
            <a:xfrm>
              <a:off x="7965095" y="4088135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15" name="文本框 214">
              <a:extLst>
                <a:ext uri="{FF2B5EF4-FFF2-40B4-BE49-F238E27FC236}">
                  <a16:creationId xmlns:a16="http://schemas.microsoft.com/office/drawing/2014/main" id="{55ADC9ED-A717-4B41-A0FF-B1FACCC3C9B6}"/>
                </a:ext>
              </a:extLst>
            </p:cNvPr>
            <p:cNvSpPr txBox="1"/>
            <p:nvPr/>
          </p:nvSpPr>
          <p:spPr>
            <a:xfrm>
              <a:off x="7965095" y="4285795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16" name="文本框 215">
              <a:extLst>
                <a:ext uri="{FF2B5EF4-FFF2-40B4-BE49-F238E27FC236}">
                  <a16:creationId xmlns:a16="http://schemas.microsoft.com/office/drawing/2014/main" id="{D234C75A-3FC8-4C2E-84BB-EE646F0BD9FE}"/>
                </a:ext>
              </a:extLst>
            </p:cNvPr>
            <p:cNvSpPr txBox="1"/>
            <p:nvPr/>
          </p:nvSpPr>
          <p:spPr>
            <a:xfrm>
              <a:off x="7964146" y="4502536"/>
              <a:ext cx="208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29" name="椭圆 228">
              <a:extLst>
                <a:ext uri="{FF2B5EF4-FFF2-40B4-BE49-F238E27FC236}">
                  <a16:creationId xmlns:a16="http://schemas.microsoft.com/office/drawing/2014/main" id="{963236E4-60D3-48E9-9CF2-7CCA2443C080}"/>
                </a:ext>
              </a:extLst>
            </p:cNvPr>
            <p:cNvSpPr/>
            <p:nvPr/>
          </p:nvSpPr>
          <p:spPr>
            <a:xfrm>
              <a:off x="6308572" y="3579901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椭圆 230">
              <a:extLst>
                <a:ext uri="{FF2B5EF4-FFF2-40B4-BE49-F238E27FC236}">
                  <a16:creationId xmlns:a16="http://schemas.microsoft.com/office/drawing/2014/main" id="{8748066B-1C53-40F5-83D0-F87A8AA49FFE}"/>
                </a:ext>
              </a:extLst>
            </p:cNvPr>
            <p:cNvSpPr/>
            <p:nvPr/>
          </p:nvSpPr>
          <p:spPr>
            <a:xfrm>
              <a:off x="6514889" y="3172660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椭圆 231">
              <a:extLst>
                <a:ext uri="{FF2B5EF4-FFF2-40B4-BE49-F238E27FC236}">
                  <a16:creationId xmlns:a16="http://schemas.microsoft.com/office/drawing/2014/main" id="{90EAF17E-C72D-4CAB-BA0D-001C5D380E7D}"/>
                </a:ext>
              </a:extLst>
            </p:cNvPr>
            <p:cNvSpPr/>
            <p:nvPr/>
          </p:nvSpPr>
          <p:spPr>
            <a:xfrm>
              <a:off x="6721209" y="3172670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椭圆 232">
              <a:extLst>
                <a:ext uri="{FF2B5EF4-FFF2-40B4-BE49-F238E27FC236}">
                  <a16:creationId xmlns:a16="http://schemas.microsoft.com/office/drawing/2014/main" id="{E94C706D-F31E-42CE-AE10-19E1BA1309CE}"/>
                </a:ext>
              </a:extLst>
            </p:cNvPr>
            <p:cNvSpPr/>
            <p:nvPr/>
          </p:nvSpPr>
          <p:spPr>
            <a:xfrm>
              <a:off x="6932950" y="3172682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椭圆 233">
              <a:extLst>
                <a:ext uri="{FF2B5EF4-FFF2-40B4-BE49-F238E27FC236}">
                  <a16:creationId xmlns:a16="http://schemas.microsoft.com/office/drawing/2014/main" id="{72CAE422-0BF8-4E12-82F7-664F3672C619}"/>
                </a:ext>
              </a:extLst>
            </p:cNvPr>
            <p:cNvSpPr/>
            <p:nvPr/>
          </p:nvSpPr>
          <p:spPr>
            <a:xfrm>
              <a:off x="7139267" y="3172673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椭圆 234">
              <a:extLst>
                <a:ext uri="{FF2B5EF4-FFF2-40B4-BE49-F238E27FC236}">
                  <a16:creationId xmlns:a16="http://schemas.microsoft.com/office/drawing/2014/main" id="{76FC8C45-6A6D-44E5-97EA-A9C972BF5DD5}"/>
                </a:ext>
              </a:extLst>
            </p:cNvPr>
            <p:cNvSpPr/>
            <p:nvPr/>
          </p:nvSpPr>
          <p:spPr>
            <a:xfrm>
              <a:off x="7345575" y="3170864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椭圆 235">
              <a:extLst>
                <a:ext uri="{FF2B5EF4-FFF2-40B4-BE49-F238E27FC236}">
                  <a16:creationId xmlns:a16="http://schemas.microsoft.com/office/drawing/2014/main" id="{ED89A8D6-AFA5-4C5A-A3D0-B61050D7804F}"/>
                </a:ext>
              </a:extLst>
            </p:cNvPr>
            <p:cNvSpPr/>
            <p:nvPr/>
          </p:nvSpPr>
          <p:spPr>
            <a:xfrm>
              <a:off x="7559124" y="3178103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椭圆 236">
              <a:extLst>
                <a:ext uri="{FF2B5EF4-FFF2-40B4-BE49-F238E27FC236}">
                  <a16:creationId xmlns:a16="http://schemas.microsoft.com/office/drawing/2014/main" id="{8513A4DA-BC5B-4B82-8D3B-70327FEB8676}"/>
                </a:ext>
              </a:extLst>
            </p:cNvPr>
            <p:cNvSpPr/>
            <p:nvPr/>
          </p:nvSpPr>
          <p:spPr>
            <a:xfrm>
              <a:off x="7765439" y="3172673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任意多边形: 形状 254">
              <a:extLst>
                <a:ext uri="{FF2B5EF4-FFF2-40B4-BE49-F238E27FC236}">
                  <a16:creationId xmlns:a16="http://schemas.microsoft.com/office/drawing/2014/main" id="{3C808DB5-7D89-4D0B-8A99-7A0752C5037F}"/>
                </a:ext>
              </a:extLst>
            </p:cNvPr>
            <p:cNvSpPr/>
            <p:nvPr/>
          </p:nvSpPr>
          <p:spPr>
            <a:xfrm>
              <a:off x="6332220" y="4653834"/>
              <a:ext cx="1478280" cy="205740"/>
            </a:xfrm>
            <a:custGeom>
              <a:avLst/>
              <a:gdLst>
                <a:gd name="connsiteX0" fmla="*/ 0 w 1478280"/>
                <a:gd name="connsiteY0" fmla="*/ 0 h 205740"/>
                <a:gd name="connsiteX1" fmla="*/ 1478280 w 1478280"/>
                <a:gd name="connsiteY1" fmla="*/ 205740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78280" h="205740">
                  <a:moveTo>
                    <a:pt x="0" y="0"/>
                  </a:moveTo>
                  <a:lnTo>
                    <a:pt x="1478280" y="20574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FB177557-0440-409A-8428-4E3BB8220E80}"/>
                </a:ext>
              </a:extLst>
            </p:cNvPr>
            <p:cNvSpPr/>
            <p:nvPr/>
          </p:nvSpPr>
          <p:spPr>
            <a:xfrm>
              <a:off x="6332220" y="4440474"/>
              <a:ext cx="1264920" cy="426720"/>
            </a:xfrm>
            <a:custGeom>
              <a:avLst/>
              <a:gdLst>
                <a:gd name="connsiteX0" fmla="*/ 0 w 1264920"/>
                <a:gd name="connsiteY0" fmla="*/ 0 h 426720"/>
                <a:gd name="connsiteX1" fmla="*/ 1264920 w 1264920"/>
                <a:gd name="connsiteY1" fmla="*/ 426720 h 42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4920" h="426720">
                  <a:moveTo>
                    <a:pt x="0" y="0"/>
                  </a:moveTo>
                  <a:lnTo>
                    <a:pt x="1264920" y="42672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1941F2F1-0F88-46FD-81C9-D1D16026A41F}"/>
                </a:ext>
              </a:extLst>
            </p:cNvPr>
            <p:cNvSpPr/>
            <p:nvPr/>
          </p:nvSpPr>
          <p:spPr>
            <a:xfrm>
              <a:off x="6332220" y="4249974"/>
              <a:ext cx="1059180" cy="624840"/>
            </a:xfrm>
            <a:custGeom>
              <a:avLst/>
              <a:gdLst>
                <a:gd name="connsiteX0" fmla="*/ 0 w 1059180"/>
                <a:gd name="connsiteY0" fmla="*/ 0 h 624840"/>
                <a:gd name="connsiteX1" fmla="*/ 1059180 w 1059180"/>
                <a:gd name="connsiteY1" fmla="*/ 624840 h 62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9180" h="624840">
                  <a:moveTo>
                    <a:pt x="0" y="0"/>
                  </a:moveTo>
                  <a:lnTo>
                    <a:pt x="1059180" y="62484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CDE4EADE-CD05-4152-AE69-90E764ABE42C}"/>
                </a:ext>
              </a:extLst>
            </p:cNvPr>
            <p:cNvSpPr/>
            <p:nvPr/>
          </p:nvSpPr>
          <p:spPr>
            <a:xfrm>
              <a:off x="6332220" y="4028994"/>
              <a:ext cx="838200" cy="822960"/>
            </a:xfrm>
            <a:custGeom>
              <a:avLst/>
              <a:gdLst>
                <a:gd name="connsiteX0" fmla="*/ 0 w 838200"/>
                <a:gd name="connsiteY0" fmla="*/ 0 h 822960"/>
                <a:gd name="connsiteX1" fmla="*/ 838200 w 838200"/>
                <a:gd name="connsiteY1" fmla="*/ 822960 h 82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8200" h="822960">
                  <a:moveTo>
                    <a:pt x="0" y="0"/>
                  </a:moveTo>
                  <a:lnTo>
                    <a:pt x="838200" y="82296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1392E396-FB72-4937-BC69-0D349379BC69}"/>
                </a:ext>
              </a:extLst>
            </p:cNvPr>
            <p:cNvSpPr/>
            <p:nvPr/>
          </p:nvSpPr>
          <p:spPr>
            <a:xfrm>
              <a:off x="6332220" y="3808014"/>
              <a:ext cx="640080" cy="1059180"/>
            </a:xfrm>
            <a:custGeom>
              <a:avLst/>
              <a:gdLst>
                <a:gd name="connsiteX0" fmla="*/ 0 w 640080"/>
                <a:gd name="connsiteY0" fmla="*/ 0 h 1059180"/>
                <a:gd name="connsiteX1" fmla="*/ 640080 w 640080"/>
                <a:gd name="connsiteY1" fmla="*/ 1059180 h 105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0080" h="1059180">
                  <a:moveTo>
                    <a:pt x="0" y="0"/>
                  </a:moveTo>
                  <a:lnTo>
                    <a:pt x="640080" y="105918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78F27BB3-3366-4C87-8E5F-D146B50B2FC7}"/>
                </a:ext>
              </a:extLst>
            </p:cNvPr>
            <p:cNvSpPr/>
            <p:nvPr/>
          </p:nvSpPr>
          <p:spPr>
            <a:xfrm>
              <a:off x="6333490" y="3398439"/>
              <a:ext cx="204470" cy="1453515"/>
            </a:xfrm>
            <a:custGeom>
              <a:avLst/>
              <a:gdLst>
                <a:gd name="connsiteX0" fmla="*/ 0 w 198120"/>
                <a:gd name="connsiteY0" fmla="*/ 0 h 1463040"/>
                <a:gd name="connsiteX1" fmla="*/ 198120 w 198120"/>
                <a:gd name="connsiteY1" fmla="*/ 1463040 h 1463040"/>
                <a:gd name="connsiteX0" fmla="*/ 0 w 204470"/>
                <a:gd name="connsiteY0" fmla="*/ 0 h 1453515"/>
                <a:gd name="connsiteX1" fmla="*/ 204470 w 204470"/>
                <a:gd name="connsiteY1" fmla="*/ 1453515 h 1453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470" h="1453515">
                  <a:moveTo>
                    <a:pt x="0" y="0"/>
                  </a:moveTo>
                  <a:lnTo>
                    <a:pt x="204470" y="1453515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任意多边形: 形状 258">
              <a:extLst>
                <a:ext uri="{FF2B5EF4-FFF2-40B4-BE49-F238E27FC236}">
                  <a16:creationId xmlns:a16="http://schemas.microsoft.com/office/drawing/2014/main" id="{F01893B1-B6B5-4849-9E19-0A5BE64E02BB}"/>
                </a:ext>
              </a:extLst>
            </p:cNvPr>
            <p:cNvSpPr/>
            <p:nvPr/>
          </p:nvSpPr>
          <p:spPr>
            <a:xfrm flipV="1">
              <a:off x="6544640" y="3203054"/>
              <a:ext cx="1441598" cy="193479"/>
            </a:xfrm>
            <a:custGeom>
              <a:avLst/>
              <a:gdLst>
                <a:gd name="connsiteX0" fmla="*/ 1455420 w 1455420"/>
                <a:gd name="connsiteY0" fmla="*/ 0 h 205740"/>
                <a:gd name="connsiteX1" fmla="*/ 0 w 1455420"/>
                <a:gd name="connsiteY1" fmla="*/ 205740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5420" h="205740">
                  <a:moveTo>
                    <a:pt x="1455420" y="0"/>
                  </a:moveTo>
                  <a:lnTo>
                    <a:pt x="0" y="20574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椭圆 216">
              <a:extLst>
                <a:ext uri="{FF2B5EF4-FFF2-40B4-BE49-F238E27FC236}">
                  <a16:creationId xmlns:a16="http://schemas.microsoft.com/office/drawing/2014/main" id="{52FDF56F-99DD-4C0C-A7E8-638AFD908215}"/>
                </a:ext>
              </a:extLst>
            </p:cNvPr>
            <p:cNvSpPr/>
            <p:nvPr/>
          </p:nvSpPr>
          <p:spPr>
            <a:xfrm>
              <a:off x="6514895" y="4839485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椭圆 217">
              <a:extLst>
                <a:ext uri="{FF2B5EF4-FFF2-40B4-BE49-F238E27FC236}">
                  <a16:creationId xmlns:a16="http://schemas.microsoft.com/office/drawing/2014/main" id="{C8DAF0D2-7AA1-46DE-AF4E-8BD1B53AD321}"/>
                </a:ext>
              </a:extLst>
            </p:cNvPr>
            <p:cNvSpPr/>
            <p:nvPr/>
          </p:nvSpPr>
          <p:spPr>
            <a:xfrm>
              <a:off x="6726638" y="4839485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椭圆 218">
              <a:extLst>
                <a:ext uri="{FF2B5EF4-FFF2-40B4-BE49-F238E27FC236}">
                  <a16:creationId xmlns:a16="http://schemas.microsoft.com/office/drawing/2014/main" id="{7E274258-BC8F-4003-A22F-35C6D06AA0B2}"/>
                </a:ext>
              </a:extLst>
            </p:cNvPr>
            <p:cNvSpPr/>
            <p:nvPr/>
          </p:nvSpPr>
          <p:spPr>
            <a:xfrm>
              <a:off x="6932953" y="4839478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椭圆 219">
              <a:extLst>
                <a:ext uri="{FF2B5EF4-FFF2-40B4-BE49-F238E27FC236}">
                  <a16:creationId xmlns:a16="http://schemas.microsoft.com/office/drawing/2014/main" id="{A2A44BD2-08AF-4C28-9000-B70A9942693E}"/>
                </a:ext>
              </a:extLst>
            </p:cNvPr>
            <p:cNvSpPr/>
            <p:nvPr/>
          </p:nvSpPr>
          <p:spPr>
            <a:xfrm>
              <a:off x="7139267" y="4834038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椭圆 220">
              <a:extLst>
                <a:ext uri="{FF2B5EF4-FFF2-40B4-BE49-F238E27FC236}">
                  <a16:creationId xmlns:a16="http://schemas.microsoft.com/office/drawing/2014/main" id="{8B03DED9-491A-4715-B412-D8EADFB86DF7}"/>
                </a:ext>
              </a:extLst>
            </p:cNvPr>
            <p:cNvSpPr/>
            <p:nvPr/>
          </p:nvSpPr>
          <p:spPr>
            <a:xfrm>
              <a:off x="7344524" y="4842702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椭圆 221">
              <a:extLst>
                <a:ext uri="{FF2B5EF4-FFF2-40B4-BE49-F238E27FC236}">
                  <a16:creationId xmlns:a16="http://schemas.microsoft.com/office/drawing/2014/main" id="{76789681-2E77-4105-AA4A-288F4C40C60B}"/>
                </a:ext>
              </a:extLst>
            </p:cNvPr>
            <p:cNvSpPr/>
            <p:nvPr/>
          </p:nvSpPr>
          <p:spPr>
            <a:xfrm>
              <a:off x="7556839" y="4839900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椭圆 222">
              <a:extLst>
                <a:ext uri="{FF2B5EF4-FFF2-40B4-BE49-F238E27FC236}">
                  <a16:creationId xmlns:a16="http://schemas.microsoft.com/office/drawing/2014/main" id="{29BE00F2-54E7-43C5-82A3-87C4FCA943FA}"/>
                </a:ext>
              </a:extLst>
            </p:cNvPr>
            <p:cNvSpPr/>
            <p:nvPr/>
          </p:nvSpPr>
          <p:spPr>
            <a:xfrm>
              <a:off x="7769502" y="4839900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椭圆 243">
              <a:extLst>
                <a:ext uri="{FF2B5EF4-FFF2-40B4-BE49-F238E27FC236}">
                  <a16:creationId xmlns:a16="http://schemas.microsoft.com/office/drawing/2014/main" id="{870AC8F3-3536-48E8-B132-A090B52401CE}"/>
                </a:ext>
              </a:extLst>
            </p:cNvPr>
            <p:cNvSpPr/>
            <p:nvPr/>
          </p:nvSpPr>
          <p:spPr>
            <a:xfrm>
              <a:off x="7977109" y="4633163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椭圆 242">
              <a:extLst>
                <a:ext uri="{FF2B5EF4-FFF2-40B4-BE49-F238E27FC236}">
                  <a16:creationId xmlns:a16="http://schemas.microsoft.com/office/drawing/2014/main" id="{66FAC1CF-6DFA-494E-8191-FF6FDACBA114}"/>
                </a:ext>
              </a:extLst>
            </p:cNvPr>
            <p:cNvSpPr/>
            <p:nvPr/>
          </p:nvSpPr>
          <p:spPr>
            <a:xfrm>
              <a:off x="7982554" y="4421418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椭圆 241">
              <a:extLst>
                <a:ext uri="{FF2B5EF4-FFF2-40B4-BE49-F238E27FC236}">
                  <a16:creationId xmlns:a16="http://schemas.microsoft.com/office/drawing/2014/main" id="{EA9B60EB-257D-4F76-8433-728640310DE0}"/>
                </a:ext>
              </a:extLst>
            </p:cNvPr>
            <p:cNvSpPr/>
            <p:nvPr/>
          </p:nvSpPr>
          <p:spPr>
            <a:xfrm>
              <a:off x="7977135" y="4220533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椭圆 240">
              <a:extLst>
                <a:ext uri="{FF2B5EF4-FFF2-40B4-BE49-F238E27FC236}">
                  <a16:creationId xmlns:a16="http://schemas.microsoft.com/office/drawing/2014/main" id="{AA1A8F81-5EF0-4E0E-811C-6DAD3787A5A0}"/>
                </a:ext>
              </a:extLst>
            </p:cNvPr>
            <p:cNvSpPr/>
            <p:nvPr/>
          </p:nvSpPr>
          <p:spPr>
            <a:xfrm>
              <a:off x="7977153" y="4008790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椭圆 239">
              <a:extLst>
                <a:ext uri="{FF2B5EF4-FFF2-40B4-BE49-F238E27FC236}">
                  <a16:creationId xmlns:a16="http://schemas.microsoft.com/office/drawing/2014/main" id="{BEA9D5B0-E535-4A58-81F8-AB908D8FB660}"/>
                </a:ext>
              </a:extLst>
            </p:cNvPr>
            <p:cNvSpPr/>
            <p:nvPr/>
          </p:nvSpPr>
          <p:spPr>
            <a:xfrm>
              <a:off x="7977166" y="3797045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椭圆 238">
              <a:extLst>
                <a:ext uri="{FF2B5EF4-FFF2-40B4-BE49-F238E27FC236}">
                  <a16:creationId xmlns:a16="http://schemas.microsoft.com/office/drawing/2014/main" id="{1700C0E4-FAC4-4FF2-B32C-EDF4EC0A6058}"/>
                </a:ext>
              </a:extLst>
            </p:cNvPr>
            <p:cNvSpPr/>
            <p:nvPr/>
          </p:nvSpPr>
          <p:spPr>
            <a:xfrm>
              <a:off x="7977172" y="3585302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椭圆 237">
              <a:extLst>
                <a:ext uri="{FF2B5EF4-FFF2-40B4-BE49-F238E27FC236}">
                  <a16:creationId xmlns:a16="http://schemas.microsoft.com/office/drawing/2014/main" id="{96A755BD-53CE-42E1-A052-010689180718}"/>
                </a:ext>
              </a:extLst>
            </p:cNvPr>
            <p:cNvSpPr/>
            <p:nvPr/>
          </p:nvSpPr>
          <p:spPr>
            <a:xfrm>
              <a:off x="7971753" y="3373558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椭圆 229">
              <a:extLst>
                <a:ext uri="{FF2B5EF4-FFF2-40B4-BE49-F238E27FC236}">
                  <a16:creationId xmlns:a16="http://schemas.microsoft.com/office/drawing/2014/main" id="{F0FC9B71-25B2-4704-B0EA-D2C83BE03277}"/>
                </a:ext>
              </a:extLst>
            </p:cNvPr>
            <p:cNvSpPr/>
            <p:nvPr/>
          </p:nvSpPr>
          <p:spPr>
            <a:xfrm>
              <a:off x="6308574" y="3378991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椭圆 227">
              <a:extLst>
                <a:ext uri="{FF2B5EF4-FFF2-40B4-BE49-F238E27FC236}">
                  <a16:creationId xmlns:a16="http://schemas.microsoft.com/office/drawing/2014/main" id="{4BC1F407-6F30-45C5-8AE8-2F133EA9553D}"/>
                </a:ext>
              </a:extLst>
            </p:cNvPr>
            <p:cNvSpPr/>
            <p:nvPr/>
          </p:nvSpPr>
          <p:spPr>
            <a:xfrm>
              <a:off x="6308574" y="3791642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椭圆 226">
              <a:extLst>
                <a:ext uri="{FF2B5EF4-FFF2-40B4-BE49-F238E27FC236}">
                  <a16:creationId xmlns:a16="http://schemas.microsoft.com/office/drawing/2014/main" id="{62F5CA2F-296F-49ED-B917-673DFA71CF49}"/>
                </a:ext>
              </a:extLst>
            </p:cNvPr>
            <p:cNvSpPr/>
            <p:nvPr/>
          </p:nvSpPr>
          <p:spPr>
            <a:xfrm>
              <a:off x="6306319" y="4008810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椭圆 225">
              <a:extLst>
                <a:ext uri="{FF2B5EF4-FFF2-40B4-BE49-F238E27FC236}">
                  <a16:creationId xmlns:a16="http://schemas.microsoft.com/office/drawing/2014/main" id="{986FF69D-B262-4731-8CE3-9F711DEA8CD5}"/>
                </a:ext>
              </a:extLst>
            </p:cNvPr>
            <p:cNvSpPr/>
            <p:nvPr/>
          </p:nvSpPr>
          <p:spPr>
            <a:xfrm>
              <a:off x="6306329" y="4220537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椭圆 224">
              <a:extLst>
                <a:ext uri="{FF2B5EF4-FFF2-40B4-BE49-F238E27FC236}">
                  <a16:creationId xmlns:a16="http://schemas.microsoft.com/office/drawing/2014/main" id="{C3420610-3939-4B16-A619-D3A2F2BFA71C}"/>
                </a:ext>
              </a:extLst>
            </p:cNvPr>
            <p:cNvSpPr/>
            <p:nvPr/>
          </p:nvSpPr>
          <p:spPr>
            <a:xfrm>
              <a:off x="6308585" y="4421421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椭圆 223">
              <a:extLst>
                <a:ext uri="{FF2B5EF4-FFF2-40B4-BE49-F238E27FC236}">
                  <a16:creationId xmlns:a16="http://schemas.microsoft.com/office/drawing/2014/main" id="{4C681668-DB1E-445A-8B3D-315A972D5650}"/>
                </a:ext>
              </a:extLst>
            </p:cNvPr>
            <p:cNvSpPr/>
            <p:nvPr/>
          </p:nvSpPr>
          <p:spPr>
            <a:xfrm>
              <a:off x="6308580" y="4633168"/>
              <a:ext cx="41697" cy="41697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任意多边形: 形状 258">
              <a:extLst>
                <a:ext uri="{FF2B5EF4-FFF2-40B4-BE49-F238E27FC236}">
                  <a16:creationId xmlns:a16="http://schemas.microsoft.com/office/drawing/2014/main" id="{F01893B1-B6B5-4849-9E19-0A5BE64E02BB}"/>
                </a:ext>
              </a:extLst>
            </p:cNvPr>
            <p:cNvSpPr/>
            <p:nvPr/>
          </p:nvSpPr>
          <p:spPr>
            <a:xfrm flipV="1">
              <a:off x="6740652" y="3195748"/>
              <a:ext cx="1263586" cy="414145"/>
            </a:xfrm>
            <a:custGeom>
              <a:avLst/>
              <a:gdLst>
                <a:gd name="connsiteX0" fmla="*/ 1455420 w 1455420"/>
                <a:gd name="connsiteY0" fmla="*/ 0 h 205740"/>
                <a:gd name="connsiteX1" fmla="*/ 0 w 1455420"/>
                <a:gd name="connsiteY1" fmla="*/ 205740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5420" h="205740">
                  <a:moveTo>
                    <a:pt x="1455420" y="0"/>
                  </a:moveTo>
                  <a:lnTo>
                    <a:pt x="0" y="20574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任意多边形: 形状 258">
              <a:extLst>
                <a:ext uri="{FF2B5EF4-FFF2-40B4-BE49-F238E27FC236}">
                  <a16:creationId xmlns:a16="http://schemas.microsoft.com/office/drawing/2014/main" id="{F01893B1-B6B5-4849-9E19-0A5BE64E02BB}"/>
                </a:ext>
              </a:extLst>
            </p:cNvPr>
            <p:cNvSpPr/>
            <p:nvPr/>
          </p:nvSpPr>
          <p:spPr>
            <a:xfrm flipV="1">
              <a:off x="6940913" y="3190702"/>
              <a:ext cx="1058565" cy="623340"/>
            </a:xfrm>
            <a:custGeom>
              <a:avLst/>
              <a:gdLst>
                <a:gd name="connsiteX0" fmla="*/ 1455420 w 1455420"/>
                <a:gd name="connsiteY0" fmla="*/ 0 h 205740"/>
                <a:gd name="connsiteX1" fmla="*/ 0 w 1455420"/>
                <a:gd name="connsiteY1" fmla="*/ 205740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5420" h="205740">
                  <a:moveTo>
                    <a:pt x="1455420" y="0"/>
                  </a:moveTo>
                  <a:lnTo>
                    <a:pt x="0" y="20574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任意多边形: 形状 258">
              <a:extLst>
                <a:ext uri="{FF2B5EF4-FFF2-40B4-BE49-F238E27FC236}">
                  <a16:creationId xmlns:a16="http://schemas.microsoft.com/office/drawing/2014/main" id="{F01893B1-B6B5-4849-9E19-0A5BE64E02BB}"/>
                </a:ext>
              </a:extLst>
            </p:cNvPr>
            <p:cNvSpPr/>
            <p:nvPr/>
          </p:nvSpPr>
          <p:spPr>
            <a:xfrm flipV="1">
              <a:off x="7153287" y="3182960"/>
              <a:ext cx="845542" cy="850272"/>
            </a:xfrm>
            <a:custGeom>
              <a:avLst/>
              <a:gdLst>
                <a:gd name="connsiteX0" fmla="*/ 1455420 w 1455420"/>
                <a:gd name="connsiteY0" fmla="*/ 0 h 205740"/>
                <a:gd name="connsiteX1" fmla="*/ 0 w 1455420"/>
                <a:gd name="connsiteY1" fmla="*/ 205740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5420" h="205740">
                  <a:moveTo>
                    <a:pt x="1455420" y="0"/>
                  </a:moveTo>
                  <a:lnTo>
                    <a:pt x="0" y="20574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任意多边形: 形状 258">
              <a:extLst>
                <a:ext uri="{FF2B5EF4-FFF2-40B4-BE49-F238E27FC236}">
                  <a16:creationId xmlns:a16="http://schemas.microsoft.com/office/drawing/2014/main" id="{F01893B1-B6B5-4849-9E19-0A5BE64E02BB}"/>
                </a:ext>
              </a:extLst>
            </p:cNvPr>
            <p:cNvSpPr/>
            <p:nvPr/>
          </p:nvSpPr>
          <p:spPr>
            <a:xfrm flipV="1">
              <a:off x="7370681" y="3203054"/>
              <a:ext cx="628797" cy="1042878"/>
            </a:xfrm>
            <a:custGeom>
              <a:avLst/>
              <a:gdLst>
                <a:gd name="connsiteX0" fmla="*/ 1455420 w 1455420"/>
                <a:gd name="connsiteY0" fmla="*/ 0 h 205740"/>
                <a:gd name="connsiteX1" fmla="*/ 0 w 1455420"/>
                <a:gd name="connsiteY1" fmla="*/ 205740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5420" h="205740">
                  <a:moveTo>
                    <a:pt x="1455420" y="0"/>
                  </a:moveTo>
                  <a:lnTo>
                    <a:pt x="0" y="20574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任意多边形: 形状 258">
              <a:extLst>
                <a:ext uri="{FF2B5EF4-FFF2-40B4-BE49-F238E27FC236}">
                  <a16:creationId xmlns:a16="http://schemas.microsoft.com/office/drawing/2014/main" id="{F01893B1-B6B5-4849-9E19-0A5BE64E02BB}"/>
                </a:ext>
              </a:extLst>
            </p:cNvPr>
            <p:cNvSpPr/>
            <p:nvPr/>
          </p:nvSpPr>
          <p:spPr>
            <a:xfrm flipV="1">
              <a:off x="7571578" y="3177768"/>
              <a:ext cx="425980" cy="1260397"/>
            </a:xfrm>
            <a:custGeom>
              <a:avLst/>
              <a:gdLst>
                <a:gd name="connsiteX0" fmla="*/ 1455420 w 1455420"/>
                <a:gd name="connsiteY0" fmla="*/ 0 h 205740"/>
                <a:gd name="connsiteX1" fmla="*/ 0 w 1455420"/>
                <a:gd name="connsiteY1" fmla="*/ 205740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5420" h="205740">
                  <a:moveTo>
                    <a:pt x="1455420" y="0"/>
                  </a:moveTo>
                  <a:lnTo>
                    <a:pt x="0" y="20574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任意多边形: 形状 258">
              <a:extLst>
                <a:ext uri="{FF2B5EF4-FFF2-40B4-BE49-F238E27FC236}">
                  <a16:creationId xmlns:a16="http://schemas.microsoft.com/office/drawing/2014/main" id="{F01893B1-B6B5-4849-9E19-0A5BE64E02BB}"/>
                </a:ext>
              </a:extLst>
            </p:cNvPr>
            <p:cNvSpPr/>
            <p:nvPr/>
          </p:nvSpPr>
          <p:spPr>
            <a:xfrm flipV="1">
              <a:off x="7785674" y="3207118"/>
              <a:ext cx="201514" cy="1454336"/>
            </a:xfrm>
            <a:custGeom>
              <a:avLst/>
              <a:gdLst>
                <a:gd name="connsiteX0" fmla="*/ 1455420 w 1455420"/>
                <a:gd name="connsiteY0" fmla="*/ 0 h 205740"/>
                <a:gd name="connsiteX1" fmla="*/ 0 w 1455420"/>
                <a:gd name="connsiteY1" fmla="*/ 205740 h 205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5420" h="205740">
                  <a:moveTo>
                    <a:pt x="1455420" y="0"/>
                  </a:moveTo>
                  <a:lnTo>
                    <a:pt x="0" y="205740"/>
                  </a:lnTo>
                </a:path>
              </a:pathLst>
            </a:cu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1745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图片 107">
            <a:hlinkClick r:id="rId3" action="ppaction://hlinksldjump"/>
            <a:extLst>
              <a:ext uri="{FF2B5EF4-FFF2-40B4-BE49-F238E27FC236}">
                <a16:creationId xmlns:a16="http://schemas.microsoft.com/office/drawing/2014/main" id="{AC0167F8-5C1B-4BF1-96CE-A196915AE10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8947" y="5468178"/>
            <a:ext cx="838200" cy="704850"/>
          </a:xfrm>
          <a:prstGeom prst="rect">
            <a:avLst/>
          </a:prstGeom>
        </p:spPr>
      </p:pic>
      <p:pic>
        <p:nvPicPr>
          <p:cNvPr id="109" name="图片 108">
            <a:hlinkClick r:id="rId3" action="ppaction://hlinksldjump"/>
            <a:extLst>
              <a:ext uri="{FF2B5EF4-FFF2-40B4-BE49-F238E27FC236}">
                <a16:creationId xmlns:a16="http://schemas.microsoft.com/office/drawing/2014/main" id="{37F0F534-A518-4599-8C00-3D08CF8636A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85043" y="5491431"/>
            <a:ext cx="838200" cy="704850"/>
          </a:xfrm>
          <a:prstGeom prst="rect">
            <a:avLst/>
          </a:prstGeom>
        </p:spPr>
      </p:pic>
      <p:pic>
        <p:nvPicPr>
          <p:cNvPr id="110" name="图片 109">
            <a:hlinkClick r:id="rId5" action="ppaction://hlinksldjump"/>
            <a:extLst>
              <a:ext uri="{FF2B5EF4-FFF2-40B4-BE49-F238E27FC236}">
                <a16:creationId xmlns:a16="http://schemas.microsoft.com/office/drawing/2014/main" id="{95019BDB-BB93-4860-9544-49549665AFE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0047" y="5490419"/>
            <a:ext cx="838200" cy="704850"/>
          </a:xfrm>
          <a:prstGeom prst="rect">
            <a:avLst/>
          </a:prstGeom>
        </p:spPr>
      </p:pic>
      <p:sp>
        <p:nvSpPr>
          <p:cNvPr id="54" name="文本框 53">
            <a:extLst>
              <a:ext uri="{FF2B5EF4-FFF2-40B4-BE49-F238E27FC236}">
                <a16:creationId xmlns:a16="http://schemas.microsoft.com/office/drawing/2014/main" id="{984FB20A-59A4-4CF7-8FA6-B48C32FF5005}"/>
              </a:ext>
            </a:extLst>
          </p:cNvPr>
          <p:cNvSpPr txBox="1"/>
          <p:nvPr/>
        </p:nvSpPr>
        <p:spPr>
          <a:xfrm>
            <a:off x="728423" y="1571905"/>
            <a:ext cx="483158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4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55" name="组合 254">
            <a:extLst>
              <a:ext uri="{FF2B5EF4-FFF2-40B4-BE49-F238E27FC236}">
                <a16:creationId xmlns:a16="http://schemas.microsoft.com/office/drawing/2014/main" id="{5ECDF21A-830D-42CF-965E-599EFFCE5DD7}"/>
              </a:ext>
            </a:extLst>
          </p:cNvPr>
          <p:cNvGrpSpPr>
            <a:grpSpLocks noChangeAspect="1"/>
          </p:cNvGrpSpPr>
          <p:nvPr/>
        </p:nvGrpSpPr>
        <p:grpSpPr>
          <a:xfrm>
            <a:off x="5748565" y="1650237"/>
            <a:ext cx="2246815" cy="2160000"/>
            <a:chOff x="1126679" y="1571905"/>
            <a:chExt cx="2460405" cy="2365339"/>
          </a:xfrm>
        </p:grpSpPr>
        <p:sp>
          <p:nvSpPr>
            <p:cNvPr id="174" name="文本框 173">
              <a:extLst>
                <a:ext uri="{FF2B5EF4-FFF2-40B4-BE49-F238E27FC236}">
                  <a16:creationId xmlns:a16="http://schemas.microsoft.com/office/drawing/2014/main" id="{649F2FAC-8A0E-43AA-98A1-95A8912CDAC5}"/>
                </a:ext>
              </a:extLst>
            </p:cNvPr>
            <p:cNvSpPr txBox="1"/>
            <p:nvPr/>
          </p:nvSpPr>
          <p:spPr>
            <a:xfrm>
              <a:off x="1776066" y="3423518"/>
              <a:ext cx="34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文本框 175">
              <a:extLst>
                <a:ext uri="{FF2B5EF4-FFF2-40B4-BE49-F238E27FC236}">
                  <a16:creationId xmlns:a16="http://schemas.microsoft.com/office/drawing/2014/main" id="{394645BF-AB7A-4AA7-B614-3F7FD1B3B831}"/>
                </a:ext>
              </a:extLst>
            </p:cNvPr>
            <p:cNvSpPr txBox="1"/>
            <p:nvPr/>
          </p:nvSpPr>
          <p:spPr>
            <a:xfrm flipH="1">
              <a:off x="1126679" y="2542428"/>
              <a:ext cx="525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文本框 176">
              <a:extLst>
                <a:ext uri="{FF2B5EF4-FFF2-40B4-BE49-F238E27FC236}">
                  <a16:creationId xmlns:a16="http://schemas.microsoft.com/office/drawing/2014/main" id="{B4BB82BC-8098-4273-8AD4-A20748152BBB}"/>
                </a:ext>
              </a:extLst>
            </p:cNvPr>
            <p:cNvSpPr txBox="1"/>
            <p:nvPr/>
          </p:nvSpPr>
          <p:spPr>
            <a:xfrm>
              <a:off x="1297905" y="2053258"/>
              <a:ext cx="518366" cy="404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文本框 171">
              <a:extLst>
                <a:ext uri="{FF2B5EF4-FFF2-40B4-BE49-F238E27FC236}">
                  <a16:creationId xmlns:a16="http://schemas.microsoft.com/office/drawing/2014/main" id="{B559D341-23DD-4233-9F2B-7134E9CAA360}"/>
                </a:ext>
              </a:extLst>
            </p:cNvPr>
            <p:cNvSpPr txBox="1"/>
            <p:nvPr/>
          </p:nvSpPr>
          <p:spPr>
            <a:xfrm>
              <a:off x="2786706" y="3423413"/>
              <a:ext cx="34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AC1A9ED0-558E-4EC5-8553-27D5CC0F1F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72527" y="1895766"/>
              <a:ext cx="1719072" cy="1719072"/>
            </a:xfrm>
            <a:prstGeom prst="ellipse">
              <a:avLst/>
            </a:prstGeom>
            <a:noFill/>
            <a:ln w="1270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F4AFB5E3-F233-4D4C-B5EE-480C98A274CB}"/>
                </a:ext>
              </a:extLst>
            </p:cNvPr>
            <p:cNvSpPr txBox="1"/>
            <p:nvPr/>
          </p:nvSpPr>
          <p:spPr>
            <a:xfrm>
              <a:off x="2279281" y="1571905"/>
              <a:ext cx="34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文本框 167">
              <a:extLst>
                <a:ext uri="{FF2B5EF4-FFF2-40B4-BE49-F238E27FC236}">
                  <a16:creationId xmlns:a16="http://schemas.microsoft.com/office/drawing/2014/main" id="{C06C025F-5166-45AB-B4BF-6A1547D953DA}"/>
                </a:ext>
              </a:extLst>
            </p:cNvPr>
            <p:cNvSpPr txBox="1"/>
            <p:nvPr/>
          </p:nvSpPr>
          <p:spPr>
            <a:xfrm>
              <a:off x="2778696" y="1711457"/>
              <a:ext cx="34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文本框 168">
              <a:extLst>
                <a:ext uri="{FF2B5EF4-FFF2-40B4-BE49-F238E27FC236}">
                  <a16:creationId xmlns:a16="http://schemas.microsoft.com/office/drawing/2014/main" id="{47C214EF-6C2C-4ADF-81A2-1D0319CA7116}"/>
                </a:ext>
              </a:extLst>
            </p:cNvPr>
            <p:cNvSpPr txBox="1"/>
            <p:nvPr/>
          </p:nvSpPr>
          <p:spPr>
            <a:xfrm>
              <a:off x="3132721" y="2107113"/>
              <a:ext cx="34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文本框 169">
              <a:extLst>
                <a:ext uri="{FF2B5EF4-FFF2-40B4-BE49-F238E27FC236}">
                  <a16:creationId xmlns:a16="http://schemas.microsoft.com/office/drawing/2014/main" id="{D52B74D1-83CA-4448-AF25-533C322C1E8F}"/>
                </a:ext>
              </a:extLst>
            </p:cNvPr>
            <p:cNvSpPr txBox="1"/>
            <p:nvPr/>
          </p:nvSpPr>
          <p:spPr>
            <a:xfrm>
              <a:off x="3246964" y="2581339"/>
              <a:ext cx="34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文本框 170">
              <a:extLst>
                <a:ext uri="{FF2B5EF4-FFF2-40B4-BE49-F238E27FC236}">
                  <a16:creationId xmlns:a16="http://schemas.microsoft.com/office/drawing/2014/main" id="{6FB82761-7165-46C3-9DE3-6001A8E37D15}"/>
                </a:ext>
              </a:extLst>
            </p:cNvPr>
            <p:cNvSpPr txBox="1"/>
            <p:nvPr/>
          </p:nvSpPr>
          <p:spPr>
            <a:xfrm>
              <a:off x="3125349" y="3054778"/>
              <a:ext cx="34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文本框 172">
              <a:extLst>
                <a:ext uri="{FF2B5EF4-FFF2-40B4-BE49-F238E27FC236}">
                  <a16:creationId xmlns:a16="http://schemas.microsoft.com/office/drawing/2014/main" id="{4E7E2680-73C7-4EFA-9D0A-4D8DFF6193CE}"/>
                </a:ext>
              </a:extLst>
            </p:cNvPr>
            <p:cNvSpPr txBox="1"/>
            <p:nvPr/>
          </p:nvSpPr>
          <p:spPr>
            <a:xfrm>
              <a:off x="2300972" y="3567912"/>
              <a:ext cx="34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文本框 174">
              <a:extLst>
                <a:ext uri="{FF2B5EF4-FFF2-40B4-BE49-F238E27FC236}">
                  <a16:creationId xmlns:a16="http://schemas.microsoft.com/office/drawing/2014/main" id="{A8C24E18-A444-45A2-B42E-2313EA34DD7B}"/>
                </a:ext>
              </a:extLst>
            </p:cNvPr>
            <p:cNvSpPr txBox="1"/>
            <p:nvPr/>
          </p:nvSpPr>
          <p:spPr>
            <a:xfrm>
              <a:off x="1431509" y="3046566"/>
              <a:ext cx="34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文本框 177">
              <a:extLst>
                <a:ext uri="{FF2B5EF4-FFF2-40B4-BE49-F238E27FC236}">
                  <a16:creationId xmlns:a16="http://schemas.microsoft.com/office/drawing/2014/main" id="{AB468FFE-4EE7-40F9-B733-0EC8B5CC0FDC}"/>
                </a:ext>
              </a:extLst>
            </p:cNvPr>
            <p:cNvSpPr txBox="1"/>
            <p:nvPr/>
          </p:nvSpPr>
          <p:spPr>
            <a:xfrm>
              <a:off x="1616762" y="1690778"/>
              <a:ext cx="4920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74380457-7DA2-42C2-BA78-64A377C0F2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65040" y="2736257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椭圆 178">
              <a:extLst>
                <a:ext uri="{FF2B5EF4-FFF2-40B4-BE49-F238E27FC236}">
                  <a16:creationId xmlns:a16="http://schemas.microsoft.com/office/drawing/2014/main" id="{CD4CFA24-6F3B-4A2E-9EC9-4F3CB2C3A8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1136" y="2307391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椭圆 179">
              <a:extLst>
                <a:ext uri="{FF2B5EF4-FFF2-40B4-BE49-F238E27FC236}">
                  <a16:creationId xmlns:a16="http://schemas.microsoft.com/office/drawing/2014/main" id="{3002F469-BEB3-44A1-BE79-AA16B5F299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51018" y="1990417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椭圆 180">
              <a:extLst>
                <a:ext uri="{FF2B5EF4-FFF2-40B4-BE49-F238E27FC236}">
                  <a16:creationId xmlns:a16="http://schemas.microsoft.com/office/drawing/2014/main" id="{5409F734-AB01-4AA5-B489-20D55C540F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20550" y="1870811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椭圆 181">
              <a:extLst>
                <a:ext uri="{FF2B5EF4-FFF2-40B4-BE49-F238E27FC236}">
                  <a16:creationId xmlns:a16="http://schemas.microsoft.com/office/drawing/2014/main" id="{DC4D8523-EF9D-4792-B1BF-AE204ADC73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82736" y="1985907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椭圆 182">
              <a:extLst>
                <a:ext uri="{FF2B5EF4-FFF2-40B4-BE49-F238E27FC236}">
                  <a16:creationId xmlns:a16="http://schemas.microsoft.com/office/drawing/2014/main" id="{DE57BE90-F70E-48C1-A758-8D170701A7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0490" y="2293370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椭圆 183">
              <a:extLst>
                <a:ext uri="{FF2B5EF4-FFF2-40B4-BE49-F238E27FC236}">
                  <a16:creationId xmlns:a16="http://schemas.microsoft.com/office/drawing/2014/main" id="{D5EF05D1-97CB-4F03-B8AE-07A1057EBE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53208" y="2720833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椭圆 184">
              <a:extLst>
                <a:ext uri="{FF2B5EF4-FFF2-40B4-BE49-F238E27FC236}">
                  <a16:creationId xmlns:a16="http://schemas.microsoft.com/office/drawing/2014/main" id="{40583EA3-5286-4271-9598-AC9CC5DE66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4060" y="3174656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椭圆 185">
              <a:extLst>
                <a:ext uri="{FF2B5EF4-FFF2-40B4-BE49-F238E27FC236}">
                  <a16:creationId xmlns:a16="http://schemas.microsoft.com/office/drawing/2014/main" id="{1DC660A3-2CED-4DB0-A825-983DF224E8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84071" y="3477766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椭圆 186">
              <a:extLst>
                <a:ext uri="{FF2B5EF4-FFF2-40B4-BE49-F238E27FC236}">
                  <a16:creationId xmlns:a16="http://schemas.microsoft.com/office/drawing/2014/main" id="{0B0EF640-EDBE-4D28-BFEF-0F2D73D8FA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46277" y="3472028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椭圆 187">
              <a:extLst>
                <a:ext uri="{FF2B5EF4-FFF2-40B4-BE49-F238E27FC236}">
                  <a16:creationId xmlns:a16="http://schemas.microsoft.com/office/drawing/2014/main" id="{76613FE2-9EE1-40E3-A9D9-DFD24410EB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20540" y="3588401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椭圆 188">
              <a:extLst>
                <a:ext uri="{FF2B5EF4-FFF2-40B4-BE49-F238E27FC236}">
                  <a16:creationId xmlns:a16="http://schemas.microsoft.com/office/drawing/2014/main" id="{90171159-588A-44F6-8FB8-1E0C340C6A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1770" y="3157261"/>
              <a:ext cx="45720" cy="4572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1" name="文本框 250">
            <a:extLst>
              <a:ext uri="{FF2B5EF4-FFF2-40B4-BE49-F238E27FC236}">
                <a16:creationId xmlns:a16="http://schemas.microsoft.com/office/drawing/2014/main" id="{C6E4C686-26F1-4E48-82DD-C8A9CC462244}"/>
              </a:ext>
            </a:extLst>
          </p:cNvPr>
          <p:cNvSpPr txBox="1"/>
          <p:nvPr/>
        </p:nvSpPr>
        <p:spPr>
          <a:xfrm>
            <a:off x="1150647" y="4181712"/>
            <a:ext cx="6733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u="sng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智信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、</a:t>
            </a:r>
            <a:r>
              <a:rPr lang="zh-TW" altLang="en-US" sz="2400" u="sng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海波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和</a:t>
            </a:r>
            <a:r>
              <a:rPr lang="zh-TW" altLang="en-US" sz="2400" u="sng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巧燕</a:t>
            </a:r>
            <a:r>
              <a:rPr lang="zh-TW" altLang="en-US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分別依不同的規律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繡出圓形，誰繡出的圓形最大？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52" name="文本框 251">
            <a:extLst>
              <a:ext uri="{FF2B5EF4-FFF2-40B4-BE49-F238E27FC236}">
                <a16:creationId xmlns:a16="http://schemas.microsoft.com/office/drawing/2014/main" id="{E924E69D-8616-427B-9DD4-E35EA39086E0}"/>
              </a:ext>
            </a:extLst>
          </p:cNvPr>
          <p:cNvSpPr txBox="1"/>
          <p:nvPr/>
        </p:nvSpPr>
        <p:spPr>
          <a:xfrm>
            <a:off x="3817523" y="5028754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u="sng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智信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A55BC7B0-9C0D-47A8-963D-3B9FB74673E9}"/>
              </a:ext>
            </a:extLst>
          </p:cNvPr>
          <p:cNvSpPr txBox="1"/>
          <p:nvPr/>
        </p:nvSpPr>
        <p:spPr>
          <a:xfrm>
            <a:off x="1235708" y="1769886"/>
            <a:ext cx="4298318" cy="6052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TW" altLang="en-US" u="sng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智信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：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7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  <a:r>
              <a:rPr lang="en-US" altLang="zh-CN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8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  <a:r>
              <a:rPr lang="es-ES" altLang="zh-CN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7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12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　  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8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 </a:t>
            </a:r>
            <a:r>
              <a:rPr lang="es-ES" altLang="zh-CN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，</a:t>
            </a:r>
            <a:r>
              <a:rPr lang="en-US" altLang="zh-CN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12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A55BC7B0-9C0D-47A8-963D-3B9FB74673E9}"/>
              </a:ext>
            </a:extLst>
          </p:cNvPr>
          <p:cNvSpPr txBox="1"/>
          <p:nvPr/>
        </p:nvSpPr>
        <p:spPr>
          <a:xfrm>
            <a:off x="1234825" y="3349132"/>
            <a:ext cx="4298317" cy="6052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巧燕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：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  <a:r>
              <a:rPr lang="en-US" altLang="zh-CN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7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  <a:r>
              <a:rPr lang="es-ES" altLang="zh-CN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，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8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12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     9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  <a:r>
              <a:rPr lang="es-ES" altLang="zh-CN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，</a:t>
            </a:r>
            <a:r>
              <a:rPr lang="en-US" altLang="zh-CN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12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E924E69D-8616-427B-9DD4-E35EA39086E0}"/>
              </a:ext>
            </a:extLst>
          </p:cNvPr>
          <p:cNvSpPr txBox="1"/>
          <p:nvPr/>
        </p:nvSpPr>
        <p:spPr>
          <a:xfrm>
            <a:off x="5016767" y="502242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u="sng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海波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E924E69D-8616-427B-9DD4-E35EA39086E0}"/>
              </a:ext>
            </a:extLst>
          </p:cNvPr>
          <p:cNvSpPr txBox="1"/>
          <p:nvPr/>
        </p:nvSpPr>
        <p:spPr>
          <a:xfrm>
            <a:off x="6235418" y="502242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u="sng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巧燕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55BC7B0-9C0D-47A8-963D-3B9FB74673E9}"/>
              </a:ext>
            </a:extLst>
          </p:cNvPr>
          <p:cNvSpPr txBox="1"/>
          <p:nvPr/>
        </p:nvSpPr>
        <p:spPr>
          <a:xfrm>
            <a:off x="1235708" y="2560389"/>
            <a:ext cx="4298317" cy="6052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TW" altLang="en-US" u="sng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海波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：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5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  <a:r>
              <a:rPr lang="en-US" altLang="zh-CN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6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  <a:r>
              <a:rPr lang="es-ES" altLang="zh-CN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9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12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       10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 </a:t>
            </a:r>
            <a:r>
              <a:rPr lang="es-ES" altLang="zh-CN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，</a:t>
            </a:r>
            <a:r>
              <a:rPr lang="en-US" altLang="zh-CN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12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026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云形标注 7">
            <a:extLst>
              <a:ext uri="{FF2B5EF4-FFF2-40B4-BE49-F238E27FC236}">
                <a16:creationId xmlns:a16="http://schemas.microsoft.com/office/drawing/2014/main" id="{330A8296-0194-48EB-B640-CB15D74BD3D9}"/>
              </a:ext>
            </a:extLst>
          </p:cNvPr>
          <p:cNvSpPr/>
          <p:nvPr/>
        </p:nvSpPr>
        <p:spPr>
          <a:xfrm>
            <a:off x="1369060" y="1889589"/>
            <a:ext cx="2517140" cy="1425111"/>
          </a:xfrm>
          <a:prstGeom prst="cloudCallout">
            <a:avLst>
              <a:gd name="adj1" fmla="val 76575"/>
              <a:gd name="adj2" fmla="val 29511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972F779A-C282-4428-94C6-6AE6C23DC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306" y="2036865"/>
            <a:ext cx="216828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你答對了!</a:t>
            </a:r>
          </a:p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真聰明呀!</a:t>
            </a:r>
            <a:endParaRPr kumimoji="1" lang="zh-TW" altLang="en-US" sz="3200" b="1" dirty="0">
              <a:solidFill>
                <a:srgbClr val="660033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26FB3BB-2E88-46DA-B286-1A31CE2F1E3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4143" y="2262416"/>
            <a:ext cx="2147887" cy="2104568"/>
          </a:xfrm>
          <a:prstGeom prst="rect">
            <a:avLst/>
          </a:prstGeom>
        </p:spPr>
      </p:pic>
      <p:sp>
        <p:nvSpPr>
          <p:cNvPr id="12" name="Rectangle 15">
            <a:extLst>
              <a:ext uri="{FF2B5EF4-FFF2-40B4-BE49-F238E27FC236}">
                <a16:creationId xmlns:a16="http://schemas.microsoft.com/office/drawing/2014/main" id="{0A6FAF5D-49EB-464D-A843-5DF968570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283" y="4417658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13" name="图片 12">
            <a:hlinkClick r:id="rId6" action="ppaction://hlinksldjump"/>
            <a:extLst>
              <a:ext uri="{FF2B5EF4-FFF2-40B4-BE49-F238E27FC236}">
                <a16:creationId xmlns:a16="http://schemas.microsoft.com/office/drawing/2014/main" id="{F6E9BEA8-F4B4-411C-A9B1-0DAEF5315C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14011" y="4384607"/>
            <a:ext cx="604027" cy="5262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43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4" name="applause.wav"/>
          </p:stSnd>
        </p:sndAc>
      </p:transition>
    </mc:Choice>
    <mc:Fallback xmlns="">
      <p:transition spd="slow" advClick="0">
        <p:sndAc>
          <p:stSnd>
            <p:snd r:embed="rId9" name="applause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>
            <a:extLst>
              <a:ext uri="{FF2B5EF4-FFF2-40B4-BE49-F238E27FC236}">
                <a16:creationId xmlns:a16="http://schemas.microsoft.com/office/drawing/2014/main" id="{67CC170F-B7A5-4693-AC8E-FFE8BFA37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764" y="1531746"/>
            <a:ext cx="3657600" cy="198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8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對不起 !</a:t>
            </a:r>
          </a:p>
          <a:p>
            <a:pPr eaLnBrk="1" hangingPunct="1">
              <a:spcBef>
                <a:spcPts val="18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你答錯了!</a:t>
            </a:r>
            <a:endParaRPr kumimoji="1" lang="zh-TW" altLang="en-US" b="1" dirty="0">
              <a:solidFill>
                <a:srgbClr val="660033"/>
              </a:solidFill>
              <a:latin typeface="全真綜藝體" pitchFamily="49" charset="-120"/>
              <a:ea typeface="全真綜藝體" pitchFamily="49" charset="-120"/>
            </a:endParaRPr>
          </a:p>
        </p:txBody>
      </p:sp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1467C27C-8564-4EA9-A796-43A25044A0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925233"/>
              </p:ext>
            </p:extLst>
          </p:nvPr>
        </p:nvGraphicFramePr>
        <p:xfrm>
          <a:off x="2168254" y="3679634"/>
          <a:ext cx="3622946" cy="2761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5" imgW="5154613" imgH="3929063" progId="MS_ClipArt_Gallery.2">
                  <p:embed/>
                </p:oleObj>
              </mc:Choice>
              <mc:Fallback>
                <p:oleObj name="多媒體項目" r:id="rId5" imgW="5154613" imgH="3929063" progId="MS_ClipArt_Gallery.2">
                  <p:embed/>
                  <p:pic>
                    <p:nvPicPr>
                      <p:cNvPr id="419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254" y="3679634"/>
                        <a:ext cx="3622946" cy="27615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5">
            <a:extLst>
              <a:ext uri="{FF2B5EF4-FFF2-40B4-BE49-F238E27FC236}">
                <a16:creationId xmlns:a16="http://schemas.microsoft.com/office/drawing/2014/main" id="{27D8D29E-ACB5-4741-82D3-5E6F44188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164" y="5088516"/>
            <a:ext cx="1181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  <a:endParaRPr kumimoji="1" lang="zh-TW" altLang="en-US" dirty="0"/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0A297E6D-AA73-4332-9E84-072CA4B18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1589" y="4307501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pic>
        <p:nvPicPr>
          <p:cNvPr id="12" name="图片 11">
            <a:hlinkClick r:id="rId7" action="ppaction://hlinksldjump"/>
            <a:extLst>
              <a:ext uri="{FF2B5EF4-FFF2-40B4-BE49-F238E27FC236}">
                <a16:creationId xmlns:a16="http://schemas.microsoft.com/office/drawing/2014/main" id="{060F563B-C497-4D12-9A84-F5ECAE5E1F5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04137" y="5056212"/>
            <a:ext cx="604027" cy="526274"/>
          </a:xfrm>
          <a:prstGeom prst="rect">
            <a:avLst/>
          </a:prstGeom>
        </p:spPr>
      </p:pic>
      <p:pic>
        <p:nvPicPr>
          <p:cNvPr id="13" name="图片 12">
            <a:hlinkClick r:id="rId9" action="ppaction://hlinksldjump"/>
            <a:extLst>
              <a:ext uri="{FF2B5EF4-FFF2-40B4-BE49-F238E27FC236}">
                <a16:creationId xmlns:a16="http://schemas.microsoft.com/office/drawing/2014/main" id="{8AA91AF0-B36D-43D1-8907-A66BA5766FA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980" b="11539"/>
          <a:stretch/>
        </p:blipFill>
        <p:spPr>
          <a:xfrm>
            <a:off x="6515100" y="4307501"/>
            <a:ext cx="582103" cy="454999"/>
          </a:xfrm>
          <a:prstGeom prst="rect">
            <a:avLst/>
          </a:prstGeom>
        </p:spPr>
      </p:pic>
      <p:pic>
        <p:nvPicPr>
          <p:cNvPr id="14" name="图片 13">
            <a:hlinkClick r:id="rId11" action="ppaction://hlinksldjump"/>
            <a:extLst>
              <a:ext uri="{FF2B5EF4-FFF2-40B4-BE49-F238E27FC236}">
                <a16:creationId xmlns:a16="http://schemas.microsoft.com/office/drawing/2014/main" id="{D34C9D91-0489-41AA-8C8E-9B58FCD4D8E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6515100" y="3380371"/>
            <a:ext cx="642591" cy="526274"/>
          </a:xfrm>
          <a:prstGeom prst="rect">
            <a:avLst/>
          </a:prstGeom>
        </p:spPr>
      </p:pic>
      <p:sp>
        <p:nvSpPr>
          <p:cNvPr id="15" name="Text Box 6">
            <a:extLst>
              <a:ext uri="{FF2B5EF4-FFF2-40B4-BE49-F238E27FC236}">
                <a16:creationId xmlns:a16="http://schemas.microsoft.com/office/drawing/2014/main" id="{F7B37549-91CB-44C8-8366-8134EFE77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203" y="3429000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487712"/>
      </p:ext>
    </p:extLst>
  </p:cSld>
  <p:clrMapOvr>
    <a:masterClrMapping/>
  </p:clrMapOvr>
  <p:transition spd="slow" advClick="0">
    <p:sndAc>
      <p:stSnd>
        <p:snd r:embed="rId4" name="explod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>
            <a:extLst>
              <a:ext uri="{FF2B5EF4-FFF2-40B4-BE49-F238E27FC236}">
                <a16:creationId xmlns:a16="http://schemas.microsoft.com/office/drawing/2014/main" id="{D5A80664-AA6A-462B-985B-17ECFBC70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949" y="2251948"/>
            <a:ext cx="2963351" cy="1367551"/>
          </a:xfrm>
          <a:prstGeom prst="cloudCallout">
            <a:avLst>
              <a:gd name="adj1" fmla="val 61932"/>
              <a:gd name="adj2" fmla="val 40983"/>
            </a:avLst>
          </a:prstGeom>
          <a:gradFill rotWithShape="0">
            <a:gsLst>
              <a:gs pos="0">
                <a:srgbClr val="FFFFFF"/>
              </a:gs>
              <a:gs pos="100000">
                <a:srgbClr val="FFCC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1" lang="zh-TW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11CF7D4-D240-45EF-8695-51EBE16995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5976" y="2377595"/>
            <a:ext cx="1655763" cy="2193476"/>
          </a:xfrm>
          <a:prstGeom prst="rect">
            <a:avLst/>
          </a:prstGeom>
        </p:spPr>
      </p:pic>
      <p:sp>
        <p:nvSpPr>
          <p:cNvPr id="13" name="Text Box 5">
            <a:extLst>
              <a:ext uri="{FF2B5EF4-FFF2-40B4-BE49-F238E27FC236}">
                <a16:creationId xmlns:a16="http://schemas.microsoft.com/office/drawing/2014/main" id="{5BD9A3E4-6F32-48A6-8BF7-0747FA82B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0259" y="2385923"/>
            <a:ext cx="200972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恭喜你，</a:t>
            </a:r>
          </a:p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答對了!</a:t>
            </a:r>
            <a:endParaRPr kumimoji="1" lang="zh-TW" altLang="en-US" sz="3200" b="1" dirty="0">
              <a:solidFill>
                <a:srgbClr val="660033"/>
              </a:solidFill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DAB7B591-AE94-4A57-B2B2-344E3F979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3581" y="4425446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17" name="图片 16">
            <a:hlinkClick r:id="rId6" action="ppaction://hlinksldjump"/>
            <a:extLst>
              <a:ext uri="{FF2B5EF4-FFF2-40B4-BE49-F238E27FC236}">
                <a16:creationId xmlns:a16="http://schemas.microsoft.com/office/drawing/2014/main" id="{E8E336AA-AB87-47FD-B0AE-07118A7DBD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14011" y="4393142"/>
            <a:ext cx="604027" cy="5262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447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4" name="applause.wav"/>
          </p:stSnd>
        </p:sndAc>
      </p:transition>
    </mc:Choice>
    <mc:Fallback xmlns="">
      <p:transition spd="slow" advClick="0">
        <p:sndAc>
          <p:stSnd>
            <p:snd r:embed="rId9" name="applause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>
            <a:extLst>
              <a:ext uri="{FF2B5EF4-FFF2-40B4-BE49-F238E27FC236}">
                <a16:creationId xmlns:a16="http://schemas.microsoft.com/office/drawing/2014/main" id="{896B2ED9-392E-498D-A07A-B5BC5E477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764" y="1531746"/>
            <a:ext cx="36576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答錯了，</a:t>
            </a:r>
            <a:endParaRPr kumimoji="1" lang="en-US" altLang="zh-TW" sz="5400" b="1" dirty="0">
              <a:solidFill>
                <a:srgbClr val="660033"/>
              </a:solidFill>
              <a:latin typeface="全真綜藝體" pitchFamily="49" charset="-120"/>
              <a:ea typeface="全真綜藝體" pitchFamily="49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加油！</a:t>
            </a:r>
            <a:endParaRPr kumimoji="1" lang="zh-TW" altLang="en-US" b="1" dirty="0">
              <a:solidFill>
                <a:srgbClr val="660033"/>
              </a:solidFill>
              <a:latin typeface="全真綜藝體" pitchFamily="49" charset="-120"/>
              <a:ea typeface="全真綜藝體" pitchFamily="49" charset="-12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B14FFD6-9BF0-45D4-A379-8AC29AD2D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233" y="2476265"/>
            <a:ext cx="2258794" cy="2958263"/>
          </a:xfrm>
          <a:prstGeom prst="rect">
            <a:avLst/>
          </a:prstGeom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01B5EE2A-A268-405E-A5CF-23D6B5087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164" y="5088516"/>
            <a:ext cx="1181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  <a:endParaRPr kumimoji="1" lang="zh-TW" altLang="en-US" dirty="0"/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E6DD9ABD-8423-4D5A-871D-06DF7FE0E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2400" y="4307501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pic>
        <p:nvPicPr>
          <p:cNvPr id="12" name="图片 11">
            <a:hlinkClick r:id="rId6" action="ppaction://hlinksldjump"/>
            <a:extLst>
              <a:ext uri="{FF2B5EF4-FFF2-40B4-BE49-F238E27FC236}">
                <a16:creationId xmlns:a16="http://schemas.microsoft.com/office/drawing/2014/main" id="{1E4B8FF3-B432-4C2F-9424-983FD6F8A1D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04137" y="5056212"/>
            <a:ext cx="604027" cy="526274"/>
          </a:xfrm>
          <a:prstGeom prst="rect">
            <a:avLst/>
          </a:prstGeom>
        </p:spPr>
      </p:pic>
      <p:pic>
        <p:nvPicPr>
          <p:cNvPr id="13" name="图片 12">
            <a:hlinkClick r:id="rId8" action="ppaction://hlinksldjump"/>
            <a:extLst>
              <a:ext uri="{FF2B5EF4-FFF2-40B4-BE49-F238E27FC236}">
                <a16:creationId xmlns:a16="http://schemas.microsoft.com/office/drawing/2014/main" id="{0A66D7CC-0655-4DE8-A8C3-9A4B0FEBAAC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980" b="11539"/>
          <a:stretch/>
        </p:blipFill>
        <p:spPr>
          <a:xfrm>
            <a:off x="6515100" y="4307501"/>
            <a:ext cx="582103" cy="454999"/>
          </a:xfrm>
          <a:prstGeom prst="rect">
            <a:avLst/>
          </a:prstGeom>
        </p:spPr>
      </p:pic>
      <p:pic>
        <p:nvPicPr>
          <p:cNvPr id="14" name="图片 13">
            <a:hlinkClick r:id="rId10" action="ppaction://hlinksldjump"/>
            <a:extLst>
              <a:ext uri="{FF2B5EF4-FFF2-40B4-BE49-F238E27FC236}">
                <a16:creationId xmlns:a16="http://schemas.microsoft.com/office/drawing/2014/main" id="{7DFB92A5-ED85-4824-A966-B1C41F35EBB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6515100" y="3380371"/>
            <a:ext cx="642591" cy="526274"/>
          </a:xfrm>
          <a:prstGeom prst="rect">
            <a:avLst/>
          </a:prstGeom>
        </p:spPr>
      </p:pic>
      <p:sp>
        <p:nvSpPr>
          <p:cNvPr id="15" name="Text Box 6">
            <a:extLst>
              <a:ext uri="{FF2B5EF4-FFF2-40B4-BE49-F238E27FC236}">
                <a16:creationId xmlns:a16="http://schemas.microsoft.com/office/drawing/2014/main" id="{0B07090E-F7D1-45B7-B491-687AA70BD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203" y="3429000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1174731"/>
      </p:ext>
    </p:extLst>
  </p:cSld>
  <p:clrMapOvr>
    <a:masterClrMapping/>
  </p:clrMapOvr>
  <p:transition spd="slow" advClick="0">
    <p:sndAc>
      <p:stSnd>
        <p:snd r:embed="rId4" name="explode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>
            <a:extLst>
              <a:ext uri="{FF2B5EF4-FFF2-40B4-BE49-F238E27FC236}">
                <a16:creationId xmlns:a16="http://schemas.microsoft.com/office/drawing/2014/main" id="{0AB2B6BC-A2E6-44AC-ADEC-3B10B6553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169" y="2060537"/>
            <a:ext cx="4038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1" lang="zh-TW" altLang="en-US" sz="4800" dirty="0">
                <a:solidFill>
                  <a:srgbClr val="800080"/>
                </a:solidFill>
                <a:latin typeface="全真顏體" pitchFamily="49" charset="-120"/>
                <a:ea typeface="全真顏體" pitchFamily="49" charset="-120"/>
              </a:rPr>
              <a:t>答中了，</a:t>
            </a:r>
          </a:p>
          <a:p>
            <a:r>
              <a:rPr kumimoji="1" lang="zh-TW" altLang="en-US" sz="4800" dirty="0">
                <a:solidFill>
                  <a:srgbClr val="800080"/>
                </a:solidFill>
                <a:latin typeface="全真顏體" pitchFamily="49" charset="-120"/>
                <a:ea typeface="全真顏體" pitchFamily="49" charset="-120"/>
              </a:rPr>
              <a:t>真了不起 !</a:t>
            </a:r>
            <a:r>
              <a:rPr kumimoji="1" lang="zh-TW" altLang="en-US" dirty="0"/>
              <a:t>               </a:t>
            </a:r>
          </a:p>
        </p:txBody>
      </p:sp>
      <p:graphicFrame>
        <p:nvGraphicFramePr>
          <p:cNvPr id="11" name="Object 1026">
            <a:extLst>
              <a:ext uri="{FF2B5EF4-FFF2-40B4-BE49-F238E27FC236}">
                <a16:creationId xmlns:a16="http://schemas.microsoft.com/office/drawing/2014/main" id="{87956996-B2D1-4B47-A47D-247047BB09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8926026"/>
              </p:ext>
            </p:extLst>
          </p:nvPr>
        </p:nvGraphicFramePr>
        <p:xfrm>
          <a:off x="4819889" y="2838413"/>
          <a:ext cx="1193250" cy="1677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5" imgW="2255838" imgH="3173413" progId="MS_ClipArt_Gallery.2">
                  <p:embed/>
                </p:oleObj>
              </mc:Choice>
              <mc:Fallback>
                <p:oleObj name="多媒體項目" r:id="rId5" imgW="2255838" imgH="3173413" progId="MS_ClipArt_Gallery.2">
                  <p:embed/>
                  <p:pic>
                    <p:nvPicPr>
                      <p:cNvPr id="14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889" y="2838413"/>
                        <a:ext cx="1193250" cy="16779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图片 12">
            <a:extLst>
              <a:ext uri="{FF2B5EF4-FFF2-40B4-BE49-F238E27FC236}">
                <a16:creationId xmlns:a16="http://schemas.microsoft.com/office/drawing/2014/main" id="{6885C3FD-9750-4082-9B55-7081582D24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67"/>
          <a:stretch/>
        </p:blipFill>
        <p:spPr>
          <a:xfrm>
            <a:off x="5907208" y="1938312"/>
            <a:ext cx="2089791" cy="1677975"/>
          </a:xfrm>
          <a:prstGeom prst="rect">
            <a:avLst/>
          </a:prstGeom>
        </p:spPr>
      </p:pic>
      <p:sp>
        <p:nvSpPr>
          <p:cNvPr id="15" name="Text Box 6">
            <a:extLst>
              <a:ext uri="{FF2B5EF4-FFF2-40B4-BE49-F238E27FC236}">
                <a16:creationId xmlns:a16="http://schemas.microsoft.com/office/drawing/2014/main" id="{A871CDD5-E5B0-493F-8991-2AC5FBBD4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141" y="4742580"/>
            <a:ext cx="1774166" cy="85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挑戰完畢，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返回主頁</a:t>
            </a:r>
            <a:endParaRPr kumimoji="1" lang="zh-TW" altLang="en-US" dirty="0"/>
          </a:p>
        </p:txBody>
      </p:sp>
      <p:pic>
        <p:nvPicPr>
          <p:cNvPr id="16" name="图片 15">
            <a:hlinkClick r:id="rId8" action="ppaction://hlinksldjump"/>
            <a:extLst>
              <a:ext uri="{FF2B5EF4-FFF2-40B4-BE49-F238E27FC236}">
                <a16:creationId xmlns:a16="http://schemas.microsoft.com/office/drawing/2014/main" id="{307242F9-BFB4-4D58-9BB9-1AF6E536AD2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6515100" y="4908503"/>
            <a:ext cx="642591" cy="5262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182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4" name="applause.wav"/>
          </p:stSnd>
        </p:sndAc>
      </p:transition>
    </mc:Choice>
    <mc:Fallback xmlns="">
      <p:transition spd="slow" advClick="0">
        <p:sndAc>
          <p:stSnd>
            <p:snd r:embed="rId11" name="applause.wav"/>
          </p:stSnd>
        </p:sndAc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CE_TITLE" val="課室小數學科思維強效訓練"/>
  <p:tag name="ISPRING_ULTRA_SCORM_COURSE_ID" val="E484C7D7-5EA2-45D1-B359-94943537C07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1@{DB5C789A-BE91-4DC8-99FB-F29ACF88A886}&quot;,&quot;\\\\SRV003\\Production\\Multimedia\\eResources\\HCPM-39_課室小數學科思維強效訓練\\2023\\P3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QUIZZES" val="0"/>
  <p:tag name="ISPRING_SCORM_PASSING_SCORE" val="100.000000"/>
  <p:tag name="ISPRING_PRESENTATION_TITLE" val="課室小數學科思維強效訓練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73F86D-EC5D-419F-82AC-F27D2AD0A49A}:28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DAEBA9D-D769-4369-B81E-8F32439C631B}:28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0AB9D0-9B36-41C7-89D9-B4AF7B51D4D7}:28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4B38B9-43FD-4B60-93A3-2848AAD1B3A9}:29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DFDFB7-2CCF-4F7A-9FCE-A0C399621C0E}:29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E23BDB-05B1-4B46-9486-17E3097837A5}:2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66CC5C-1CC8-4959-A8FC-2C6D9AC737CD}:28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5E19A9-F569-484B-BAC4-D965840FF96F}:2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5D9B06-DB22-4285-8551-62810E098F9F}:28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590F00-C7AD-4DB9-97BB-1944496386FD}:29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BF4679-B795-49AF-80A2-37D9AAD990A5}:2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C1C4D1B-E5D1-4993-AD36-02F18317E1A5}:2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844E0B-BECA-404F-968B-93E8DB07C370}:29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48B5913-FBDD-4134-AA16-D7977CB311AB}:294"/>
</p:tagLst>
</file>

<file path=ppt/theme/theme1.xml><?xml version="1.0" encoding="utf-8"?>
<a:theme xmlns:a="http://schemas.openxmlformats.org/drawingml/2006/main" name="主题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2" id="{D2480EA9-1E22-40CF-B38C-AE6E3D8EC06A}" vid="{6E84BFBA-7554-4648-AECA-A5DE025E13C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主题2</Template>
  <TotalTime>2431</TotalTime>
  <Words>722</Words>
  <Application>Microsoft Office PowerPoint</Application>
  <PresentationFormat>如螢幕大小 (4:3)</PresentationFormat>
  <Paragraphs>326</Paragraphs>
  <Slides>14</Slides>
  <Notes>7</Notes>
  <HiddenSlides>0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8" baseType="lpstr">
      <vt:lpstr>等线</vt:lpstr>
      <vt:lpstr>微软雅黑</vt:lpstr>
      <vt:lpstr>全真中隸書</vt:lpstr>
      <vt:lpstr>全真行書</vt:lpstr>
      <vt:lpstr>全真綜藝體</vt:lpstr>
      <vt:lpstr>全真顏體</vt:lpstr>
      <vt:lpstr>微軟正黑體</vt:lpstr>
      <vt:lpstr>標楷體</vt:lpstr>
      <vt:lpstr>Arial</vt:lpstr>
      <vt:lpstr>Calibri</vt:lpstr>
      <vt:lpstr>Times</vt:lpstr>
      <vt:lpstr>Times New Roman</vt:lpstr>
      <vt:lpstr>主题2</vt:lpstr>
      <vt:lpstr>多媒體項目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課室小數學科思維強效訓練</dc:title>
  <dc:creator>Ju Dong</dc:creator>
  <cp:lastModifiedBy>Henry Leung</cp:lastModifiedBy>
  <cp:revision>213</cp:revision>
  <dcterms:created xsi:type="dcterms:W3CDTF">2018-12-18T03:20:48Z</dcterms:created>
  <dcterms:modified xsi:type="dcterms:W3CDTF">2023-04-17T04:30:47Z</dcterms:modified>
</cp:coreProperties>
</file>