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1" r:id="rId2"/>
    <p:sldId id="256" r:id="rId3"/>
    <p:sldId id="277" r:id="rId4"/>
    <p:sldId id="292" r:id="rId5"/>
    <p:sldId id="291" r:id="rId6"/>
    <p:sldId id="280" r:id="rId7"/>
    <p:sldId id="281" r:id="rId8"/>
    <p:sldId id="293" r:id="rId9"/>
    <p:sldId id="284" r:id="rId10"/>
    <p:sldId id="285" r:id="rId11"/>
    <p:sldId id="294" r:id="rId12"/>
    <p:sldId id="288" r:id="rId13"/>
    <p:sldId id="289" r:id="rId14"/>
    <p:sldId id="295" r:id="rId15"/>
    <p:sldId id="273" r:id="rId16"/>
  </p:sldIdLst>
  <p:sldSz cx="9144000" cy="6858000" type="screen4x3"/>
  <p:notesSz cx="6807200" cy="9939338"/>
  <p:custDataLst>
    <p:tags r:id="rId18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4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pos="1032" userDrawn="1">
          <p15:clr>
            <a:srgbClr val="A4A3A4"/>
          </p15:clr>
        </p15:guide>
        <p15:guide id="4" orient="horz" pos="2640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pos="37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FF0066"/>
    <a:srgbClr val="FFFF00"/>
    <a:srgbClr val="6600CC"/>
    <a:srgbClr val="006600"/>
    <a:srgbClr val="00CC66"/>
    <a:srgbClr val="00FFCC"/>
    <a:srgbClr val="FF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8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32" y="84"/>
      </p:cViewPr>
      <p:guideLst>
        <p:guide orient="horz" pos="1094"/>
        <p:guide pos="3144"/>
        <p:guide pos="1032"/>
        <p:guide orient="horz" pos="2640"/>
        <p:guide orient="horz" pos="2064"/>
        <p:guide pos="37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EB87-E18B-4B57-A6BA-456EE0B24346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C414-ADB1-4351-ABC7-ACB9736AD1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1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05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6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1522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7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429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9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2724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10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7074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12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5073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13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4373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0657" y="261258"/>
            <a:ext cx="2862943" cy="90283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95F0CB6-CEF3-4B53-AFF8-FAF5DCFBFFD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483431" y="284711"/>
            <a:ext cx="203562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zh-TW" altLang="en-US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速算技巧</a:t>
            </a:r>
            <a:endParaRPr kumimoji="0" lang="en-US" altLang="zh-TW" b="1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0657" y="261258"/>
            <a:ext cx="2862943" cy="90283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95F0CB6-CEF3-4B53-AFF8-FAF5DCFBFFD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483431" y="284711"/>
            <a:ext cx="203562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zh-TW" altLang="en-US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速算練習</a:t>
            </a:r>
            <a:endParaRPr kumimoji="0" lang="en-US" altLang="zh-TW" b="1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0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1752600" y="685800"/>
            <a:ext cx="4894943" cy="2971800"/>
          </a:xfrm>
          <a:prstGeom prst="cloudCallout">
            <a:avLst>
              <a:gd name="adj1" fmla="val 79909"/>
              <a:gd name="adj2" fmla="val -52723"/>
            </a:avLst>
          </a:prstGeom>
          <a:gradFill rotWithShape="0">
            <a:gsLst>
              <a:gs pos="0">
                <a:srgbClr val="F4E3D2"/>
              </a:gs>
              <a:gs pos="100000">
                <a:srgbClr val="D28B44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117088" dir="2436078" algn="ctr" rotWithShape="0">
              <a:srgbClr val="A76B1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1" lang="zh-TW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-36740" y="6500396"/>
            <a:ext cx="397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課室小學數學科思維強效訓練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3)</a:t>
            </a:r>
            <a:endParaRPr lang="zh-CN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363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36740" y="6500396"/>
            <a:ext cx="397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課室小學數學科思維強效訓練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3)</a:t>
            </a:r>
            <a:endParaRPr lang="zh-CN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75" r:id="rId4"/>
    <p:sldLayoutId id="2147483676" r:id="rId5"/>
    <p:sldLayoutId id="2147483677" r:id="rId6"/>
    <p:sldLayoutId id="2147483684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5.xml"/><Relationship Id="rId7" Type="http://schemas.openxmlformats.org/officeDocument/2006/relationships/slide" Target="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16.png"/><Relationship Id="rId5" Type="http://schemas.openxmlformats.org/officeDocument/2006/relationships/slide" Target="slide4.xml"/><Relationship Id="rId10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0.jp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6.xml"/><Relationship Id="rId7" Type="http://schemas.openxmlformats.org/officeDocument/2006/relationships/slide" Target="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20.jpeg"/><Relationship Id="rId5" Type="http://schemas.openxmlformats.org/officeDocument/2006/relationships/image" Target="../media/image12.wmf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7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16.png"/><Relationship Id="rId5" Type="http://schemas.openxmlformats.org/officeDocument/2006/relationships/slide" Target="slide5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audio" Target="../media/audio2.wav"/><Relationship Id="rId3" Type="http://schemas.openxmlformats.org/officeDocument/2006/relationships/audio" Target="../media/audio2.wav"/><Relationship Id="rId7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slide" Target="slide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10.xml"/><Relationship Id="rId5" Type="http://schemas.openxmlformats.org/officeDocument/2006/relationships/image" Target="../media/image9.png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slide" Target="slide12.xml"/><Relationship Id="rId5" Type="http://schemas.openxmlformats.org/officeDocument/2006/relationships/image" Target="../media/image9.png"/><Relationship Id="rId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7" Type="http://schemas.openxmlformats.org/officeDocument/2006/relationships/slide" Target="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slide" Target="slide3.xml"/><Relationship Id="rId11" Type="http://schemas.openxmlformats.org/officeDocument/2006/relationships/image" Target="../media/image17.png"/><Relationship Id="rId5" Type="http://schemas.openxmlformats.org/officeDocument/2006/relationships/image" Target="../media/image15.wmf"/><Relationship Id="rId10" Type="http://schemas.openxmlformats.org/officeDocument/2006/relationships/slide" Target="slide8.xml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slide" Target="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12.wmf"/><Relationship Id="rId5" Type="http://schemas.openxmlformats.org/officeDocument/2006/relationships/image" Target="../media/image18.pn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2071915" y="1404256"/>
            <a:ext cx="4648200" cy="19050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zh-TW" altLang="en-US" sz="8000" b="0" dirty="0">
                <a:ea typeface="標楷體" panose="03000509000000000000" pitchFamily="65" charset="-120"/>
              </a:rPr>
              <a:t>速算技巧</a:t>
            </a:r>
            <a:endParaRPr lang="zh-TW" alt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211615" y="3990090"/>
            <a:ext cx="2184400" cy="6084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zh-TW" altLang="en-US" dirty="0"/>
              <a:t>  示範講解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77677" y="4811856"/>
            <a:ext cx="2184400" cy="7982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zh-TW" altLang="en-US" dirty="0"/>
              <a:t>  速算練習</a:t>
            </a:r>
          </a:p>
          <a:p>
            <a:pPr>
              <a:lnSpc>
                <a:spcPts val="3200"/>
              </a:lnSpc>
              <a:spcBef>
                <a:spcPts val="0"/>
              </a:spcBef>
            </a:pPr>
            <a:endParaRPr lang="zh-TW" altLang="en-US" dirty="0"/>
          </a:p>
        </p:txBody>
      </p:sp>
      <p:pic>
        <p:nvPicPr>
          <p:cNvPr id="10" name="图片 9">
            <a:hlinkClick r:id="rId4" action="ppaction://hlinksldjump"/>
            <a:extLst>
              <a:ext uri="{FF2B5EF4-FFF2-40B4-BE49-F238E27FC236}">
                <a16:creationId xmlns:a16="http://schemas.microsoft.com/office/drawing/2014/main" id="{D68D5982-4D58-45CC-BC9D-EF286D7797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7770" y="3888009"/>
            <a:ext cx="781050" cy="742950"/>
          </a:xfrm>
          <a:prstGeom prst="rect">
            <a:avLst/>
          </a:prstGeom>
        </p:spPr>
      </p:pic>
      <p:pic>
        <p:nvPicPr>
          <p:cNvPr id="11" name="图片 10">
            <a:hlinkClick r:id="rId6" action="ppaction://hlinksldjump"/>
            <a:extLst>
              <a:ext uri="{FF2B5EF4-FFF2-40B4-BE49-F238E27FC236}">
                <a16:creationId xmlns:a16="http://schemas.microsoft.com/office/drawing/2014/main" id="{9C0F0BF5-80C9-414C-BF35-A175CBFC426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7770" y="4665795"/>
            <a:ext cx="828675" cy="847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210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894" y="3286072"/>
            <a:ext cx="1916498" cy="2101561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298152" y="1531746"/>
            <a:ext cx="3657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對不起!</a:t>
            </a:r>
          </a:p>
          <a:p>
            <a:pPr eaLnBrk="1" hangingPunct="1"/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你答錯了!</a:t>
            </a:r>
            <a:endParaRPr kumimoji="1" lang="zh-TW" altLang="en-US" b="1" dirty="0">
              <a:solidFill>
                <a:srgbClr val="0070C0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519C40D7-2758-4357-9A89-FD37696FF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435" y="3847035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78372ACE-4116-4F83-A766-8E43C6C91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737" y="2987637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  <p:pic>
        <p:nvPicPr>
          <p:cNvPr id="14" name="图片 13">
            <a:hlinkClick r:id="rId5" action="ppaction://hlinksldjump"/>
            <a:extLst>
              <a:ext uri="{FF2B5EF4-FFF2-40B4-BE49-F238E27FC236}">
                <a16:creationId xmlns:a16="http://schemas.microsoft.com/office/drawing/2014/main" id="{472F7A6E-756E-4B3C-82F5-9897B541E4C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6" b="10937"/>
          <a:stretch/>
        </p:blipFill>
        <p:spPr>
          <a:xfrm>
            <a:off x="6273882" y="2947008"/>
            <a:ext cx="657804" cy="542925"/>
          </a:xfrm>
          <a:prstGeom prst="rect">
            <a:avLst/>
          </a:prstGeom>
        </p:spPr>
      </p:pic>
      <p:pic>
        <p:nvPicPr>
          <p:cNvPr id="15" name="图片 14">
            <a:hlinkClick r:id="rId7" action="ppaction://hlinksldjump"/>
            <a:extLst>
              <a:ext uri="{FF2B5EF4-FFF2-40B4-BE49-F238E27FC236}">
                <a16:creationId xmlns:a16="http://schemas.microsoft.com/office/drawing/2014/main" id="{FC005910-8A14-4EB4-86DF-08CBF878B2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86" t="1" b="3296"/>
          <a:stretch/>
        </p:blipFill>
        <p:spPr>
          <a:xfrm>
            <a:off x="6286500" y="4718488"/>
            <a:ext cx="609496" cy="525026"/>
          </a:xfrm>
          <a:prstGeom prst="rect">
            <a:avLst/>
          </a:prstGeom>
        </p:spPr>
      </p:pic>
      <p:pic>
        <p:nvPicPr>
          <p:cNvPr id="16" name="图片 15">
            <a:hlinkClick r:id="rId9" action="ppaction://hlinksldjump"/>
            <a:extLst>
              <a:ext uri="{FF2B5EF4-FFF2-40B4-BE49-F238E27FC236}">
                <a16:creationId xmlns:a16="http://schemas.microsoft.com/office/drawing/2014/main" id="{0553EDB6-A33E-48F3-AF70-5814E0648C6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991" b="3959"/>
          <a:stretch/>
        </p:blipFill>
        <p:spPr>
          <a:xfrm>
            <a:off x="6286500" y="3847035"/>
            <a:ext cx="600609" cy="493984"/>
          </a:xfrm>
          <a:prstGeom prst="rect">
            <a:avLst/>
          </a:prstGeom>
        </p:spPr>
      </p:pic>
      <p:sp>
        <p:nvSpPr>
          <p:cNvPr id="10" name="Rectangle 15">
            <a:extLst>
              <a:ext uri="{FF2B5EF4-FFF2-40B4-BE49-F238E27FC236}">
                <a16:creationId xmlns:a16="http://schemas.microsoft.com/office/drawing/2014/main" id="{66F7C855-6E2D-44C0-B15E-1A3E11229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012" y="4750168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205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6">
            <a:extLst>
              <a:ext uri="{FF2B5EF4-FFF2-40B4-BE49-F238E27FC236}">
                <a16:creationId xmlns:a16="http://schemas.microsoft.com/office/drawing/2014/main" id="{FB2AEE43-6A68-42A1-ABD0-20A53F623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016" y="1644525"/>
            <a:ext cx="1518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ea typeface="標楷體" panose="03000509000000000000" pitchFamily="65" charset="-120"/>
              </a:rPr>
              <a:t>答案： </a:t>
            </a: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9CD431D2-626A-451A-92BD-41B8881B0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7450" y="4357889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4" name="图片 13">
            <a:hlinkClick r:id="rId3" action="ppaction://hlinksldjump"/>
            <a:extLst>
              <a:ext uri="{FF2B5EF4-FFF2-40B4-BE49-F238E27FC236}">
                <a16:creationId xmlns:a16="http://schemas.microsoft.com/office/drawing/2014/main" id="{69BAA010-9F30-4929-98AC-1077E95859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15" b="3080"/>
          <a:stretch/>
        </p:blipFill>
        <p:spPr>
          <a:xfrm>
            <a:off x="6303169" y="4317260"/>
            <a:ext cx="600638" cy="526203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9C93C603-D2FC-4A5F-8375-7A5AD490646B}"/>
              </a:ext>
            </a:extLst>
          </p:cNvPr>
          <p:cNvSpPr txBox="1"/>
          <p:nvPr/>
        </p:nvSpPr>
        <p:spPr>
          <a:xfrm>
            <a:off x="1149532" y="2447658"/>
            <a:ext cx="72333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78D9511-FF88-4AC6-9BE7-2EFF56D639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" t="6887" r="57985" b="58546"/>
          <a:stretch/>
        </p:blipFill>
        <p:spPr>
          <a:xfrm>
            <a:off x="1604999" y="2556857"/>
            <a:ext cx="1222206" cy="1156267"/>
          </a:xfrm>
          <a:prstGeom prst="rect">
            <a:avLst/>
          </a:prstGeom>
        </p:spPr>
      </p:pic>
      <p:sp>
        <p:nvSpPr>
          <p:cNvPr id="10" name="Rectangle 16">
            <a:extLst>
              <a:ext uri="{FF2B5EF4-FFF2-40B4-BE49-F238E27FC236}">
                <a16:creationId xmlns:a16="http://schemas.microsoft.com/office/drawing/2014/main" id="{F40F0688-30C8-43B5-ABFF-F07A8BD8D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39" y="2882089"/>
            <a:ext cx="9028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2800" dirty="0"/>
              <a:t>5817</a:t>
            </a:r>
            <a:endParaRPr kumimoji="1" lang="zh-TW" alt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959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956173" y="1596306"/>
            <a:ext cx="3657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5400" b="1" dirty="0">
                <a:solidFill>
                  <a:srgbClr val="FF00FF"/>
                </a:solidFill>
                <a:latin typeface="全真中隸書" pitchFamily="49" charset="-120"/>
                <a:ea typeface="全真中隸書" pitchFamily="49" charset="-120"/>
              </a:rPr>
              <a:t>答對了！</a:t>
            </a:r>
            <a:endParaRPr kumimoji="1" lang="en-US" altLang="zh-TW" sz="5400" b="1" dirty="0">
              <a:solidFill>
                <a:srgbClr val="FF00FF"/>
              </a:solidFill>
              <a:latin typeface="全真中隸書" pitchFamily="49" charset="-120"/>
              <a:ea typeface="全真中隸書" pitchFamily="49" charset="-120"/>
            </a:endParaRPr>
          </a:p>
          <a:p>
            <a:pPr eaLnBrk="1" hangingPunct="1"/>
            <a:r>
              <a:rPr kumimoji="1" lang="zh-TW" altLang="en-US" sz="5400" b="1" dirty="0">
                <a:solidFill>
                  <a:srgbClr val="FF00FF"/>
                </a:solidFill>
                <a:latin typeface="全真中隸書" pitchFamily="49" charset="-120"/>
                <a:ea typeface="全真中隸書" pitchFamily="49" charset="-120"/>
              </a:rPr>
              <a:t>你真聰明。</a:t>
            </a:r>
            <a:endParaRPr kumimoji="1" lang="zh-TW" altLang="en-US" b="1" dirty="0">
              <a:solidFill>
                <a:srgbClr val="FF00FF"/>
              </a:solidFill>
            </a:endParaRPr>
          </a:p>
        </p:txBody>
      </p:sp>
      <p:pic>
        <p:nvPicPr>
          <p:cNvPr id="8" name="Picture 21" descr="DEY000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28" y="3350632"/>
            <a:ext cx="1869595" cy="187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jituwang.com/uploads/allimg/151012/258178-15101221253990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18" y="1561274"/>
            <a:ext cx="1875774" cy="242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>
            <a:hlinkClick r:id="rId7" action="ppaction://hlinksldjump"/>
            <a:extLst>
              <a:ext uri="{FF2B5EF4-FFF2-40B4-BE49-F238E27FC236}">
                <a16:creationId xmlns:a16="http://schemas.microsoft.com/office/drawing/2014/main" id="{06671280-96B3-4FDC-BBC3-CF86895C2C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77" b="15503"/>
          <a:stretch/>
        </p:blipFill>
        <p:spPr>
          <a:xfrm>
            <a:off x="6331131" y="4229100"/>
            <a:ext cx="676735" cy="539496"/>
          </a:xfrm>
          <a:prstGeom prst="rect">
            <a:avLst/>
          </a:prstGeom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0D069B35-4B51-4E87-8FB4-E14628AA0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4666" y="4102039"/>
            <a:ext cx="1774166" cy="85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挑戰完畢，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返回主頁</a:t>
            </a:r>
            <a:endParaRPr kumimoji="1"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4089270"/>
      </p:ext>
    </p:extLst>
  </p:cSld>
  <p:clrMapOvr>
    <a:masterClrMapping/>
  </p:clrMapOvr>
  <p:transition spd="slow" advClick="0">
    <p:sndAc>
      <p:stSnd>
        <p:snd r:embed="rId4" name="drumroll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298152" y="1531746"/>
            <a:ext cx="450574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答錯了，</a:t>
            </a:r>
          </a:p>
          <a:p>
            <a:pPr eaLnBrk="1" hangingPunct="1"/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繼續努力吧。</a:t>
            </a:r>
            <a:endParaRPr kumimoji="1" lang="zh-TW" altLang="en-US" b="1" dirty="0">
              <a:solidFill>
                <a:srgbClr val="0070C0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043" y="3295310"/>
            <a:ext cx="2048993" cy="2144712"/>
          </a:xfrm>
          <a:prstGeom prst="rect">
            <a:avLst/>
          </a:prstGeom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780FE6A3-A5F3-474A-87B9-C63DDC318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057" y="4656660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2CB3229A-70DC-4DCB-8314-505E9889A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737" y="3797262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  <p:pic>
        <p:nvPicPr>
          <p:cNvPr id="13" name="图片 12">
            <a:hlinkClick r:id="rId5" action="ppaction://hlinksldjump"/>
            <a:extLst>
              <a:ext uri="{FF2B5EF4-FFF2-40B4-BE49-F238E27FC236}">
                <a16:creationId xmlns:a16="http://schemas.microsoft.com/office/drawing/2014/main" id="{B774A6F2-F001-4636-813E-D348A6C7DD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19" b="14816"/>
          <a:stretch/>
        </p:blipFill>
        <p:spPr>
          <a:xfrm>
            <a:off x="6296296" y="3756634"/>
            <a:ext cx="635389" cy="519276"/>
          </a:xfrm>
          <a:prstGeom prst="rect">
            <a:avLst/>
          </a:prstGeom>
        </p:spPr>
      </p:pic>
      <p:pic>
        <p:nvPicPr>
          <p:cNvPr id="14" name="图片 13">
            <a:hlinkClick r:id="rId7" action="ppaction://hlinksldjump"/>
            <a:extLst>
              <a:ext uri="{FF2B5EF4-FFF2-40B4-BE49-F238E27FC236}">
                <a16:creationId xmlns:a16="http://schemas.microsoft.com/office/drawing/2014/main" id="{E30E0E50-E74A-4B13-B1D6-0BA4BE05835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572" b="6407"/>
          <a:stretch/>
        </p:blipFill>
        <p:spPr>
          <a:xfrm>
            <a:off x="6296296" y="4656660"/>
            <a:ext cx="590813" cy="4813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4060730"/>
      </p:ext>
    </p:extLst>
  </p:cSld>
  <p:clrMapOvr>
    <a:masterClrMapping/>
  </p:clrMapOvr>
  <p:transition spd="slow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6">
            <a:extLst>
              <a:ext uri="{FF2B5EF4-FFF2-40B4-BE49-F238E27FC236}">
                <a16:creationId xmlns:a16="http://schemas.microsoft.com/office/drawing/2014/main" id="{B01CB2BA-BD5B-4E31-9C49-C61E9A99F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306" y="1635816"/>
            <a:ext cx="1518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ea typeface="標楷體" panose="03000509000000000000" pitchFamily="65" charset="-120"/>
              </a:rPr>
              <a:t>答案： </a:t>
            </a:r>
          </a:p>
        </p:txBody>
      </p:sp>
      <p:pic>
        <p:nvPicPr>
          <p:cNvPr id="13" name="图片 12">
            <a:hlinkClick r:id="rId3" action="ppaction://hlinksldjump"/>
            <a:extLst>
              <a:ext uri="{FF2B5EF4-FFF2-40B4-BE49-F238E27FC236}">
                <a16:creationId xmlns:a16="http://schemas.microsoft.com/office/drawing/2014/main" id="{81045A96-4E6C-485B-8152-249AB5D408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77" b="15503"/>
          <a:stretch/>
        </p:blipFill>
        <p:spPr>
          <a:xfrm>
            <a:off x="6261461" y="4405250"/>
            <a:ext cx="676735" cy="539496"/>
          </a:xfrm>
          <a:prstGeom prst="rect">
            <a:avLst/>
          </a:prstGeom>
        </p:spPr>
      </p:pic>
      <p:sp>
        <p:nvSpPr>
          <p:cNvPr id="14" name="Text Box 6">
            <a:extLst>
              <a:ext uri="{FF2B5EF4-FFF2-40B4-BE49-F238E27FC236}">
                <a16:creationId xmlns:a16="http://schemas.microsoft.com/office/drawing/2014/main" id="{5CE42E21-BD3C-4236-A676-04165B271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4996" y="4278189"/>
            <a:ext cx="1774166" cy="85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挑戰完畢，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返回主頁</a:t>
            </a:r>
            <a:endParaRPr kumimoji="1" lang="zh-TW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4078FDF-62B4-4979-B23E-D703549B4D80}"/>
              </a:ext>
            </a:extLst>
          </p:cNvPr>
          <p:cNvSpPr txBox="1"/>
          <p:nvPr/>
        </p:nvSpPr>
        <p:spPr>
          <a:xfrm>
            <a:off x="1149532" y="2447658"/>
            <a:ext cx="72333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4195478-DDAD-42AC-9702-953139A0C4E4}"/>
              </a:ext>
            </a:extLst>
          </p:cNvPr>
          <p:cNvGrpSpPr/>
          <p:nvPr/>
        </p:nvGrpSpPr>
        <p:grpSpPr>
          <a:xfrm>
            <a:off x="1470417" y="2388673"/>
            <a:ext cx="1769218" cy="1677961"/>
            <a:chOff x="1470417" y="2388673"/>
            <a:chExt cx="1769218" cy="167796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E2B2C4B-7F70-471E-8F60-F9261EDFC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0913"/>
            <a:stretch/>
          </p:blipFill>
          <p:spPr>
            <a:xfrm rot="20867547">
              <a:off x="1470417" y="2388673"/>
              <a:ext cx="1769218" cy="1677961"/>
            </a:xfrm>
            <a:prstGeom prst="rect">
              <a:avLst/>
            </a:prstGeom>
          </p:spPr>
        </p:pic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8CA75D61-DCE1-4251-8ACA-7C3D6F172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9721" y="2869430"/>
              <a:ext cx="1005403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3200" dirty="0"/>
                <a:t>7003</a:t>
              </a:r>
              <a:endParaRPr kumimoji="1" lang="zh-TW" altLang="en-US" sz="3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7698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Text Box 5"/>
          <p:cNvSpPr txBox="1">
            <a:spLocks noChangeArrowheads="1"/>
          </p:cNvSpPr>
          <p:nvPr/>
        </p:nvSpPr>
        <p:spPr bwMode="auto">
          <a:xfrm>
            <a:off x="2651125" y="51482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1" lang="zh-TW" altLang="en-US"/>
          </a:p>
        </p:txBody>
      </p:sp>
      <p:sp>
        <p:nvSpPr>
          <p:cNvPr id="155653" name="AutoShape 11"/>
          <p:cNvSpPr>
            <a:spLocks noChangeArrowheads="1"/>
          </p:cNvSpPr>
          <p:nvPr/>
        </p:nvSpPr>
        <p:spPr bwMode="auto">
          <a:xfrm rot="11283964">
            <a:off x="1749846" y="1374477"/>
            <a:ext cx="5029200" cy="2971800"/>
          </a:xfrm>
          <a:prstGeom prst="cloudCallout">
            <a:avLst>
              <a:gd name="adj1" fmla="val -64075"/>
              <a:gd name="adj2" fmla="val 90402"/>
            </a:avLst>
          </a:prstGeom>
          <a:gradFill rotWithShape="0">
            <a:gsLst>
              <a:gs pos="0">
                <a:srgbClr val="FFFF00"/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1" lang="zh-TW" altLang="en-US"/>
          </a:p>
        </p:txBody>
      </p:sp>
      <p:sp>
        <p:nvSpPr>
          <p:cNvPr id="155654" name="Text Box 12"/>
          <p:cNvSpPr txBox="1">
            <a:spLocks noChangeArrowheads="1"/>
          </p:cNvSpPr>
          <p:nvPr/>
        </p:nvSpPr>
        <p:spPr bwMode="auto">
          <a:xfrm>
            <a:off x="1933459" y="2161262"/>
            <a:ext cx="4800600" cy="154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zh-TW" altLang="en-US" sz="5400" dirty="0">
                <a:ea typeface="全真疊圓體" pitchFamily="49" charset="-120"/>
              </a:rPr>
              <a:t>       </a:t>
            </a:r>
            <a:r>
              <a:rPr kumimoji="1" lang="zh-TW" altLang="en-US" sz="5400" dirty="0">
                <a:solidFill>
                  <a:srgbClr val="0000CC"/>
                </a:solidFill>
                <a:ea typeface="全真疊圓體" pitchFamily="49" charset="-120"/>
              </a:rPr>
              <a:t>歡迎你</a:t>
            </a:r>
            <a:endParaRPr kumimoji="1" lang="zh-TW" altLang="en-US" sz="5400" dirty="0"/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zh-TW" altLang="en-US" sz="5400" dirty="0">
                <a:solidFill>
                  <a:srgbClr val="009900"/>
                </a:solidFill>
                <a:latin typeface="全真行書" pitchFamily="49" charset="-120"/>
                <a:ea typeface="全真行書" pitchFamily="49" charset="-120"/>
              </a:rPr>
              <a:t>下次再來挑戰!</a:t>
            </a:r>
            <a:endParaRPr kumimoji="1" lang="zh-TW" altLang="en-US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44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>
            <a:extLst>
              <a:ext uri="{FF2B5EF4-FFF2-40B4-BE49-F238E27FC236}">
                <a16:creationId xmlns:a16="http://schemas.microsoft.com/office/drawing/2014/main" id="{1F69B5BB-7534-468D-9930-01571A00A914}"/>
              </a:ext>
            </a:extLst>
          </p:cNvPr>
          <p:cNvSpPr/>
          <p:nvPr/>
        </p:nvSpPr>
        <p:spPr>
          <a:xfrm>
            <a:off x="1903716" y="2041396"/>
            <a:ext cx="1525284" cy="287383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EF66BAE-98C1-446B-860D-C03A09FC1E27}"/>
              </a:ext>
            </a:extLst>
          </p:cNvPr>
          <p:cNvSpPr/>
          <p:nvPr/>
        </p:nvSpPr>
        <p:spPr>
          <a:xfrm>
            <a:off x="6190500" y="1663338"/>
            <a:ext cx="1762875" cy="287383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611189" y="1562727"/>
            <a:ext cx="7976122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TW" altLang="en-US" sz="2400" dirty="0">
                <a:ln/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湊整法</a:t>
            </a:r>
            <a:r>
              <a:rPr lang="zh-TW" altLang="en-US" sz="2400" dirty="0">
                <a:ln/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：計算加減混合題，如果</a:t>
            </a:r>
            <a:r>
              <a:rPr lang="zh-CN" altLang="en-US" sz="2400" dirty="0">
                <a:ln/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某兩個數</a:t>
            </a:r>
            <a:r>
              <a:rPr lang="zh-TW" altLang="en-US" sz="2400" dirty="0">
                <a:ln/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能湊成整十、</a:t>
            </a:r>
            <a:endParaRPr lang="en-US" altLang="zh-TW" sz="2400" dirty="0">
              <a:ln/>
              <a:latin typeface="標楷體" panose="03000509000000000000" pitchFamily="65" charset="-120"/>
              <a:ea typeface="標楷體" panose="03000509000000000000" pitchFamily="65" charset="-120"/>
              <a:cs typeface="華康中黑體" panose="020B0509000000000000" pitchFamily="49" charset="-120"/>
            </a:endParaRPr>
          </a:p>
          <a:p>
            <a:pPr>
              <a:defRPr/>
            </a:pPr>
            <a:r>
              <a:rPr lang="en-US" altLang="zh-TW" sz="2400" dirty="0">
                <a:ln/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        </a:t>
            </a:r>
            <a:r>
              <a:rPr lang="zh-TW" altLang="en-US" sz="2400" dirty="0">
                <a:ln/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整百或整千的數，可調換計算次序</a:t>
            </a:r>
            <a:r>
              <a:rPr lang="zh-CN" altLang="en-US" sz="2400" dirty="0">
                <a:ln/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先計算</a:t>
            </a:r>
            <a:r>
              <a:rPr lang="zh-TW" altLang="en-US" sz="2400" dirty="0">
                <a:ln/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。</a:t>
            </a:r>
            <a:endParaRPr lang="zh-CN" altLang="en-US" sz="2400" dirty="0">
              <a:ln/>
              <a:latin typeface="標楷體" panose="03000509000000000000" pitchFamily="65" charset="-120"/>
              <a:ea typeface="標楷體" panose="03000509000000000000" pitchFamily="65" charset="-120"/>
              <a:cs typeface="華康中黑體" panose="020B0509000000000000" pitchFamily="49" charset="-12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clrChange>
              <a:clrFrom>
                <a:srgbClr val="D4EFFC"/>
              </a:clrFrom>
              <a:clrTo>
                <a:srgbClr val="D4EF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188" y="2565374"/>
            <a:ext cx="511027" cy="54002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1525718" y="2631311"/>
            <a:ext cx="3365318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4725</a:t>
            </a:r>
            <a:r>
              <a:rPr lang="zh-TW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2407</a:t>
            </a:r>
            <a:r>
              <a:rPr lang="zh-TW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1725</a:t>
            </a:r>
            <a:endParaRPr lang="zh-CN" altLang="en-US" sz="24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3" name="云形标注 42"/>
          <p:cNvSpPr/>
          <p:nvPr/>
        </p:nvSpPr>
        <p:spPr>
          <a:xfrm>
            <a:off x="6190500" y="4502995"/>
            <a:ext cx="2346593" cy="1134068"/>
          </a:xfrm>
          <a:prstGeom prst="cloudCallout">
            <a:avLst>
              <a:gd name="adj1" fmla="val -70833"/>
              <a:gd name="adj2" fmla="val 71445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6210711" y="4654530"/>
            <a:ext cx="2357661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TW" altLang="en-US" sz="24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按此開始挑戰</a:t>
            </a:r>
            <a:endParaRPr lang="en-US" altLang="zh-TW" sz="2400" b="1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  <a:sym typeface="Wingdings 3" panose="05040102010807070707" pitchFamily="18" charset="2"/>
            </a:endParaRPr>
          </a:p>
          <a:p>
            <a:pPr algn="ctr">
              <a:defRPr/>
            </a:pPr>
            <a:r>
              <a:rPr lang="zh-TW" altLang="en-US" sz="2400" b="1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速算練習</a:t>
            </a:r>
            <a:endParaRPr lang="zh-CN" altLang="en-US" sz="2400" b="1" dirty="0">
              <a:ln/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17" name="图片 16">
            <a:hlinkClick r:id="rId5" action="ppaction://hlinksldjump"/>
            <a:extLst>
              <a:ext uri="{FF2B5EF4-FFF2-40B4-BE49-F238E27FC236}">
                <a16:creationId xmlns:a16="http://schemas.microsoft.com/office/drawing/2014/main" id="{330EEEB1-327F-41B0-A4AD-CC519E8918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3230" y="5591516"/>
            <a:ext cx="771525" cy="647700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C1DE463D-1E6C-4FE3-B981-BFEB59E1435F}"/>
              </a:ext>
            </a:extLst>
          </p:cNvPr>
          <p:cNvSpPr txBox="1"/>
          <p:nvPr/>
        </p:nvSpPr>
        <p:spPr>
          <a:xfrm>
            <a:off x="1183090" y="3191392"/>
            <a:ext cx="431618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=</a:t>
            </a:r>
            <a:endParaRPr lang="zh-CN" altLang="en-US" sz="24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3BAF92C7-65E3-45CC-A438-B731199CA7F5}"/>
              </a:ext>
            </a:extLst>
          </p:cNvPr>
          <p:cNvSpPr/>
          <p:nvPr/>
        </p:nvSpPr>
        <p:spPr>
          <a:xfrm>
            <a:off x="1593000" y="3518267"/>
            <a:ext cx="3466011" cy="0"/>
          </a:xfrm>
          <a:custGeom>
            <a:avLst/>
            <a:gdLst>
              <a:gd name="connsiteX0" fmla="*/ 0 w 3466011"/>
              <a:gd name="connsiteY0" fmla="*/ 0 h 17417"/>
              <a:gd name="connsiteX1" fmla="*/ 3466011 w 3466011"/>
              <a:gd name="connsiteY1" fmla="*/ 17417 h 1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66011" h="17417">
                <a:moveTo>
                  <a:pt x="0" y="0"/>
                </a:moveTo>
                <a:lnTo>
                  <a:pt x="3466011" y="17417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3CB282EB-59D3-4DD4-A191-BCEE5517BF88}"/>
              </a:ext>
            </a:extLst>
          </p:cNvPr>
          <p:cNvSpPr txBox="1"/>
          <p:nvPr/>
        </p:nvSpPr>
        <p:spPr>
          <a:xfrm>
            <a:off x="1183090" y="3862921"/>
            <a:ext cx="431618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=</a:t>
            </a:r>
            <a:endParaRPr lang="zh-CN" altLang="en-US" sz="24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D7FC8EE2-4F98-44B0-8D19-C7268AB8E7B3}"/>
              </a:ext>
            </a:extLst>
          </p:cNvPr>
          <p:cNvSpPr/>
          <p:nvPr/>
        </p:nvSpPr>
        <p:spPr>
          <a:xfrm>
            <a:off x="1605999" y="4193904"/>
            <a:ext cx="3466011" cy="0"/>
          </a:xfrm>
          <a:custGeom>
            <a:avLst/>
            <a:gdLst>
              <a:gd name="connsiteX0" fmla="*/ 0 w 3466011"/>
              <a:gd name="connsiteY0" fmla="*/ 0 h 17417"/>
              <a:gd name="connsiteX1" fmla="*/ 3466011 w 3466011"/>
              <a:gd name="connsiteY1" fmla="*/ 17417 h 1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66011" h="17417">
                <a:moveTo>
                  <a:pt x="0" y="0"/>
                </a:moveTo>
                <a:lnTo>
                  <a:pt x="3466011" y="17417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4210E817-2714-4788-9510-718CF3F81313}"/>
              </a:ext>
            </a:extLst>
          </p:cNvPr>
          <p:cNvSpPr txBox="1"/>
          <p:nvPr/>
        </p:nvSpPr>
        <p:spPr>
          <a:xfrm>
            <a:off x="1178004" y="4572178"/>
            <a:ext cx="380099" cy="46233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=</a:t>
            </a:r>
            <a:endParaRPr lang="zh-CN" altLang="en-US" sz="24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2" name="任意多边形: 形状 61">
            <a:extLst>
              <a:ext uri="{FF2B5EF4-FFF2-40B4-BE49-F238E27FC236}">
                <a16:creationId xmlns:a16="http://schemas.microsoft.com/office/drawing/2014/main" id="{C2731C8E-E35C-417E-AFA5-E12ECC4670C4}"/>
              </a:ext>
            </a:extLst>
          </p:cNvPr>
          <p:cNvSpPr/>
          <p:nvPr/>
        </p:nvSpPr>
        <p:spPr>
          <a:xfrm>
            <a:off x="1603464" y="4881724"/>
            <a:ext cx="3466011" cy="0"/>
          </a:xfrm>
          <a:custGeom>
            <a:avLst/>
            <a:gdLst>
              <a:gd name="connsiteX0" fmla="*/ 0 w 3466011"/>
              <a:gd name="connsiteY0" fmla="*/ 0 h 17417"/>
              <a:gd name="connsiteX1" fmla="*/ 3466011 w 3466011"/>
              <a:gd name="connsiteY1" fmla="*/ 17417 h 1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66011" h="17417">
                <a:moveTo>
                  <a:pt x="0" y="0"/>
                </a:moveTo>
                <a:lnTo>
                  <a:pt x="3466011" y="17417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6F2E013B-4D30-4680-9FD6-259626F04015}"/>
              </a:ext>
            </a:extLst>
          </p:cNvPr>
          <p:cNvSpPr txBox="1"/>
          <p:nvPr/>
        </p:nvSpPr>
        <p:spPr>
          <a:xfrm>
            <a:off x="5026896" y="2681433"/>
            <a:ext cx="2508474" cy="40011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TW" altLang="en-US" sz="2000" dirty="0">
                <a:ln/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先計算</a:t>
            </a:r>
            <a:r>
              <a:rPr lang="en-US" altLang="zh-TW" sz="2000" dirty="0">
                <a:ln/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4725</a:t>
            </a:r>
            <a:r>
              <a:rPr lang="zh-TW" altLang="en-US" sz="2000" dirty="0">
                <a:ln/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sz="2000" dirty="0">
                <a:ln/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1725</a:t>
            </a:r>
            <a:r>
              <a:rPr lang="zh-TW" altLang="en-US" sz="2000" dirty="0">
                <a:ln/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  <a:endParaRPr lang="zh-CN" altLang="en-US" sz="2000" dirty="0">
              <a:ln/>
              <a:solidFill>
                <a:srgbClr val="FF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E27B3C27-750D-4C84-B91D-6CC8C40E5A7A}"/>
              </a:ext>
            </a:extLst>
          </p:cNvPr>
          <p:cNvSpPr txBox="1"/>
          <p:nvPr/>
        </p:nvSpPr>
        <p:spPr>
          <a:xfrm>
            <a:off x="1525718" y="3113755"/>
            <a:ext cx="3365318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4725</a:t>
            </a:r>
            <a:r>
              <a:rPr lang="zh-TW" altLang="en-US" sz="2400" dirty="0">
                <a:ln/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sz="2400" dirty="0">
                <a:ln/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1725</a:t>
            </a:r>
            <a:r>
              <a:rPr lang="zh-TW" altLang="en-US" sz="2400" dirty="0">
                <a:ln/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400" dirty="0">
                <a:ln/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2407</a:t>
            </a:r>
            <a:endParaRPr lang="zh-CN" altLang="en-US" sz="2400" dirty="0">
              <a:ln/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0637AA30-1837-4362-8C93-102939095766}"/>
              </a:ext>
            </a:extLst>
          </p:cNvPr>
          <p:cNvSpPr txBox="1"/>
          <p:nvPr/>
        </p:nvSpPr>
        <p:spPr>
          <a:xfrm>
            <a:off x="1525718" y="3796676"/>
            <a:ext cx="2044796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3000</a:t>
            </a:r>
            <a:r>
              <a:rPr lang="zh-TW" altLang="en-US" sz="2400" dirty="0">
                <a:ln/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400" dirty="0">
                <a:ln/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2407</a:t>
            </a:r>
            <a:endParaRPr lang="zh-CN" altLang="en-US" sz="2400" dirty="0">
              <a:ln/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CEC217D3-9E96-456D-A01B-88A9EE848975}"/>
              </a:ext>
            </a:extLst>
          </p:cNvPr>
          <p:cNvSpPr txBox="1"/>
          <p:nvPr/>
        </p:nvSpPr>
        <p:spPr>
          <a:xfrm>
            <a:off x="1572184" y="4467242"/>
            <a:ext cx="979427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5407</a:t>
            </a:r>
            <a:endParaRPr lang="zh-CN" altLang="en-US" sz="2400" dirty="0">
              <a:ln/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4A72E131-49D5-49FA-BB73-DA42775DCA89}"/>
              </a:ext>
            </a:extLst>
          </p:cNvPr>
          <p:cNvSpPr/>
          <p:nvPr/>
        </p:nvSpPr>
        <p:spPr>
          <a:xfrm>
            <a:off x="1608630" y="3017519"/>
            <a:ext cx="684000" cy="0"/>
          </a:xfrm>
          <a:custGeom>
            <a:avLst/>
            <a:gdLst>
              <a:gd name="connsiteX0" fmla="*/ 0 w 609600"/>
              <a:gd name="connsiteY0" fmla="*/ 8708 h 8708"/>
              <a:gd name="connsiteX1" fmla="*/ 609600 w 609600"/>
              <a:gd name="connsiteY1" fmla="*/ 0 h 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9600" h="8708">
                <a:moveTo>
                  <a:pt x="0" y="8708"/>
                </a:moveTo>
                <a:lnTo>
                  <a:pt x="609600" y="0"/>
                </a:ln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任意多边形: 形状 68">
            <a:extLst>
              <a:ext uri="{FF2B5EF4-FFF2-40B4-BE49-F238E27FC236}">
                <a16:creationId xmlns:a16="http://schemas.microsoft.com/office/drawing/2014/main" id="{98B1264E-6D55-4F3C-8036-F7538C45DFA3}"/>
              </a:ext>
            </a:extLst>
          </p:cNvPr>
          <p:cNvSpPr/>
          <p:nvPr/>
        </p:nvSpPr>
        <p:spPr>
          <a:xfrm>
            <a:off x="3316479" y="3017519"/>
            <a:ext cx="972000" cy="0"/>
          </a:xfrm>
          <a:custGeom>
            <a:avLst/>
            <a:gdLst>
              <a:gd name="connsiteX0" fmla="*/ 0 w 609600"/>
              <a:gd name="connsiteY0" fmla="*/ 8708 h 8708"/>
              <a:gd name="connsiteX1" fmla="*/ 609600 w 609600"/>
              <a:gd name="connsiteY1" fmla="*/ 0 h 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9600" h="8708">
                <a:moveTo>
                  <a:pt x="0" y="8708"/>
                </a:moveTo>
                <a:lnTo>
                  <a:pt x="609600" y="0"/>
                </a:ln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041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lick.wav"/>
          </p:stSnd>
        </p:sndAc>
      </p:transition>
    </mc:Choice>
    <mc:Fallback xmlns="">
      <p:transition spd="slow" advClick="0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8" grpId="0" animBg="1"/>
      <p:bldP spid="43" grpId="0" animBg="1"/>
      <p:bldP spid="44" grpId="0"/>
      <p:bldP spid="63" grpId="0"/>
      <p:bldP spid="66" grpId="0"/>
      <p:bldP spid="67" grpId="0"/>
      <p:bldP spid="68" grpId="0"/>
      <p:bldP spid="9" grpId="0" animBg="1"/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>
            <a:extLst>
              <a:ext uri="{FF2B5EF4-FFF2-40B4-BE49-F238E27FC236}">
                <a16:creationId xmlns:a16="http://schemas.microsoft.com/office/drawing/2014/main" id="{E8B55D6C-657C-4CC0-B903-3CF7201C7B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5503" y="2559431"/>
            <a:ext cx="1164675" cy="1267063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9260789F-AD4C-43E6-8DAF-D652985FFC4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0081" y="2579597"/>
            <a:ext cx="1164675" cy="126706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7BD9162D-B2D9-42B5-BFEC-C45A1722FEC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2221" y="2609957"/>
            <a:ext cx="1164675" cy="126706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1149531" y="1643425"/>
            <a:ext cx="471850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1. 4893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1165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2107 =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？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1" name="Rectangle 16"/>
          <p:cNvSpPr>
            <a:spLocks noChangeArrowheads="1"/>
          </p:cNvSpPr>
          <p:nvPr/>
        </p:nvSpPr>
        <p:spPr bwMode="auto">
          <a:xfrm>
            <a:off x="1638300" y="2981878"/>
            <a:ext cx="10054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3200" dirty="0"/>
              <a:t>5800</a:t>
            </a:r>
            <a:endParaRPr kumimoji="1" lang="zh-TW" altLang="en-US" sz="3200" dirty="0"/>
          </a:p>
        </p:txBody>
      </p:sp>
      <p:pic>
        <p:nvPicPr>
          <p:cNvPr id="12" name="图片 11">
            <a:hlinkClick r:id="rId5" action="ppaction://hlinksldjump"/>
            <a:extLst>
              <a:ext uri="{FF2B5EF4-FFF2-40B4-BE49-F238E27FC236}">
                <a16:creationId xmlns:a16="http://schemas.microsoft.com/office/drawing/2014/main" id="{BAFBAA37-ACDC-4C0B-8519-A60D878F2F3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65623" y="4100517"/>
            <a:ext cx="838200" cy="704850"/>
          </a:xfrm>
          <a:prstGeom prst="rect">
            <a:avLst/>
          </a:prstGeom>
        </p:spPr>
      </p:pic>
      <p:pic>
        <p:nvPicPr>
          <p:cNvPr id="13" name="图片 12">
            <a:hlinkClick r:id="rId7" action="ppaction://hlinksldjump"/>
            <a:extLst>
              <a:ext uri="{FF2B5EF4-FFF2-40B4-BE49-F238E27FC236}">
                <a16:creationId xmlns:a16="http://schemas.microsoft.com/office/drawing/2014/main" id="{AEE676AF-6DCB-4538-95EB-E13E2495B11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6983" y="4100517"/>
            <a:ext cx="838200" cy="704850"/>
          </a:xfrm>
          <a:prstGeom prst="rect">
            <a:avLst/>
          </a:prstGeom>
        </p:spPr>
      </p:pic>
      <p:pic>
        <p:nvPicPr>
          <p:cNvPr id="17" name="图片 16">
            <a:hlinkClick r:id="rId5" action="ppaction://hlinksldjump"/>
            <a:extLst>
              <a:ext uri="{FF2B5EF4-FFF2-40B4-BE49-F238E27FC236}">
                <a16:creationId xmlns:a16="http://schemas.microsoft.com/office/drawing/2014/main" id="{5BFD2C0D-6619-4A9D-A2D9-98CF50F73C0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5332" y="4100517"/>
            <a:ext cx="838200" cy="704850"/>
          </a:xfrm>
          <a:prstGeom prst="rect">
            <a:avLst/>
          </a:prstGeom>
        </p:spPr>
      </p:pic>
      <p:sp>
        <p:nvSpPr>
          <p:cNvPr id="18" name="云形标注 42">
            <a:extLst>
              <a:ext uri="{FF2B5EF4-FFF2-40B4-BE49-F238E27FC236}">
                <a16:creationId xmlns:a16="http://schemas.microsoft.com/office/drawing/2014/main" id="{14FB95B2-876F-46A4-BE2D-1D848C87D560}"/>
              </a:ext>
            </a:extLst>
          </p:cNvPr>
          <p:cNvSpPr/>
          <p:nvPr/>
        </p:nvSpPr>
        <p:spPr>
          <a:xfrm>
            <a:off x="5607827" y="1250639"/>
            <a:ext cx="2251731" cy="1026060"/>
          </a:xfrm>
          <a:prstGeom prst="cloudCallout">
            <a:avLst>
              <a:gd name="adj1" fmla="val 63445"/>
              <a:gd name="adj2" fmla="val -103948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E0C8EFC-4EA8-4A4B-A583-CE4A2FF8DF0C}"/>
              </a:ext>
            </a:extLst>
          </p:cNvPr>
          <p:cNvSpPr txBox="1"/>
          <p:nvPr/>
        </p:nvSpPr>
        <p:spPr>
          <a:xfrm>
            <a:off x="5771300" y="1486106"/>
            <a:ext cx="2088258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TW" altLang="en-US" sz="24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點擊       作答</a:t>
            </a:r>
            <a:endParaRPr lang="zh-CN" altLang="en-US" sz="2400" b="1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BE0C1582-3A1A-4FC9-9041-B126574AAE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6508186" y="1486105"/>
            <a:ext cx="548640" cy="461665"/>
          </a:xfrm>
          <a:prstGeom prst="rect">
            <a:avLst/>
          </a:prstGeom>
        </p:spPr>
      </p:pic>
      <p:sp>
        <p:nvSpPr>
          <p:cNvPr id="49" name="Rectangle 16"/>
          <p:cNvSpPr>
            <a:spLocks noChangeArrowheads="1"/>
          </p:cNvSpPr>
          <p:nvPr/>
        </p:nvSpPr>
        <p:spPr bwMode="auto">
          <a:xfrm>
            <a:off x="3701012" y="2951519"/>
            <a:ext cx="9028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2800" dirty="0"/>
              <a:t>5845</a:t>
            </a:r>
            <a:endParaRPr kumimoji="1" lang="zh-TW" altLang="en-US" sz="2800" dirty="0"/>
          </a:p>
        </p:txBody>
      </p:sp>
      <p:sp>
        <p:nvSpPr>
          <p:cNvPr id="51" name="Rectangle 16"/>
          <p:cNvSpPr>
            <a:spLocks noChangeArrowheads="1"/>
          </p:cNvSpPr>
          <p:nvPr/>
        </p:nvSpPr>
        <p:spPr bwMode="auto">
          <a:xfrm>
            <a:off x="5619059" y="2900944"/>
            <a:ext cx="9028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2800" dirty="0"/>
              <a:t>5835</a:t>
            </a:r>
            <a:endParaRPr kumimoji="1" lang="zh-TW" alt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573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:sndAc>
          <p:stSnd>
            <p:snd r:embed="rId3" name="drumroll.wav"/>
          </p:stSnd>
        </p:sndAc>
      </p:transition>
    </mc:Choice>
    <mc:Fallback xmlns="">
      <p:transition spd="slow" advClick="0">
        <p:sndAc>
          <p:stSnd>
            <p:snd r:embed="rId13" name="drumroll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DA9EBFA7-62D8-425A-A2C6-64B064C33C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" t="6887" r="57985" b="58546"/>
          <a:stretch/>
        </p:blipFill>
        <p:spPr>
          <a:xfrm>
            <a:off x="5872207" y="2519845"/>
            <a:ext cx="1222206" cy="115626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F4F100B-F418-4F88-B360-8439AAC22D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" t="6887" r="57985" b="58546"/>
          <a:stretch/>
        </p:blipFill>
        <p:spPr>
          <a:xfrm>
            <a:off x="3816981" y="2539439"/>
            <a:ext cx="1222206" cy="115626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40CE51B-A489-4C8E-975E-97B83054F0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" t="6887" r="57985" b="58546"/>
          <a:stretch/>
        </p:blipFill>
        <p:spPr>
          <a:xfrm>
            <a:off x="1561454" y="2565566"/>
            <a:ext cx="1222206" cy="1156267"/>
          </a:xfrm>
          <a:prstGeom prst="rect">
            <a:avLst/>
          </a:prstGeom>
        </p:spPr>
      </p:pic>
      <p:sp>
        <p:nvSpPr>
          <p:cNvPr id="12" name="Rectangle 16">
            <a:extLst>
              <a:ext uri="{FF2B5EF4-FFF2-40B4-BE49-F238E27FC236}">
                <a16:creationId xmlns:a16="http://schemas.microsoft.com/office/drawing/2014/main" id="{45DC1BA8-FE57-4352-A3FF-D42AF89BD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6854" y="2823008"/>
            <a:ext cx="10112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3200" dirty="0"/>
              <a:t>8865</a:t>
            </a:r>
            <a:endParaRPr kumimoji="1" lang="zh-TW" altLang="en-US" sz="3200" dirty="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2BDFA3C4-F626-44F8-92E6-81AD8834B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2778" y="2818226"/>
            <a:ext cx="10054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3200" dirty="0"/>
              <a:t>5717</a:t>
            </a:r>
            <a:endParaRPr kumimoji="1" lang="zh-TW" altLang="en-US" sz="3200" dirty="0"/>
          </a:p>
        </p:txBody>
      </p:sp>
      <p:pic>
        <p:nvPicPr>
          <p:cNvPr id="15" name="图片 14">
            <a:hlinkClick r:id="rId4" action="ppaction://hlinksldjump"/>
            <a:extLst>
              <a:ext uri="{FF2B5EF4-FFF2-40B4-BE49-F238E27FC236}">
                <a16:creationId xmlns:a16="http://schemas.microsoft.com/office/drawing/2014/main" id="{E2BCC1AE-9F29-4B09-91EA-DE560609D57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0739" y="4249425"/>
            <a:ext cx="838200" cy="704850"/>
          </a:xfrm>
          <a:prstGeom prst="rect">
            <a:avLst/>
          </a:prstGeom>
        </p:spPr>
      </p:pic>
      <p:pic>
        <p:nvPicPr>
          <p:cNvPr id="16" name="图片 15">
            <a:hlinkClick r:id="rId6" action="ppaction://hlinksldjump"/>
            <a:extLst>
              <a:ext uri="{FF2B5EF4-FFF2-40B4-BE49-F238E27FC236}">
                <a16:creationId xmlns:a16="http://schemas.microsoft.com/office/drawing/2014/main" id="{569A0F3D-CBE7-477F-8E84-AF81DB8B169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145" y="4258134"/>
            <a:ext cx="838200" cy="704850"/>
          </a:xfrm>
          <a:prstGeom prst="rect">
            <a:avLst/>
          </a:prstGeom>
        </p:spPr>
      </p:pic>
      <p:pic>
        <p:nvPicPr>
          <p:cNvPr id="17" name="图片 16">
            <a:hlinkClick r:id="rId6" action="ppaction://hlinksldjump"/>
            <a:extLst>
              <a:ext uri="{FF2B5EF4-FFF2-40B4-BE49-F238E27FC236}">
                <a16:creationId xmlns:a16="http://schemas.microsoft.com/office/drawing/2014/main" id="{4E38EAEA-F638-48E5-B926-0DDE533A610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8646" y="4250944"/>
            <a:ext cx="838200" cy="704850"/>
          </a:xfrm>
          <a:prstGeom prst="rect">
            <a:avLst/>
          </a:prstGeom>
        </p:spPr>
      </p:pic>
      <p:sp>
        <p:nvSpPr>
          <p:cNvPr id="18" name="Rectangle 16">
            <a:extLst>
              <a:ext uri="{FF2B5EF4-FFF2-40B4-BE49-F238E27FC236}">
                <a16:creationId xmlns:a16="http://schemas.microsoft.com/office/drawing/2014/main" id="{663ADB50-55E4-499D-83E0-204023915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39" y="2882089"/>
            <a:ext cx="9028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2800" dirty="0"/>
              <a:t>5817</a:t>
            </a:r>
            <a:endParaRPr kumimoji="1" lang="zh-TW" altLang="en-US" sz="28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8529666-8A0F-4BE4-8D1D-47CCAF10469E}"/>
              </a:ext>
            </a:extLst>
          </p:cNvPr>
          <p:cNvSpPr txBox="1"/>
          <p:nvPr/>
        </p:nvSpPr>
        <p:spPr>
          <a:xfrm>
            <a:off x="1149531" y="1643425"/>
            <a:ext cx="453716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2. 2524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4817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1524 =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？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744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D340F36-8E71-435C-B515-B09B301497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913"/>
          <a:stretch/>
        </p:blipFill>
        <p:spPr>
          <a:xfrm rot="20867547">
            <a:off x="5629186" y="2363345"/>
            <a:ext cx="1722039" cy="16332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A8C939E-D1D0-4941-96F2-AE2D185302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913"/>
          <a:stretch/>
        </p:blipFill>
        <p:spPr>
          <a:xfrm rot="20867547">
            <a:off x="3486608" y="2363346"/>
            <a:ext cx="1722039" cy="163321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9901F3C-FE5F-494F-A6C3-5A80D54B46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913"/>
          <a:stretch/>
        </p:blipFill>
        <p:spPr>
          <a:xfrm rot="20867547">
            <a:off x="1414272" y="2404000"/>
            <a:ext cx="1722039" cy="1633215"/>
          </a:xfrm>
          <a:prstGeom prst="rect">
            <a:avLst/>
          </a:prstGeom>
        </p:spPr>
      </p:pic>
      <p:sp>
        <p:nvSpPr>
          <p:cNvPr id="6" name="Rectangle 16">
            <a:extLst>
              <a:ext uri="{FF2B5EF4-FFF2-40B4-BE49-F238E27FC236}">
                <a16:creationId xmlns:a16="http://schemas.microsoft.com/office/drawing/2014/main" id="{719BD6B7-8D71-4859-A396-0EBF03917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7922" y="2838609"/>
            <a:ext cx="10054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3200" dirty="0"/>
              <a:t>8799</a:t>
            </a:r>
            <a:endParaRPr kumimoji="1" lang="zh-TW" altLang="en-US" sz="3200" dirty="0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BC6A1813-4E17-4553-AC60-894E1AAE1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109" y="2838608"/>
            <a:ext cx="10054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3200" dirty="0"/>
              <a:t>7003</a:t>
            </a:r>
            <a:endParaRPr kumimoji="1" lang="zh-TW" altLang="en-US" sz="3200" dirty="0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F3AB0BA6-8821-431F-8756-CE8F5C77D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631" y="2838607"/>
            <a:ext cx="10054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3200" dirty="0"/>
              <a:t>5300</a:t>
            </a:r>
            <a:endParaRPr kumimoji="1" lang="zh-TW" altLang="en-US" sz="3200" dirty="0"/>
          </a:p>
        </p:txBody>
      </p:sp>
      <p:pic>
        <p:nvPicPr>
          <p:cNvPr id="9" name="图片 8">
            <a:hlinkClick r:id="rId4" action="ppaction://hlinksldjump"/>
            <a:extLst>
              <a:ext uri="{FF2B5EF4-FFF2-40B4-BE49-F238E27FC236}">
                <a16:creationId xmlns:a16="http://schemas.microsoft.com/office/drawing/2014/main" id="{89BC22E9-3230-4CD6-8E50-CBD2F891166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532" y="4272358"/>
            <a:ext cx="838200" cy="704850"/>
          </a:xfrm>
          <a:prstGeom prst="rect">
            <a:avLst/>
          </a:prstGeom>
        </p:spPr>
      </p:pic>
      <p:pic>
        <p:nvPicPr>
          <p:cNvPr id="10" name="图片 9">
            <a:hlinkClick r:id="rId4" action="ppaction://hlinksldjump"/>
            <a:extLst>
              <a:ext uri="{FF2B5EF4-FFF2-40B4-BE49-F238E27FC236}">
                <a16:creationId xmlns:a16="http://schemas.microsoft.com/office/drawing/2014/main" id="{FE3D45A0-9DD4-4CFE-85DA-2798BEF22A3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0089" y="4270943"/>
            <a:ext cx="838200" cy="704850"/>
          </a:xfrm>
          <a:prstGeom prst="rect">
            <a:avLst/>
          </a:prstGeom>
        </p:spPr>
      </p:pic>
      <p:pic>
        <p:nvPicPr>
          <p:cNvPr id="11" name="图片 10">
            <a:hlinkClick r:id="rId6" action="ppaction://hlinksldjump"/>
            <a:extLst>
              <a:ext uri="{FF2B5EF4-FFF2-40B4-BE49-F238E27FC236}">
                <a16:creationId xmlns:a16="http://schemas.microsoft.com/office/drawing/2014/main" id="{31809346-BD57-4006-9D30-734069F72C8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90954" y="4272359"/>
            <a:ext cx="838200" cy="70485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EB9B3C13-53CD-48F7-A648-0A07720913A9}"/>
              </a:ext>
            </a:extLst>
          </p:cNvPr>
          <p:cNvSpPr txBox="1"/>
          <p:nvPr/>
        </p:nvSpPr>
        <p:spPr>
          <a:xfrm>
            <a:off x="1149531" y="1643425"/>
            <a:ext cx="453716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</a:t>
            </a: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. 6198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1703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898=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？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573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571052" y="1709876"/>
            <a:ext cx="3657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5400" b="1" dirty="0">
                <a:solidFill>
                  <a:srgbClr val="FF00FF"/>
                </a:solidFill>
                <a:latin typeface="全真中隸書" pitchFamily="49" charset="-120"/>
                <a:ea typeface="全真中隸書" pitchFamily="49" charset="-120"/>
              </a:rPr>
              <a:t>你答對了!</a:t>
            </a:r>
          </a:p>
          <a:p>
            <a:pPr eaLnBrk="1" hangingPunct="1"/>
            <a:r>
              <a:rPr kumimoji="1" lang="zh-TW" altLang="en-US" sz="5400" b="1" dirty="0">
                <a:solidFill>
                  <a:srgbClr val="FF00FF"/>
                </a:solidFill>
                <a:latin typeface="全真中隸書" pitchFamily="49" charset="-120"/>
                <a:ea typeface="全真中隸書" pitchFamily="49" charset="-120"/>
              </a:rPr>
              <a:t>真細心。</a:t>
            </a:r>
            <a:endParaRPr kumimoji="1" lang="zh-TW" altLang="en-US" b="1" dirty="0">
              <a:solidFill>
                <a:srgbClr val="FF00FF"/>
              </a:solidFill>
            </a:endParaRPr>
          </a:p>
        </p:txBody>
      </p:sp>
      <p:pic>
        <p:nvPicPr>
          <p:cNvPr id="8" name="Picture 21" descr="DEY000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054" y="3460411"/>
            <a:ext cx="1869595" cy="187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17112" r="70120" b="38676"/>
          <a:stretch/>
        </p:blipFill>
        <p:spPr>
          <a:xfrm>
            <a:off x="611188" y="1235004"/>
            <a:ext cx="1703547" cy="2256047"/>
          </a:xfrm>
          <a:prstGeom prst="rect">
            <a:avLst/>
          </a:prstGeom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00BFFECC-5FFE-4A38-B3C5-CC5627305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582" y="4384029"/>
            <a:ext cx="12226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  <a:endParaRPr kumimoji="1" lang="zh-TW" altLang="en-US" dirty="0"/>
          </a:p>
        </p:txBody>
      </p:sp>
      <p:pic>
        <p:nvPicPr>
          <p:cNvPr id="11" name="图片 10">
            <a:hlinkClick r:id="rId7" action="ppaction://hlinksldjump"/>
            <a:extLst>
              <a:ext uri="{FF2B5EF4-FFF2-40B4-BE49-F238E27FC236}">
                <a16:creationId xmlns:a16="http://schemas.microsoft.com/office/drawing/2014/main" id="{76766C9B-2A5B-4D3D-96E7-BE669371A89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10" r="2" b="2047"/>
          <a:stretch/>
        </p:blipFill>
        <p:spPr>
          <a:xfrm>
            <a:off x="6269276" y="4343400"/>
            <a:ext cx="602666" cy="5318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4352729"/>
      </p:ext>
    </p:extLst>
  </p:cSld>
  <p:clrMapOvr>
    <a:masterClrMapping/>
  </p:clrMapOvr>
  <p:transition spd="slow" advClick="0">
    <p:sndAc>
      <p:stSnd>
        <p:snd r:embed="rId4" name="applaus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707852" y="1657744"/>
            <a:ext cx="297685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答錯了，</a:t>
            </a:r>
            <a:endParaRPr kumimoji="1" lang="en-US" altLang="zh-TW" sz="5400" b="1" dirty="0">
              <a:solidFill>
                <a:srgbClr val="0070C0"/>
              </a:solidFill>
              <a:latin typeface="全真綜藝體" pitchFamily="49" charset="-120"/>
              <a:ea typeface="全真綜藝體" pitchFamily="49" charset="-120"/>
            </a:endParaRPr>
          </a:p>
          <a:p>
            <a:pPr eaLnBrk="1" hangingPunct="1"/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小心</a:t>
            </a:r>
            <a:r>
              <a:rPr kumimoji="1" lang="en-US" altLang="zh-TW" sz="5400" b="1" dirty="0">
                <a:solidFill>
                  <a:srgbClr val="0070C0"/>
                </a:solidFill>
                <a:latin typeface="Arial" panose="020B0604020202020204" pitchFamily="34" charset="0"/>
                <a:ea typeface="全真綜藝體" pitchFamily="49" charset="-120"/>
                <a:cs typeface="Arial" panose="020B0604020202020204" pitchFamily="34" charset="0"/>
              </a:rPr>
              <a:t>D</a:t>
            </a:r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。</a:t>
            </a:r>
            <a:endParaRPr kumimoji="1" lang="zh-TW" altLang="en-US" b="1" dirty="0">
              <a:solidFill>
                <a:srgbClr val="0070C0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pic>
        <p:nvPicPr>
          <p:cNvPr id="10" name="Picture 9" descr="D:\CARTOONS\ANIMALS\AN023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1" y="3120834"/>
            <a:ext cx="1901242" cy="2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91617ED7-3852-47DB-9325-D1C623EF2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435" y="4750407"/>
            <a:ext cx="12212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  <a:endParaRPr kumimoji="1" lang="zh-TW" altLang="en-US" dirty="0"/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F8B68ECF-95D5-42A5-AC09-8B660BDEA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435" y="3847035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17A0FBDE-FC66-46D4-AA29-94ECDA964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737" y="2987637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  <p:pic>
        <p:nvPicPr>
          <p:cNvPr id="14" name="图片 13">
            <a:hlinkClick r:id="rId6" action="ppaction://hlinksldjump"/>
            <a:extLst>
              <a:ext uri="{FF2B5EF4-FFF2-40B4-BE49-F238E27FC236}">
                <a16:creationId xmlns:a16="http://schemas.microsoft.com/office/drawing/2014/main" id="{DDA2AC3E-CD34-42CA-BBFF-418540B53FA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11" r="-1" b="13120"/>
          <a:stretch/>
        </p:blipFill>
        <p:spPr>
          <a:xfrm>
            <a:off x="6286500" y="2947008"/>
            <a:ext cx="645186" cy="529617"/>
          </a:xfrm>
          <a:prstGeom prst="rect">
            <a:avLst/>
          </a:prstGeom>
        </p:spPr>
      </p:pic>
      <p:pic>
        <p:nvPicPr>
          <p:cNvPr id="15" name="图片 14">
            <a:hlinkClick r:id="rId8" action="ppaction://hlinksldjump"/>
            <a:extLst>
              <a:ext uri="{FF2B5EF4-FFF2-40B4-BE49-F238E27FC236}">
                <a16:creationId xmlns:a16="http://schemas.microsoft.com/office/drawing/2014/main" id="{EE601ABA-9ED9-492B-BEF0-ABC8B0C50A6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86" b="3005"/>
          <a:stretch/>
        </p:blipFill>
        <p:spPr>
          <a:xfrm>
            <a:off x="6286500" y="4709778"/>
            <a:ext cx="609496" cy="526613"/>
          </a:xfrm>
          <a:prstGeom prst="rect">
            <a:avLst/>
          </a:prstGeom>
        </p:spPr>
      </p:pic>
      <p:pic>
        <p:nvPicPr>
          <p:cNvPr id="16" name="图片 15">
            <a:hlinkClick r:id="rId10" action="ppaction://hlinksldjump"/>
            <a:extLst>
              <a:ext uri="{FF2B5EF4-FFF2-40B4-BE49-F238E27FC236}">
                <a16:creationId xmlns:a16="http://schemas.microsoft.com/office/drawing/2014/main" id="{C8A7D5C5-458E-4D4A-8D4F-7BCB7D0F77F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503" b="4114"/>
          <a:stretch/>
        </p:blipFill>
        <p:spPr>
          <a:xfrm>
            <a:off x="6289675" y="3847035"/>
            <a:ext cx="597434" cy="493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487712"/>
      </p:ext>
    </p:extLst>
  </p:cSld>
  <p:clrMapOvr>
    <a:masterClrMapping/>
  </p:clrMapOvr>
  <p:transition spd="slow" advClick="0">
    <p:sndAc>
      <p:stSnd>
        <p:snd r:embed="rId4" name="explod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5">
            <a:extLst>
              <a:ext uri="{FF2B5EF4-FFF2-40B4-BE49-F238E27FC236}">
                <a16:creationId xmlns:a16="http://schemas.microsoft.com/office/drawing/2014/main" id="{58E794A4-04DF-4F86-86B1-C3848F73F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685" y="4415557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1C87EFEA-7280-4868-B5B3-8170889F5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849" y="1635816"/>
            <a:ext cx="1518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ea typeface="標楷體" panose="03000509000000000000" pitchFamily="65" charset="-120"/>
              </a:rPr>
              <a:t>答案： </a:t>
            </a:r>
          </a:p>
        </p:txBody>
      </p:sp>
      <p:pic>
        <p:nvPicPr>
          <p:cNvPr id="14" name="图片 13">
            <a:hlinkClick r:id="rId3" action="ppaction://hlinksldjump"/>
            <a:extLst>
              <a:ext uri="{FF2B5EF4-FFF2-40B4-BE49-F238E27FC236}">
                <a16:creationId xmlns:a16="http://schemas.microsoft.com/office/drawing/2014/main" id="{0E9F5C49-6F26-4C64-BE64-20D4DCFD7B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86" b="2160"/>
          <a:stretch/>
        </p:blipFill>
        <p:spPr>
          <a:xfrm>
            <a:off x="6261189" y="4409765"/>
            <a:ext cx="609496" cy="53119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A6B84573-E02B-4BC4-AAD9-4A9B977B73BC}"/>
              </a:ext>
            </a:extLst>
          </p:cNvPr>
          <p:cNvSpPr txBox="1"/>
          <p:nvPr/>
        </p:nvSpPr>
        <p:spPr>
          <a:xfrm>
            <a:off x="1149532" y="2369279"/>
            <a:ext cx="72333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288C5E9-0EAF-4772-8B8D-7767037B27D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9857" y="2323559"/>
            <a:ext cx="1164675" cy="1267063"/>
          </a:xfrm>
          <a:prstGeom prst="rect">
            <a:avLst/>
          </a:prstGeom>
        </p:spPr>
      </p:pic>
      <p:sp>
        <p:nvSpPr>
          <p:cNvPr id="10" name="Rectangle 16">
            <a:extLst>
              <a:ext uri="{FF2B5EF4-FFF2-40B4-BE49-F238E27FC236}">
                <a16:creationId xmlns:a16="http://schemas.microsoft.com/office/drawing/2014/main" id="{16E14CF8-F70F-4420-87EE-A87E026B9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3413" y="2665072"/>
            <a:ext cx="9028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2800" dirty="0"/>
              <a:t>5835</a:t>
            </a:r>
            <a:endParaRPr kumimoji="1" lang="zh-TW" alt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219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956173" y="1596306"/>
            <a:ext cx="3657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5400" b="1" dirty="0">
                <a:solidFill>
                  <a:srgbClr val="FF00FF"/>
                </a:solidFill>
                <a:latin typeface="全真中隸書" pitchFamily="49" charset="-120"/>
                <a:ea typeface="全真中隸書" pitchFamily="49" charset="-120"/>
              </a:rPr>
              <a:t>恭喜你！</a:t>
            </a:r>
            <a:endParaRPr kumimoji="1" lang="en-US" altLang="zh-TW" sz="5400" b="1" dirty="0">
              <a:solidFill>
                <a:srgbClr val="FF00FF"/>
              </a:solidFill>
              <a:latin typeface="全真中隸書" pitchFamily="49" charset="-120"/>
              <a:ea typeface="全真中隸書" pitchFamily="49" charset="-120"/>
            </a:endParaRPr>
          </a:p>
          <a:p>
            <a:pPr eaLnBrk="1" hangingPunct="1"/>
            <a:r>
              <a:rPr kumimoji="1" lang="zh-TW" altLang="en-US" sz="5400" b="1" dirty="0">
                <a:solidFill>
                  <a:srgbClr val="FF00FF"/>
                </a:solidFill>
                <a:latin typeface="全真中隸書" pitchFamily="49" charset="-120"/>
                <a:ea typeface="全真中隸書" pitchFamily="49" charset="-120"/>
              </a:rPr>
              <a:t>你答中了。</a:t>
            </a:r>
            <a:endParaRPr kumimoji="1" lang="zh-TW" altLang="en-US" b="1" dirty="0">
              <a:solidFill>
                <a:srgbClr val="FF00F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8130" y="3248409"/>
            <a:ext cx="1647037" cy="2169347"/>
          </a:xfrm>
          <a:prstGeom prst="rect">
            <a:avLst/>
          </a:prstGeom>
        </p:spPr>
      </p:pic>
      <p:pic>
        <p:nvPicPr>
          <p:cNvPr id="8" name="Picture 21" descr="DEY000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28" y="3350632"/>
            <a:ext cx="1869595" cy="187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5">
            <a:extLst>
              <a:ext uri="{FF2B5EF4-FFF2-40B4-BE49-F238E27FC236}">
                <a16:creationId xmlns:a16="http://schemas.microsoft.com/office/drawing/2014/main" id="{8DAF2989-D2A6-4A83-A0A5-857BF50D3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2502" y="4387874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2" name="图片 11">
            <a:hlinkClick r:id="rId7" action="ppaction://hlinksldjump"/>
            <a:extLst>
              <a:ext uri="{FF2B5EF4-FFF2-40B4-BE49-F238E27FC236}">
                <a16:creationId xmlns:a16="http://schemas.microsoft.com/office/drawing/2014/main" id="{7C3F7C92-9EFB-4AC3-A6EC-167A64E51B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729" t="1" r="2" b="4380"/>
          <a:stretch/>
        </p:blipFill>
        <p:spPr>
          <a:xfrm>
            <a:off x="6258059" y="4347246"/>
            <a:ext cx="595208" cy="5191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4031887"/>
      </p:ext>
    </p:extLst>
  </p:cSld>
  <p:clrMapOvr>
    <a:masterClrMapping/>
  </p:clrMapOvr>
  <p:transition advClick="0">
    <p:sndAc>
      <p:stSnd>
        <p:snd r:embed="rId4" name="applause.wav"/>
      </p:stSnd>
    </p:sndAc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課室小數學科思維強效訓練"/>
  <p:tag name="ISPRING_ULTRA_SCORM_COURSE_ID" val="B3047509-61F3-4E1F-8E91-0A02757077D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1@{DB5C789A-BE91-4DC8-99FB-F29ACF88A886}&quot;,&quot;\\\\SRV003\\Production\\Multimedia\\eResources\\HCPM-39_課室小數學科思維強效訓練\\2023\\P3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QUIZZES" val="0"/>
  <p:tag name="ISPRING_SCORM_PASSING_SCORE" val="100.000000"/>
  <p:tag name="ISPRING_PRESENTATION_TITLE" val="課室小數學科思維強效訓練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1683C2-263C-4BF1-A3B0-A3FAD98873F5}:2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41E92D-9B4D-4B04-B554-96F5E1B8DAC5}:28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19CB90-7AAC-44E9-862C-0AD22DD0F472}:29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FACA8B-84BA-4888-B7FA-56BFEF934D36}:28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6C7349-499F-40EC-ACDB-E14B5907C971}:28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CC6EDD-38EE-4D2F-B28D-CEC41EB7F342}:29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BEF913-7DD9-4106-9645-9D1C53CA91DF}:2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DE79FE-487F-489C-9092-875A6B2BBF89}:2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E28D56-1D98-47A5-9DBE-4FA448B84C1E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F6219A-E21D-4FCE-A31F-E13476195F93}:2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A955EA-88D8-4E07-93D8-8C16A8ED727F}:29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D9B087-4483-421F-AF19-ED720A129C5E}:29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F27A69-EDC1-49C3-9BE7-63D6835A8829}: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BC6BE84-4E49-49B4-9A86-FA4E110B243F}:2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3349CE-3705-454E-9978-F5F69A163365}:293"/>
</p:tagLst>
</file>

<file path=ppt/theme/theme1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D2480EA9-1E22-40CF-B38C-AE6E3D8EC06A}" vid="{6E84BFBA-7554-4648-AECA-A5DE025E13C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主题2</Template>
  <TotalTime>1985</TotalTime>
  <Words>219</Words>
  <Application>Microsoft Office PowerPoint</Application>
  <PresentationFormat>如螢幕大小 (4:3)</PresentationFormat>
  <Paragraphs>74</Paragraphs>
  <Slides>15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6" baseType="lpstr">
      <vt:lpstr>等线</vt:lpstr>
      <vt:lpstr>微软雅黑</vt:lpstr>
      <vt:lpstr>全真中隸書</vt:lpstr>
      <vt:lpstr>全真行書</vt:lpstr>
      <vt:lpstr>全真綜藝體</vt:lpstr>
      <vt:lpstr>微軟正黑體</vt:lpstr>
      <vt:lpstr>標楷體</vt:lpstr>
      <vt:lpstr>Arial</vt:lpstr>
      <vt:lpstr>Calibri</vt:lpstr>
      <vt:lpstr>Times New Roman</vt:lpstr>
      <vt:lpstr>主题2</vt:lpstr>
      <vt:lpstr>速算技巧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課室小數學科思維強效訓練</dc:title>
  <dc:creator>Ju Dong</dc:creator>
  <cp:lastModifiedBy>Henry Leung</cp:lastModifiedBy>
  <cp:revision>134</cp:revision>
  <dcterms:created xsi:type="dcterms:W3CDTF">2018-12-18T03:20:48Z</dcterms:created>
  <dcterms:modified xsi:type="dcterms:W3CDTF">2023-04-17T04:30:18Z</dcterms:modified>
</cp:coreProperties>
</file>