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4" r:id="rId2"/>
    <p:sldId id="286" r:id="rId3"/>
    <p:sldId id="287" r:id="rId4"/>
    <p:sldId id="296" r:id="rId5"/>
    <p:sldId id="280" r:id="rId6"/>
    <p:sldId id="281" r:id="rId7"/>
    <p:sldId id="293" r:id="rId8"/>
    <p:sldId id="294" r:id="rId9"/>
    <p:sldId id="288" r:id="rId10"/>
    <p:sldId id="289" r:id="rId11"/>
    <p:sldId id="282" r:id="rId12"/>
    <p:sldId id="290" r:id="rId13"/>
    <p:sldId id="295" r:id="rId14"/>
    <p:sldId id="273" r:id="rId15"/>
  </p:sldIdLst>
  <p:sldSz cx="9144000" cy="6858000" type="screen4x3"/>
  <p:notesSz cx="6807200" cy="9939338"/>
  <p:custDataLst>
    <p:tags r:id="rId1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792" userDrawn="1">
          <p15:clr>
            <a:srgbClr val="A4A3A4"/>
          </p15:clr>
        </p15:guide>
        <p15:guide id="3" pos="4248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C7F"/>
    <a:srgbClr val="0000FF"/>
    <a:srgbClr val="66FFFF"/>
    <a:srgbClr val="FF5DFF"/>
    <a:srgbClr val="FF99CC"/>
    <a:srgbClr val="9966FF"/>
    <a:srgbClr val="9933FF"/>
    <a:srgbClr val="FF66CC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10" y="84"/>
      </p:cViewPr>
      <p:guideLst>
        <p:guide orient="horz" pos="1080"/>
        <p:guide pos="792"/>
        <p:guide pos="4248"/>
        <p:guide orient="horz" pos="3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1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38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5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8AF876-4C1A-47EC-ADCF-B3568CC09D6E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4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072374-847A-4C9E-9DE6-E01C02394F16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9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 userDrawn="1"/>
        </p:nvSpPr>
        <p:spPr>
          <a:xfrm>
            <a:off x="2406194" y="624114"/>
            <a:ext cx="4560660" cy="696686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193" y="275772"/>
            <a:ext cx="813861" cy="7875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43468" y="515565"/>
            <a:ext cx="342766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地圖染色問題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8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3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362" y="2087698"/>
            <a:ext cx="1376381" cy="109838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3200" dirty="0"/>
              <a:t>初級</a:t>
            </a:r>
            <a:endParaRPr lang="en-US" altLang="zh-TW" sz="3200" dirty="0"/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zh-TW" sz="2400" dirty="0"/>
              <a:t>(Q1)</a:t>
            </a:r>
            <a:endParaRPr lang="zh-TW" altLang="en-US" sz="2400" dirty="0"/>
          </a:p>
          <a:p>
            <a:pPr marL="0" indent="0" algn="ctr" eaLnBrk="1" hangingPunct="1">
              <a:buNone/>
            </a:pPr>
            <a:endParaRPr lang="zh-TW" altLang="en-US" sz="3200" dirty="0"/>
          </a:p>
        </p:txBody>
      </p:sp>
      <p:sp>
        <p:nvSpPr>
          <p:cNvPr id="23" name="云形标注 22"/>
          <p:cNvSpPr/>
          <p:nvPr/>
        </p:nvSpPr>
        <p:spPr>
          <a:xfrm>
            <a:off x="4693184" y="2322032"/>
            <a:ext cx="2346593" cy="1134068"/>
          </a:xfrm>
          <a:prstGeom prst="cloudCallout">
            <a:avLst>
              <a:gd name="adj1" fmla="val -83040"/>
              <a:gd name="adj2" fmla="val -1987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671150" y="236610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開始挑戰</a:t>
            </a:r>
            <a:endParaRPr lang="en-US" altLang="zh-TW" sz="2400" b="1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42362" y="3251857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中級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(Q2)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42362" y="435212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高級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(Q3)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3A15D56C-2096-44D7-A5C3-FFEEC2E283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743" y="2283987"/>
            <a:ext cx="741998" cy="705803"/>
          </a:xfrm>
          <a:prstGeom prst="rect">
            <a:avLst/>
          </a:prstGeom>
        </p:spPr>
      </p:pic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25242A2C-7EE0-4BAC-A766-EF127E34FA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743" y="3448146"/>
            <a:ext cx="741998" cy="705803"/>
          </a:xfrm>
          <a:prstGeom prst="rect">
            <a:avLst/>
          </a:prstGeom>
        </p:spPr>
      </p:pic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85DF5395-7673-4D1D-A82A-973E1A87C1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1515" y="4546528"/>
            <a:ext cx="741998" cy="705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F41762F1-08C2-4157-A101-4007393D2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27" y="1738828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努力學習吧!</a:t>
            </a:r>
            <a:r>
              <a:rPr kumimoji="1" lang="zh-TW" altLang="en-US" dirty="0"/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25BA82B-1DBE-4C04-ADD6-16DB3212E4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651" y="3308488"/>
            <a:ext cx="2614860" cy="2393151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533239F2-9F88-41D7-B92B-94D27F66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432" y="5134817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5" action="ppaction://hlinksldjump"/>
            <a:extLst>
              <a:ext uri="{FF2B5EF4-FFF2-40B4-BE49-F238E27FC236}">
                <a16:creationId xmlns:a16="http://schemas.microsoft.com/office/drawing/2014/main" id="{63C44422-E1E6-40BF-8C6D-6BBFD8BC9B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0" b="11539"/>
          <a:stretch/>
        </p:blipFill>
        <p:spPr>
          <a:xfrm>
            <a:off x="6515100" y="5134817"/>
            <a:ext cx="582103" cy="454999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  <a:extLst>
              <a:ext uri="{FF2B5EF4-FFF2-40B4-BE49-F238E27FC236}">
                <a16:creationId xmlns:a16="http://schemas.microsoft.com/office/drawing/2014/main" id="{B54D6C55-3756-4CAA-A5A2-64CA4A8253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207687"/>
            <a:ext cx="642591" cy="526274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7165F85B-1A75-4D7A-B1DF-570B0EED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4256316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C02EFDD3-5234-4684-9B4F-CA44F4C62E47}"/>
              </a:ext>
            </a:extLst>
          </p:cNvPr>
          <p:cNvGrpSpPr/>
          <p:nvPr/>
        </p:nvGrpSpPr>
        <p:grpSpPr>
          <a:xfrm>
            <a:off x="1443014" y="2243066"/>
            <a:ext cx="1374265" cy="918590"/>
            <a:chOff x="1221558" y="3767486"/>
            <a:chExt cx="1374265" cy="91859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EB82F0FF-B710-441B-B0B1-590EFD5621CA}"/>
                </a:ext>
              </a:extLst>
            </p:cNvPr>
            <p:cNvSpPr/>
            <p:nvPr/>
          </p:nvSpPr>
          <p:spPr>
            <a:xfrm>
              <a:off x="1221558" y="3773602"/>
              <a:ext cx="1372499" cy="274320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373950A-E33F-4D7C-9A40-F71C07F74CF8}"/>
                </a:ext>
              </a:extLst>
            </p:cNvPr>
            <p:cNvSpPr/>
            <p:nvPr/>
          </p:nvSpPr>
          <p:spPr>
            <a:xfrm>
              <a:off x="2264609" y="4056076"/>
              <a:ext cx="324000" cy="630000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任意多边形: 形状 64">
              <a:extLst>
                <a:ext uri="{FF2B5EF4-FFF2-40B4-BE49-F238E27FC236}">
                  <a16:creationId xmlns:a16="http://schemas.microsoft.com/office/drawing/2014/main" id="{BE5E2198-A082-4A4C-826D-581F2CFD7F22}"/>
                </a:ext>
              </a:extLst>
            </p:cNvPr>
            <p:cNvSpPr/>
            <p:nvPr/>
          </p:nvSpPr>
          <p:spPr>
            <a:xfrm>
              <a:off x="1558833" y="4049486"/>
              <a:ext cx="705395" cy="635725"/>
            </a:xfrm>
            <a:custGeom>
              <a:avLst/>
              <a:gdLst>
                <a:gd name="connsiteX0" fmla="*/ 330926 w 696686"/>
                <a:gd name="connsiteY0" fmla="*/ 0 h 635725"/>
                <a:gd name="connsiteX1" fmla="*/ 687977 w 696686"/>
                <a:gd name="connsiteY1" fmla="*/ 8708 h 635725"/>
                <a:gd name="connsiteX2" fmla="*/ 696686 w 696686"/>
                <a:gd name="connsiteY2" fmla="*/ 635725 h 635725"/>
                <a:gd name="connsiteX3" fmla="*/ 8708 w 696686"/>
                <a:gd name="connsiteY3" fmla="*/ 627017 h 635725"/>
                <a:gd name="connsiteX4" fmla="*/ 0 w 696686"/>
                <a:gd name="connsiteY4" fmla="*/ 357051 h 635725"/>
                <a:gd name="connsiteX5" fmla="*/ 330926 w 696686"/>
                <a:gd name="connsiteY5" fmla="*/ 357051 h 635725"/>
                <a:gd name="connsiteX6" fmla="*/ 330926 w 696686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8709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1564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395" h="635725">
                  <a:moveTo>
                    <a:pt x="339635" y="0"/>
                  </a:moveTo>
                  <a:lnTo>
                    <a:pt x="696686" y="1564"/>
                  </a:lnTo>
                  <a:lnTo>
                    <a:pt x="705395" y="635725"/>
                  </a:lnTo>
                  <a:lnTo>
                    <a:pt x="0" y="635725"/>
                  </a:lnTo>
                  <a:lnTo>
                    <a:pt x="0" y="357051"/>
                  </a:lnTo>
                  <a:lnTo>
                    <a:pt x="339635" y="357051"/>
                  </a:lnTo>
                  <a:lnTo>
                    <a:pt x="339635" y="0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A6E9488-5E52-4698-9576-73215E9575BF}"/>
                </a:ext>
              </a:extLst>
            </p:cNvPr>
            <p:cNvSpPr/>
            <p:nvPr/>
          </p:nvSpPr>
          <p:spPr>
            <a:xfrm>
              <a:off x="1554239" y="4053695"/>
              <a:ext cx="365760" cy="36576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B3D04D8-3D14-475B-AD12-D9D0DC3AB7AC}"/>
                </a:ext>
              </a:extLst>
            </p:cNvPr>
            <p:cNvSpPr/>
            <p:nvPr/>
          </p:nvSpPr>
          <p:spPr>
            <a:xfrm>
              <a:off x="1227706" y="4051918"/>
              <a:ext cx="321390" cy="622823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6C55B9E8-5CD6-4258-BBC2-E4A35D289FF2}"/>
                </a:ext>
              </a:extLst>
            </p:cNvPr>
            <p:cNvGrpSpPr/>
            <p:nvPr/>
          </p:nvGrpSpPr>
          <p:grpSpPr>
            <a:xfrm>
              <a:off x="1223324" y="3767486"/>
              <a:ext cx="1372499" cy="915603"/>
              <a:chOff x="5651862" y="1801590"/>
              <a:chExt cx="1372499" cy="915603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91978005-9684-4AC1-818E-252ECD10DCB8}"/>
                  </a:ext>
                </a:extLst>
              </p:cNvPr>
              <p:cNvSpPr/>
              <p:nvPr/>
            </p:nvSpPr>
            <p:spPr>
              <a:xfrm>
                <a:off x="5652761" y="1801590"/>
                <a:ext cx="1371600" cy="914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任意多边形: 形状 132">
                <a:extLst>
                  <a:ext uri="{FF2B5EF4-FFF2-40B4-BE49-F238E27FC236}">
                    <a16:creationId xmlns:a16="http://schemas.microsoft.com/office/drawing/2014/main" id="{C56B2903-946A-43B9-8E31-4CAA5F80F80D}"/>
                  </a:ext>
                </a:extLst>
              </p:cNvPr>
              <p:cNvSpPr/>
              <p:nvPr/>
            </p:nvSpPr>
            <p:spPr>
              <a:xfrm>
                <a:off x="5651862" y="2081353"/>
                <a:ext cx="1371600" cy="0"/>
              </a:xfrm>
              <a:custGeom>
                <a:avLst/>
                <a:gdLst>
                  <a:gd name="connsiteX0" fmla="*/ 0 w 1088571"/>
                  <a:gd name="connsiteY0" fmla="*/ 17417 h 17417"/>
                  <a:gd name="connsiteX1" fmla="*/ 1088571 w 1088571"/>
                  <a:gd name="connsiteY1" fmla="*/ 0 h 1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8571" h="17417">
                    <a:moveTo>
                      <a:pt x="0" y="17417"/>
                    </a:moveTo>
                    <a:lnTo>
                      <a:pt x="108857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任意多边形: 形状 133">
                <a:extLst>
                  <a:ext uri="{FF2B5EF4-FFF2-40B4-BE49-F238E27FC236}">
                    <a16:creationId xmlns:a16="http://schemas.microsoft.com/office/drawing/2014/main" id="{9954101E-8030-468F-AF5A-5DE5CDADECF2}"/>
                  </a:ext>
                </a:extLst>
              </p:cNvPr>
              <p:cNvSpPr/>
              <p:nvPr/>
            </p:nvSpPr>
            <p:spPr>
              <a:xfrm>
                <a:off x="5982790" y="2081349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任意多边形: 形状 134">
                <a:extLst>
                  <a:ext uri="{FF2B5EF4-FFF2-40B4-BE49-F238E27FC236}">
                    <a16:creationId xmlns:a16="http://schemas.microsoft.com/office/drawing/2014/main" id="{4528C338-A457-4BEB-89A0-B3F7CE58C57A}"/>
                  </a:ext>
                </a:extLst>
              </p:cNvPr>
              <p:cNvSpPr/>
              <p:nvPr/>
            </p:nvSpPr>
            <p:spPr>
              <a:xfrm>
                <a:off x="6686614" y="2081468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任意多边形: 形状 135">
                <a:extLst>
                  <a:ext uri="{FF2B5EF4-FFF2-40B4-BE49-F238E27FC236}">
                    <a16:creationId xmlns:a16="http://schemas.microsoft.com/office/drawing/2014/main" id="{4E9DD65E-EB4B-49C5-81AA-F656C3D80447}"/>
                  </a:ext>
                </a:extLst>
              </p:cNvPr>
              <p:cNvSpPr/>
              <p:nvPr/>
            </p:nvSpPr>
            <p:spPr>
              <a:xfrm>
                <a:off x="5984165" y="2081349"/>
                <a:ext cx="355673" cy="365760"/>
              </a:xfrm>
              <a:custGeom>
                <a:avLst/>
                <a:gdLst>
                  <a:gd name="connsiteX0" fmla="*/ 296091 w 296091"/>
                  <a:gd name="connsiteY0" fmla="*/ 0 h 313508"/>
                  <a:gd name="connsiteX1" fmla="*/ 296091 w 296091"/>
                  <a:gd name="connsiteY1" fmla="*/ 313508 h 313508"/>
                  <a:gd name="connsiteX2" fmla="*/ 0 w 296091"/>
                  <a:gd name="connsiteY2" fmla="*/ 313508 h 3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091" h="313508">
                    <a:moveTo>
                      <a:pt x="296091" y="0"/>
                    </a:moveTo>
                    <a:lnTo>
                      <a:pt x="296091" y="313508"/>
                    </a:lnTo>
                    <a:lnTo>
                      <a:pt x="0" y="3135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BF798DF0-D99C-423A-82F4-4A6402DE82D6}"/>
              </a:ext>
            </a:extLst>
          </p:cNvPr>
          <p:cNvGrpSpPr/>
          <p:nvPr/>
        </p:nvGrpSpPr>
        <p:grpSpPr>
          <a:xfrm>
            <a:off x="4998090" y="2247783"/>
            <a:ext cx="1373398" cy="916954"/>
            <a:chOff x="2972741" y="3790152"/>
            <a:chExt cx="1373398" cy="916954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F1A6E012-380B-4041-B1C3-E9A2DCC4F268}"/>
                </a:ext>
              </a:extLst>
            </p:cNvPr>
            <p:cNvSpPr/>
            <p:nvPr/>
          </p:nvSpPr>
          <p:spPr>
            <a:xfrm>
              <a:off x="2975639" y="4076170"/>
              <a:ext cx="338328" cy="630936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15652707-1F12-4529-B3A9-C4A73C12120F}"/>
                </a:ext>
              </a:extLst>
            </p:cNvPr>
            <p:cNvSpPr/>
            <p:nvPr/>
          </p:nvSpPr>
          <p:spPr>
            <a:xfrm>
              <a:off x="2972741" y="3790152"/>
              <a:ext cx="1371632" cy="276054"/>
            </a:xfrm>
            <a:prstGeom prst="rect">
              <a:avLst/>
            </a:prstGeom>
            <a:solidFill>
              <a:srgbClr val="0066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4D74E231-102A-4CEE-92E1-0BF3288FD22F}"/>
                </a:ext>
              </a:extLst>
            </p:cNvPr>
            <p:cNvSpPr/>
            <p:nvPr/>
          </p:nvSpPr>
          <p:spPr>
            <a:xfrm>
              <a:off x="4007782" y="4066825"/>
              <a:ext cx="338328" cy="637200"/>
            </a:xfrm>
            <a:prstGeom prst="rect">
              <a:avLst/>
            </a:prstGeom>
            <a:solidFill>
              <a:srgbClr val="66FF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任意多边形: 形状 156">
              <a:extLst>
                <a:ext uri="{FF2B5EF4-FFF2-40B4-BE49-F238E27FC236}">
                  <a16:creationId xmlns:a16="http://schemas.microsoft.com/office/drawing/2014/main" id="{838D9970-FA77-4AC3-9080-91D0668E8082}"/>
                </a:ext>
              </a:extLst>
            </p:cNvPr>
            <p:cNvSpPr/>
            <p:nvPr/>
          </p:nvSpPr>
          <p:spPr>
            <a:xfrm>
              <a:off x="3309149" y="4069771"/>
              <a:ext cx="705395" cy="635725"/>
            </a:xfrm>
            <a:custGeom>
              <a:avLst/>
              <a:gdLst>
                <a:gd name="connsiteX0" fmla="*/ 330926 w 696686"/>
                <a:gd name="connsiteY0" fmla="*/ 0 h 635725"/>
                <a:gd name="connsiteX1" fmla="*/ 687977 w 696686"/>
                <a:gd name="connsiteY1" fmla="*/ 8708 h 635725"/>
                <a:gd name="connsiteX2" fmla="*/ 696686 w 696686"/>
                <a:gd name="connsiteY2" fmla="*/ 635725 h 635725"/>
                <a:gd name="connsiteX3" fmla="*/ 8708 w 696686"/>
                <a:gd name="connsiteY3" fmla="*/ 627017 h 635725"/>
                <a:gd name="connsiteX4" fmla="*/ 0 w 696686"/>
                <a:gd name="connsiteY4" fmla="*/ 357051 h 635725"/>
                <a:gd name="connsiteX5" fmla="*/ 330926 w 696686"/>
                <a:gd name="connsiteY5" fmla="*/ 357051 h 635725"/>
                <a:gd name="connsiteX6" fmla="*/ 330926 w 696686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8709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1565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395" h="635725">
                  <a:moveTo>
                    <a:pt x="339635" y="0"/>
                  </a:moveTo>
                  <a:lnTo>
                    <a:pt x="696686" y="1565"/>
                  </a:lnTo>
                  <a:lnTo>
                    <a:pt x="705395" y="635725"/>
                  </a:lnTo>
                  <a:lnTo>
                    <a:pt x="0" y="635725"/>
                  </a:lnTo>
                  <a:lnTo>
                    <a:pt x="0" y="357051"/>
                  </a:lnTo>
                  <a:lnTo>
                    <a:pt x="339635" y="357051"/>
                  </a:lnTo>
                  <a:lnTo>
                    <a:pt x="339635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84FF5D93-CA72-401D-AC53-493ED3115C13}"/>
                </a:ext>
              </a:extLst>
            </p:cNvPr>
            <p:cNvSpPr/>
            <p:nvPr/>
          </p:nvSpPr>
          <p:spPr>
            <a:xfrm>
              <a:off x="3309320" y="4076361"/>
              <a:ext cx="347472" cy="365760"/>
            </a:xfrm>
            <a:prstGeom prst="rect">
              <a:avLst/>
            </a:prstGeom>
            <a:solidFill>
              <a:srgbClr val="FF00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8AF48C2-42A3-44C9-A58F-AF286ED5D533}"/>
                </a:ext>
              </a:extLst>
            </p:cNvPr>
            <p:cNvGrpSpPr/>
            <p:nvPr/>
          </p:nvGrpSpPr>
          <p:grpSpPr>
            <a:xfrm>
              <a:off x="2973640" y="3790152"/>
              <a:ext cx="1372499" cy="915603"/>
              <a:chOff x="5651862" y="1801590"/>
              <a:chExt cx="1372499" cy="915603"/>
            </a:xfrm>
          </p:grpSpPr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91BD8F85-3186-4A10-A649-F9E6D92772A2}"/>
                  </a:ext>
                </a:extLst>
              </p:cNvPr>
              <p:cNvSpPr/>
              <p:nvPr/>
            </p:nvSpPr>
            <p:spPr>
              <a:xfrm>
                <a:off x="5652761" y="1801590"/>
                <a:ext cx="1371600" cy="914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任意多边形: 形状 160">
                <a:extLst>
                  <a:ext uri="{FF2B5EF4-FFF2-40B4-BE49-F238E27FC236}">
                    <a16:creationId xmlns:a16="http://schemas.microsoft.com/office/drawing/2014/main" id="{0E7EDB09-B757-4239-9DDE-60FB17F56674}"/>
                  </a:ext>
                </a:extLst>
              </p:cNvPr>
              <p:cNvSpPr/>
              <p:nvPr/>
            </p:nvSpPr>
            <p:spPr>
              <a:xfrm>
                <a:off x="5651862" y="2081353"/>
                <a:ext cx="1371600" cy="0"/>
              </a:xfrm>
              <a:custGeom>
                <a:avLst/>
                <a:gdLst>
                  <a:gd name="connsiteX0" fmla="*/ 0 w 1088571"/>
                  <a:gd name="connsiteY0" fmla="*/ 17417 h 17417"/>
                  <a:gd name="connsiteX1" fmla="*/ 1088571 w 1088571"/>
                  <a:gd name="connsiteY1" fmla="*/ 0 h 1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8571" h="17417">
                    <a:moveTo>
                      <a:pt x="0" y="17417"/>
                    </a:moveTo>
                    <a:lnTo>
                      <a:pt x="108857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任意多边形: 形状 161">
                <a:extLst>
                  <a:ext uri="{FF2B5EF4-FFF2-40B4-BE49-F238E27FC236}">
                    <a16:creationId xmlns:a16="http://schemas.microsoft.com/office/drawing/2014/main" id="{4EE228D6-8933-49B4-B803-5EF2F7F680EF}"/>
                  </a:ext>
                </a:extLst>
              </p:cNvPr>
              <p:cNvSpPr/>
              <p:nvPr/>
            </p:nvSpPr>
            <p:spPr>
              <a:xfrm>
                <a:off x="5982790" y="2081349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任意多边形: 形状 162">
                <a:extLst>
                  <a:ext uri="{FF2B5EF4-FFF2-40B4-BE49-F238E27FC236}">
                    <a16:creationId xmlns:a16="http://schemas.microsoft.com/office/drawing/2014/main" id="{647AC1CE-DCF8-48AD-8449-E91573C7A3EE}"/>
                  </a:ext>
                </a:extLst>
              </p:cNvPr>
              <p:cNvSpPr/>
              <p:nvPr/>
            </p:nvSpPr>
            <p:spPr>
              <a:xfrm>
                <a:off x="6686614" y="2081468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任意多边形: 形状 163">
                <a:extLst>
                  <a:ext uri="{FF2B5EF4-FFF2-40B4-BE49-F238E27FC236}">
                    <a16:creationId xmlns:a16="http://schemas.microsoft.com/office/drawing/2014/main" id="{EB538560-C92A-4CB5-9CE3-5C0CE453CAA5}"/>
                  </a:ext>
                </a:extLst>
              </p:cNvPr>
              <p:cNvSpPr/>
              <p:nvPr/>
            </p:nvSpPr>
            <p:spPr>
              <a:xfrm>
                <a:off x="5974079" y="2081349"/>
                <a:ext cx="365760" cy="365760"/>
              </a:xfrm>
              <a:custGeom>
                <a:avLst/>
                <a:gdLst>
                  <a:gd name="connsiteX0" fmla="*/ 296091 w 296091"/>
                  <a:gd name="connsiteY0" fmla="*/ 0 h 313508"/>
                  <a:gd name="connsiteX1" fmla="*/ 296091 w 296091"/>
                  <a:gd name="connsiteY1" fmla="*/ 313508 h 313508"/>
                  <a:gd name="connsiteX2" fmla="*/ 0 w 296091"/>
                  <a:gd name="connsiteY2" fmla="*/ 313508 h 3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091" h="313508">
                    <a:moveTo>
                      <a:pt x="296091" y="0"/>
                    </a:moveTo>
                    <a:lnTo>
                      <a:pt x="296091" y="313508"/>
                    </a:lnTo>
                    <a:lnTo>
                      <a:pt x="0" y="3135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图片 13">
            <a:hlinkClick r:id="rId3" action="ppaction://hlinksldjump"/>
            <a:extLst>
              <a:ext uri="{FF2B5EF4-FFF2-40B4-BE49-F238E27FC236}">
                <a16:creationId xmlns:a16="http://schemas.microsoft.com/office/drawing/2014/main" id="{AFC2A5C9-44B7-4D13-A6C5-610F00F8E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59308915-B163-4223-85B9-1CD8D776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670" y="4747680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F7DF4F6C-0087-4B0D-A964-DF3E6766F204}"/>
              </a:ext>
            </a:extLst>
          </p:cNvPr>
          <p:cNvSpPr txBox="1"/>
          <p:nvPr/>
        </p:nvSpPr>
        <p:spPr>
          <a:xfrm>
            <a:off x="728422" y="1602385"/>
            <a:ext cx="60039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EF3132AA-AC21-4C91-BCF7-054536909A87}"/>
              </a:ext>
            </a:extLst>
          </p:cNvPr>
          <p:cNvCxnSpPr>
            <a:cxnSpLocks/>
          </p:cNvCxnSpPr>
          <p:nvPr/>
        </p:nvCxnSpPr>
        <p:spPr>
          <a:xfrm flipH="1">
            <a:off x="2116426" y="1975045"/>
            <a:ext cx="229024" cy="40807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DA5929CA-6040-401A-90A6-9805B237C0C5}"/>
              </a:ext>
            </a:extLst>
          </p:cNvPr>
          <p:cNvCxnSpPr>
            <a:cxnSpLocks/>
          </p:cNvCxnSpPr>
          <p:nvPr/>
        </p:nvCxnSpPr>
        <p:spPr>
          <a:xfrm flipH="1">
            <a:off x="2283306" y="1980562"/>
            <a:ext cx="62144" cy="74263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E4BD9D7-CD19-4490-A9AC-23E0432E8678}"/>
              </a:ext>
            </a:extLst>
          </p:cNvPr>
          <p:cNvSpPr txBox="1"/>
          <p:nvPr/>
        </p:nvSpPr>
        <p:spPr>
          <a:xfrm>
            <a:off x="1855972" y="1624129"/>
            <a:ext cx="12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相鄰同色</a:t>
            </a:r>
            <a:endParaRPr 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2782C360-74D7-4003-9BA3-444656F345A3}"/>
              </a:ext>
            </a:extLst>
          </p:cNvPr>
          <p:cNvSpPr txBox="1"/>
          <p:nvPr/>
        </p:nvSpPr>
        <p:spPr>
          <a:xfrm>
            <a:off x="5043237" y="3308393"/>
            <a:ext cx="12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相鄰同色</a:t>
            </a:r>
            <a:endParaRPr 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BB5AF59-3805-4C72-94A1-6BAE3E1B33D6}"/>
              </a:ext>
            </a:extLst>
          </p:cNvPr>
          <p:cNvCxnSpPr>
            <a:cxnSpLocks/>
          </p:cNvCxnSpPr>
          <p:nvPr/>
        </p:nvCxnSpPr>
        <p:spPr>
          <a:xfrm flipH="1" flipV="1">
            <a:off x="5163085" y="3041027"/>
            <a:ext cx="399276" cy="33463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42365E26-46DB-4DDB-ADF3-8757B8C9DB0D}"/>
              </a:ext>
            </a:extLst>
          </p:cNvPr>
          <p:cNvCxnSpPr>
            <a:cxnSpLocks/>
          </p:cNvCxnSpPr>
          <p:nvPr/>
        </p:nvCxnSpPr>
        <p:spPr>
          <a:xfrm flipH="1" flipV="1">
            <a:off x="5574140" y="2970049"/>
            <a:ext cx="3812" cy="405611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F4750B5A-9775-4D09-86B8-E84EFDD6B7C9}"/>
              </a:ext>
            </a:extLst>
          </p:cNvPr>
          <p:cNvSpPr/>
          <p:nvPr/>
        </p:nvSpPr>
        <p:spPr>
          <a:xfrm>
            <a:off x="3001617" y="1975045"/>
            <a:ext cx="1808159" cy="14728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34BADD2-1DF8-4A29-9A8E-4B174B7876F4}"/>
              </a:ext>
            </a:extLst>
          </p:cNvPr>
          <p:cNvGrpSpPr/>
          <p:nvPr/>
        </p:nvGrpSpPr>
        <p:grpSpPr>
          <a:xfrm>
            <a:off x="3239441" y="2258532"/>
            <a:ext cx="1380512" cy="919335"/>
            <a:chOff x="2972741" y="3790152"/>
            <a:chExt cx="1380512" cy="919335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3A00248-1EEB-4CBF-821E-C0BE4A366F91}"/>
                </a:ext>
              </a:extLst>
            </p:cNvPr>
            <p:cNvSpPr/>
            <p:nvPr/>
          </p:nvSpPr>
          <p:spPr>
            <a:xfrm>
              <a:off x="2978020" y="4077084"/>
              <a:ext cx="322360" cy="632403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031595DE-E5A2-4987-95F0-EE676BA457A2}"/>
                </a:ext>
              </a:extLst>
            </p:cNvPr>
            <p:cNvSpPr/>
            <p:nvPr/>
          </p:nvSpPr>
          <p:spPr>
            <a:xfrm>
              <a:off x="2972741" y="3801030"/>
              <a:ext cx="1371632" cy="265176"/>
            </a:xfrm>
            <a:prstGeom prst="rect">
              <a:avLst/>
            </a:prstGeom>
            <a:solidFill>
              <a:srgbClr val="66FF6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A9DC9F87-98E8-4676-A715-D4A05F24D0DF}"/>
                </a:ext>
              </a:extLst>
            </p:cNvPr>
            <p:cNvSpPr/>
            <p:nvPr/>
          </p:nvSpPr>
          <p:spPr>
            <a:xfrm>
              <a:off x="4014925" y="4068328"/>
              <a:ext cx="338328" cy="63561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任意多边形: 形状 142">
              <a:extLst>
                <a:ext uri="{FF2B5EF4-FFF2-40B4-BE49-F238E27FC236}">
                  <a16:creationId xmlns:a16="http://schemas.microsoft.com/office/drawing/2014/main" id="{7FF2D687-D7E9-42A0-ABD3-240D1D29143E}"/>
                </a:ext>
              </a:extLst>
            </p:cNvPr>
            <p:cNvSpPr/>
            <p:nvPr/>
          </p:nvSpPr>
          <p:spPr>
            <a:xfrm>
              <a:off x="3309149" y="4072152"/>
              <a:ext cx="705395" cy="635725"/>
            </a:xfrm>
            <a:custGeom>
              <a:avLst/>
              <a:gdLst>
                <a:gd name="connsiteX0" fmla="*/ 330926 w 696686"/>
                <a:gd name="connsiteY0" fmla="*/ 0 h 635725"/>
                <a:gd name="connsiteX1" fmla="*/ 687977 w 696686"/>
                <a:gd name="connsiteY1" fmla="*/ 8708 h 635725"/>
                <a:gd name="connsiteX2" fmla="*/ 696686 w 696686"/>
                <a:gd name="connsiteY2" fmla="*/ 635725 h 635725"/>
                <a:gd name="connsiteX3" fmla="*/ 8708 w 696686"/>
                <a:gd name="connsiteY3" fmla="*/ 627017 h 635725"/>
                <a:gd name="connsiteX4" fmla="*/ 0 w 696686"/>
                <a:gd name="connsiteY4" fmla="*/ 357051 h 635725"/>
                <a:gd name="connsiteX5" fmla="*/ 330926 w 696686"/>
                <a:gd name="connsiteY5" fmla="*/ 357051 h 635725"/>
                <a:gd name="connsiteX6" fmla="*/ 330926 w 696686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8709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1565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395" h="635725">
                  <a:moveTo>
                    <a:pt x="339635" y="0"/>
                  </a:moveTo>
                  <a:lnTo>
                    <a:pt x="696686" y="1565"/>
                  </a:lnTo>
                  <a:lnTo>
                    <a:pt x="705395" y="635725"/>
                  </a:lnTo>
                  <a:lnTo>
                    <a:pt x="0" y="635725"/>
                  </a:lnTo>
                  <a:lnTo>
                    <a:pt x="0" y="357051"/>
                  </a:lnTo>
                  <a:lnTo>
                    <a:pt x="339635" y="357051"/>
                  </a:lnTo>
                  <a:lnTo>
                    <a:pt x="339635" y="0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3A600FC9-5084-45A8-9628-7AA1165878DC}"/>
                </a:ext>
              </a:extLst>
            </p:cNvPr>
            <p:cNvSpPr/>
            <p:nvPr/>
          </p:nvSpPr>
          <p:spPr>
            <a:xfrm>
              <a:off x="3307002" y="4073980"/>
              <a:ext cx="349789" cy="36576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9D397368-D610-4F4F-84ED-14E57BC8045F}"/>
                </a:ext>
              </a:extLst>
            </p:cNvPr>
            <p:cNvGrpSpPr/>
            <p:nvPr/>
          </p:nvGrpSpPr>
          <p:grpSpPr>
            <a:xfrm>
              <a:off x="2973640" y="3790152"/>
              <a:ext cx="1372499" cy="915603"/>
              <a:chOff x="5651862" y="1801590"/>
              <a:chExt cx="1372499" cy="915603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DF0D22D1-4690-4CFE-BE1D-BA5B8DED9A64}"/>
                  </a:ext>
                </a:extLst>
              </p:cNvPr>
              <p:cNvSpPr/>
              <p:nvPr/>
            </p:nvSpPr>
            <p:spPr>
              <a:xfrm>
                <a:off x="5652761" y="1801590"/>
                <a:ext cx="1371600" cy="914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任意多边形: 形状 148">
                <a:extLst>
                  <a:ext uri="{FF2B5EF4-FFF2-40B4-BE49-F238E27FC236}">
                    <a16:creationId xmlns:a16="http://schemas.microsoft.com/office/drawing/2014/main" id="{FDC438A6-70B6-4FA9-A5A6-D8F7DA099C3C}"/>
                  </a:ext>
                </a:extLst>
              </p:cNvPr>
              <p:cNvSpPr/>
              <p:nvPr/>
            </p:nvSpPr>
            <p:spPr>
              <a:xfrm>
                <a:off x="5651862" y="2081353"/>
                <a:ext cx="1371600" cy="0"/>
              </a:xfrm>
              <a:custGeom>
                <a:avLst/>
                <a:gdLst>
                  <a:gd name="connsiteX0" fmla="*/ 0 w 1088571"/>
                  <a:gd name="connsiteY0" fmla="*/ 17417 h 17417"/>
                  <a:gd name="connsiteX1" fmla="*/ 1088571 w 1088571"/>
                  <a:gd name="connsiteY1" fmla="*/ 0 h 1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8571" h="17417">
                    <a:moveTo>
                      <a:pt x="0" y="17417"/>
                    </a:moveTo>
                    <a:lnTo>
                      <a:pt x="108857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任意多边形: 形状 149">
                <a:extLst>
                  <a:ext uri="{FF2B5EF4-FFF2-40B4-BE49-F238E27FC236}">
                    <a16:creationId xmlns:a16="http://schemas.microsoft.com/office/drawing/2014/main" id="{4494F700-0989-4323-AA20-AC2D7443C1DD}"/>
                  </a:ext>
                </a:extLst>
              </p:cNvPr>
              <p:cNvSpPr/>
              <p:nvPr/>
            </p:nvSpPr>
            <p:spPr>
              <a:xfrm>
                <a:off x="5982790" y="2081349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任意多边形: 形状 150">
                <a:extLst>
                  <a:ext uri="{FF2B5EF4-FFF2-40B4-BE49-F238E27FC236}">
                    <a16:creationId xmlns:a16="http://schemas.microsoft.com/office/drawing/2014/main" id="{C1681594-2822-4118-8EBC-ADEFB781F628}"/>
                  </a:ext>
                </a:extLst>
              </p:cNvPr>
              <p:cNvSpPr/>
              <p:nvPr/>
            </p:nvSpPr>
            <p:spPr>
              <a:xfrm>
                <a:off x="6686614" y="2081468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任意多边形: 形状 151">
                <a:extLst>
                  <a:ext uri="{FF2B5EF4-FFF2-40B4-BE49-F238E27FC236}">
                    <a16:creationId xmlns:a16="http://schemas.microsoft.com/office/drawing/2014/main" id="{12BB0ED9-7F41-4104-A99E-6F54FD7C6215}"/>
                  </a:ext>
                </a:extLst>
              </p:cNvPr>
              <p:cNvSpPr/>
              <p:nvPr/>
            </p:nvSpPr>
            <p:spPr>
              <a:xfrm>
                <a:off x="5985605" y="2081349"/>
                <a:ext cx="354234" cy="365760"/>
              </a:xfrm>
              <a:custGeom>
                <a:avLst/>
                <a:gdLst>
                  <a:gd name="connsiteX0" fmla="*/ 296091 w 296091"/>
                  <a:gd name="connsiteY0" fmla="*/ 0 h 313508"/>
                  <a:gd name="connsiteX1" fmla="*/ 296091 w 296091"/>
                  <a:gd name="connsiteY1" fmla="*/ 313508 h 313508"/>
                  <a:gd name="connsiteX2" fmla="*/ 0 w 296091"/>
                  <a:gd name="connsiteY2" fmla="*/ 313508 h 3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091" h="313508">
                    <a:moveTo>
                      <a:pt x="296091" y="0"/>
                    </a:moveTo>
                    <a:lnTo>
                      <a:pt x="296091" y="313508"/>
                    </a:lnTo>
                    <a:lnTo>
                      <a:pt x="0" y="3135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5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6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>
            <a:extLst>
              <a:ext uri="{FF2B5EF4-FFF2-40B4-BE49-F238E27FC236}">
                <a16:creationId xmlns:a16="http://schemas.microsoft.com/office/drawing/2014/main" id="{59308915-B163-4223-85B9-1CD8D776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441" y="5395350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3" action="ppaction://hlinksldjump"/>
            <a:extLst>
              <a:ext uri="{FF2B5EF4-FFF2-40B4-BE49-F238E27FC236}">
                <a16:creationId xmlns:a16="http://schemas.microsoft.com/office/drawing/2014/main" id="{3831636E-BA04-400B-B3E0-D5A669C091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630936" y="5330741"/>
            <a:ext cx="604027" cy="526274"/>
          </a:xfrm>
          <a:prstGeom prst="rect">
            <a:avLst/>
          </a:prstGeom>
        </p:spPr>
      </p:pic>
      <p:sp>
        <p:nvSpPr>
          <p:cNvPr id="315" name="文本框 314">
            <a:extLst>
              <a:ext uri="{FF2B5EF4-FFF2-40B4-BE49-F238E27FC236}">
                <a16:creationId xmlns:a16="http://schemas.microsoft.com/office/drawing/2014/main" id="{F6EB2284-69BF-493A-906F-E1D89620FEF5}"/>
              </a:ext>
            </a:extLst>
          </p:cNvPr>
          <p:cNvSpPr txBox="1"/>
          <p:nvPr/>
        </p:nvSpPr>
        <p:spPr>
          <a:xfrm>
            <a:off x="736042" y="1571905"/>
            <a:ext cx="60039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0DEA8C3-24A6-489C-B5C0-A0D5E2BF884F}"/>
              </a:ext>
            </a:extLst>
          </p:cNvPr>
          <p:cNvSpPr txBox="1"/>
          <p:nvPr/>
        </p:nvSpPr>
        <p:spPr>
          <a:xfrm>
            <a:off x="1188691" y="1621731"/>
            <a:ext cx="412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正確答案：</a:t>
            </a:r>
            <a:r>
              <a:rPr lang="en-US" altLang="zh-TW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III</a:t>
            </a:r>
            <a:endParaRPr lang="en-US" altLang="zh-CN" sz="2400" dirty="0">
              <a:solidFill>
                <a:srgbClr val="FF0000"/>
              </a:solidFill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5B9F2F6-F1DC-45DC-BB3B-17D75F2A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201" y="5206821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3" name="图片 12">
            <a:hlinkClick r:id="rId3" action="ppaction://hlinksldjump"/>
            <a:extLst>
              <a:ext uri="{FF2B5EF4-FFF2-40B4-BE49-F238E27FC236}">
                <a16:creationId xmlns:a16="http://schemas.microsoft.com/office/drawing/2014/main" id="{32A93CD7-70AC-4687-AD28-3F84EC816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668679" y="5279599"/>
            <a:ext cx="642591" cy="526274"/>
          </a:xfrm>
          <a:prstGeom prst="rect">
            <a:avLst/>
          </a:prstGeom>
        </p:spPr>
      </p:pic>
      <p:sp>
        <p:nvSpPr>
          <p:cNvPr id="92" name="文本框 91">
            <a:extLst>
              <a:ext uri="{FF2B5EF4-FFF2-40B4-BE49-F238E27FC236}">
                <a16:creationId xmlns:a16="http://schemas.microsoft.com/office/drawing/2014/main" id="{5C2E2C05-AC97-4E07-83AE-94CB24CA021A}"/>
              </a:ext>
            </a:extLst>
          </p:cNvPr>
          <p:cNvSpPr txBox="1"/>
          <p:nvPr/>
        </p:nvSpPr>
        <p:spPr>
          <a:xfrm>
            <a:off x="728423" y="1571905"/>
            <a:ext cx="48315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E617B8E9-4C67-4DFD-9C00-18E0AA5E5A75}"/>
              </a:ext>
            </a:extLst>
          </p:cNvPr>
          <p:cNvSpPr txBox="1"/>
          <p:nvPr/>
        </p:nvSpPr>
        <p:spPr>
          <a:xfrm>
            <a:off x="728423" y="1571905"/>
            <a:ext cx="48315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52018608-FDCF-40AF-AF95-A42590F0699F}"/>
              </a:ext>
            </a:extLst>
          </p:cNvPr>
          <p:cNvGrpSpPr/>
          <p:nvPr/>
        </p:nvGrpSpPr>
        <p:grpSpPr>
          <a:xfrm>
            <a:off x="1371600" y="3035884"/>
            <a:ext cx="1967037" cy="1200329"/>
            <a:chOff x="3980352" y="2716542"/>
            <a:chExt cx="1967037" cy="1200329"/>
          </a:xfrm>
        </p:grpSpPr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C3C9FCF8-F2C4-4AC9-881E-9F2C0D25C5E0}"/>
                </a:ext>
              </a:extLst>
            </p:cNvPr>
            <p:cNvSpPr/>
            <p:nvPr/>
          </p:nvSpPr>
          <p:spPr>
            <a:xfrm>
              <a:off x="3980352" y="2716542"/>
              <a:ext cx="1967037" cy="1200329"/>
            </a:xfrm>
            <a:prstGeom prst="ellipse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F0A18880-2CFB-49E0-B4A6-1E0A227C7516}"/>
                </a:ext>
              </a:extLst>
            </p:cNvPr>
            <p:cNvSpPr/>
            <p:nvPr/>
          </p:nvSpPr>
          <p:spPr>
            <a:xfrm>
              <a:off x="4427220" y="2796540"/>
              <a:ext cx="213557" cy="1021080"/>
            </a:xfrm>
            <a:custGeom>
              <a:avLst/>
              <a:gdLst>
                <a:gd name="connsiteX0" fmla="*/ 30480 w 213557"/>
                <a:gd name="connsiteY0" fmla="*/ 0 h 1021080"/>
                <a:gd name="connsiteX1" fmla="*/ 213360 w 213557"/>
                <a:gd name="connsiteY1" fmla="*/ 487680 h 1021080"/>
                <a:gd name="connsiteX2" fmla="*/ 0 w 213557"/>
                <a:gd name="connsiteY2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557" h="1021080">
                  <a:moveTo>
                    <a:pt x="30480" y="0"/>
                  </a:moveTo>
                  <a:cubicBezTo>
                    <a:pt x="124460" y="158750"/>
                    <a:pt x="218440" y="317500"/>
                    <a:pt x="213360" y="487680"/>
                  </a:cubicBezTo>
                  <a:cubicBezTo>
                    <a:pt x="208280" y="657860"/>
                    <a:pt x="104140" y="839470"/>
                    <a:pt x="0" y="1021080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1B68819F-5D67-426F-AE01-7065201C948C}"/>
                </a:ext>
              </a:extLst>
            </p:cNvPr>
            <p:cNvSpPr/>
            <p:nvPr/>
          </p:nvSpPr>
          <p:spPr>
            <a:xfrm>
              <a:off x="4542521" y="3528418"/>
              <a:ext cx="1103899" cy="220622"/>
            </a:xfrm>
            <a:custGeom>
              <a:avLst/>
              <a:gdLst>
                <a:gd name="connsiteX0" fmla="*/ 0 w 1196340"/>
                <a:gd name="connsiteY0" fmla="*/ 106322 h 281582"/>
                <a:gd name="connsiteX1" fmla="*/ 647700 w 1196340"/>
                <a:gd name="connsiteY1" fmla="*/ 7262 h 281582"/>
                <a:gd name="connsiteX2" fmla="*/ 1196340 w 1196340"/>
                <a:gd name="connsiteY2" fmla="*/ 281582 h 281582"/>
                <a:gd name="connsiteX0" fmla="*/ 0 w 1176045"/>
                <a:gd name="connsiteY0" fmla="*/ 106322 h 281582"/>
                <a:gd name="connsiteX1" fmla="*/ 627405 w 1176045"/>
                <a:gd name="connsiteY1" fmla="*/ 7262 h 281582"/>
                <a:gd name="connsiteX2" fmla="*/ 1176045 w 1176045"/>
                <a:gd name="connsiteY2" fmla="*/ 281582 h 28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045" h="281582">
                  <a:moveTo>
                    <a:pt x="0" y="106322"/>
                  </a:moveTo>
                  <a:cubicBezTo>
                    <a:pt x="224155" y="42187"/>
                    <a:pt x="431398" y="-21948"/>
                    <a:pt x="627405" y="7262"/>
                  </a:cubicBezTo>
                  <a:cubicBezTo>
                    <a:pt x="823412" y="36472"/>
                    <a:pt x="1001420" y="159027"/>
                    <a:pt x="1176045" y="281582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C2ACC7AB-4261-4C88-809D-E5294AE0C0AF}"/>
                </a:ext>
              </a:extLst>
            </p:cNvPr>
            <p:cNvSpPr/>
            <p:nvPr/>
          </p:nvSpPr>
          <p:spPr>
            <a:xfrm>
              <a:off x="4960620" y="2720340"/>
              <a:ext cx="137939" cy="807720"/>
            </a:xfrm>
            <a:custGeom>
              <a:avLst/>
              <a:gdLst>
                <a:gd name="connsiteX0" fmla="*/ 0 w 137939"/>
                <a:gd name="connsiteY0" fmla="*/ 0 h 807720"/>
                <a:gd name="connsiteX1" fmla="*/ 137160 w 137939"/>
                <a:gd name="connsiteY1" fmla="*/ 320040 h 807720"/>
                <a:gd name="connsiteX2" fmla="*/ 45720 w 137939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39" h="807720">
                  <a:moveTo>
                    <a:pt x="0" y="0"/>
                  </a:moveTo>
                  <a:cubicBezTo>
                    <a:pt x="64770" y="92710"/>
                    <a:pt x="129540" y="185420"/>
                    <a:pt x="137160" y="320040"/>
                  </a:cubicBezTo>
                  <a:cubicBezTo>
                    <a:pt x="144780" y="454660"/>
                    <a:pt x="95250" y="631190"/>
                    <a:pt x="45720" y="807720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4C17E745-EAED-4435-A228-07108677BB85}"/>
                </a:ext>
              </a:extLst>
            </p:cNvPr>
            <p:cNvSpPr/>
            <p:nvPr/>
          </p:nvSpPr>
          <p:spPr>
            <a:xfrm>
              <a:off x="5082540" y="2941320"/>
              <a:ext cx="462855" cy="685800"/>
            </a:xfrm>
            <a:custGeom>
              <a:avLst/>
              <a:gdLst>
                <a:gd name="connsiteX0" fmla="*/ 0 w 462855"/>
                <a:gd name="connsiteY0" fmla="*/ 0 h 685800"/>
                <a:gd name="connsiteX1" fmla="*/ 441960 w 462855"/>
                <a:gd name="connsiteY1" fmla="*/ 167640 h 685800"/>
                <a:gd name="connsiteX2" fmla="*/ 350520 w 462855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855" h="685800">
                  <a:moveTo>
                    <a:pt x="0" y="0"/>
                  </a:moveTo>
                  <a:cubicBezTo>
                    <a:pt x="191770" y="26670"/>
                    <a:pt x="383540" y="53340"/>
                    <a:pt x="441960" y="167640"/>
                  </a:cubicBezTo>
                  <a:cubicBezTo>
                    <a:pt x="500380" y="281940"/>
                    <a:pt x="425450" y="483870"/>
                    <a:pt x="350520" y="685800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851FD97-C20A-4524-A593-AEDFE280C6B7}"/>
              </a:ext>
            </a:extLst>
          </p:cNvPr>
          <p:cNvSpPr txBox="1"/>
          <p:nvPr/>
        </p:nvSpPr>
        <p:spPr>
          <a:xfrm>
            <a:off x="1549964" y="3403246"/>
            <a:ext cx="36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303488EE-84E7-4C2A-AF56-7796EC2AC4E3}"/>
              </a:ext>
            </a:extLst>
          </p:cNvPr>
          <p:cNvSpPr txBox="1"/>
          <p:nvPr/>
        </p:nvSpPr>
        <p:spPr>
          <a:xfrm>
            <a:off x="2070610" y="3393808"/>
            <a:ext cx="36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8F2E3D95-677E-4045-87D6-1250A7E0C6F2}"/>
              </a:ext>
            </a:extLst>
          </p:cNvPr>
          <p:cNvSpPr txBox="1"/>
          <p:nvPr/>
        </p:nvSpPr>
        <p:spPr>
          <a:xfrm>
            <a:off x="2520090" y="3389693"/>
            <a:ext cx="36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5A8F44BC-1479-44E9-B338-2498AE6F3C1C}"/>
              </a:ext>
            </a:extLst>
          </p:cNvPr>
          <p:cNvSpPr txBox="1"/>
          <p:nvPr/>
        </p:nvSpPr>
        <p:spPr>
          <a:xfrm>
            <a:off x="2961387" y="3419510"/>
            <a:ext cx="36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EE670D0A-F1FD-4136-AD3F-A484CD081E8C}"/>
              </a:ext>
            </a:extLst>
          </p:cNvPr>
          <p:cNvSpPr txBox="1"/>
          <p:nvPr/>
        </p:nvSpPr>
        <p:spPr>
          <a:xfrm>
            <a:off x="2260039" y="3867123"/>
            <a:ext cx="36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65B504E7-66C7-4D89-8F51-105E536DD9FD}"/>
              </a:ext>
            </a:extLst>
          </p:cNvPr>
          <p:cNvSpPr txBox="1"/>
          <p:nvPr/>
        </p:nvSpPr>
        <p:spPr>
          <a:xfrm>
            <a:off x="3438176" y="2733617"/>
            <a:ext cx="5306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假設區域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同為紅色時，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區域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的填色種類：藍黃綠、藍綠黃、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黃藍綠、黃綠藍、綠藍黃和綠黃藍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即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種不同的填色方法。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695B7664-15C2-47FB-ABC8-2BE8EC4C780B}"/>
              </a:ext>
            </a:extLst>
          </p:cNvPr>
          <p:cNvSpPr txBox="1"/>
          <p:nvPr/>
        </p:nvSpPr>
        <p:spPr>
          <a:xfrm>
            <a:off x="3445145" y="4126062"/>
            <a:ext cx="5539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當區域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同為紅色或藍色或黃色或綠色時，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區域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各有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種不同的填色方法。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共有填色方法：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6×4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24(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10DEA8C3-24A6-489C-B5C0-A0D5E2BF884F}"/>
              </a:ext>
            </a:extLst>
          </p:cNvPr>
          <p:cNvSpPr txBox="1"/>
          <p:nvPr/>
        </p:nvSpPr>
        <p:spPr>
          <a:xfrm>
            <a:off x="1151033" y="4255576"/>
            <a:ext cx="264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正確答案：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E4C686-26F1-4E48-82DD-C8A9CC462244}"/>
              </a:ext>
            </a:extLst>
          </p:cNvPr>
          <p:cNvSpPr txBox="1"/>
          <p:nvPr/>
        </p:nvSpPr>
        <p:spPr>
          <a:xfrm>
            <a:off x="1115377" y="1626081"/>
            <a:ext cx="664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用紅色、藍色、黃色和綠色給下圖每一個區域填上一種顏色，且相鄰區域的顏色不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一樣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如果區域</a:t>
            </a: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同色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，那麼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共有多少種不同的填色方法？</a:t>
            </a: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2117076" y="206692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2231376" y="2780179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hlinkClick r:id="rId3" action="ppaction://hlinksldjump"/>
            <a:extLst>
              <a:ext uri="{FF2B5EF4-FFF2-40B4-BE49-F238E27FC236}">
                <a16:creationId xmlns:a16="http://schemas.microsoft.com/office/drawing/2014/main" id="{4FC74D86-C8F6-4B06-9E9E-2CA1202195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4431" y="4817618"/>
            <a:ext cx="838200" cy="704850"/>
          </a:xfrm>
          <a:prstGeom prst="rect">
            <a:avLst/>
          </a:prstGeom>
        </p:spPr>
      </p:pic>
      <p:sp>
        <p:nvSpPr>
          <p:cNvPr id="22" name="云形标注 21"/>
          <p:cNvSpPr/>
          <p:nvPr/>
        </p:nvSpPr>
        <p:spPr>
          <a:xfrm>
            <a:off x="6738235" y="4190672"/>
            <a:ext cx="2346593" cy="1134068"/>
          </a:xfrm>
          <a:prstGeom prst="cloudCallout">
            <a:avLst>
              <a:gd name="adj1" fmla="val -75998"/>
              <a:gd name="adj2" fmla="val 413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924763" y="4526873"/>
            <a:ext cx="234659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9" name="图片 18">
            <a:hlinkClick r:id="rId5" action="ppaction://hlinksldjump"/>
            <a:extLst>
              <a:ext uri="{FF2B5EF4-FFF2-40B4-BE49-F238E27FC236}">
                <a16:creationId xmlns:a16="http://schemas.microsoft.com/office/drawing/2014/main" id="{518B99DB-6137-46F8-8887-F31C747328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1577" y="4815926"/>
            <a:ext cx="838200" cy="704850"/>
          </a:xfrm>
          <a:prstGeom prst="rect">
            <a:avLst/>
          </a:prstGeom>
        </p:spPr>
      </p:pic>
      <p:pic>
        <p:nvPicPr>
          <p:cNvPr id="21" name="图片 20">
            <a:hlinkClick r:id="rId5" action="ppaction://hlinksldjump"/>
            <a:extLst>
              <a:ext uri="{FF2B5EF4-FFF2-40B4-BE49-F238E27FC236}">
                <a16:creationId xmlns:a16="http://schemas.microsoft.com/office/drawing/2014/main" id="{B88579B3-C7D3-4053-ACDD-19F99E97C9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6409" y="4814293"/>
            <a:ext cx="838200" cy="704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1612ED7-EE80-4A13-B22F-C658DD5BA9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7648598" y="4526873"/>
            <a:ext cx="548640" cy="461665"/>
          </a:xfrm>
          <a:prstGeom prst="rect">
            <a:avLst/>
          </a:prstGeom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F64A2E06-9E38-4E8A-BB3F-57E67F1F2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62" y="1593676"/>
            <a:ext cx="4103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用四種不同的顏色給右圖每一個區域填上一種顏色，且相鄰區域的顏色不一樣。下列哪種填色方法是正確的？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E9E0E8-75B8-4BFA-B35E-FAA402515C83}"/>
              </a:ext>
            </a:extLst>
          </p:cNvPr>
          <p:cNvSpPr txBox="1"/>
          <p:nvPr/>
        </p:nvSpPr>
        <p:spPr>
          <a:xfrm>
            <a:off x="728422" y="1602385"/>
            <a:ext cx="60039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CA25AAD-A37D-4E0B-A761-4369D6616B9E}"/>
              </a:ext>
            </a:extLst>
          </p:cNvPr>
          <p:cNvGrpSpPr/>
          <p:nvPr/>
        </p:nvGrpSpPr>
        <p:grpSpPr>
          <a:xfrm>
            <a:off x="5617026" y="1801590"/>
            <a:ext cx="1372499" cy="915603"/>
            <a:chOff x="5651862" y="1801590"/>
            <a:chExt cx="1372499" cy="915603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3F82342-8561-46E2-B3C0-F545898B51F3}"/>
                </a:ext>
              </a:extLst>
            </p:cNvPr>
            <p:cNvSpPr/>
            <p:nvPr/>
          </p:nvSpPr>
          <p:spPr>
            <a:xfrm>
              <a:off x="5652761" y="1801590"/>
              <a:ext cx="13716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083B73A7-3EAD-490A-ACA6-3638D87E1BDB}"/>
                </a:ext>
              </a:extLst>
            </p:cNvPr>
            <p:cNvSpPr/>
            <p:nvPr/>
          </p:nvSpPr>
          <p:spPr>
            <a:xfrm>
              <a:off x="5651862" y="2081353"/>
              <a:ext cx="1371600" cy="0"/>
            </a:xfrm>
            <a:custGeom>
              <a:avLst/>
              <a:gdLst>
                <a:gd name="connsiteX0" fmla="*/ 0 w 1088571"/>
                <a:gd name="connsiteY0" fmla="*/ 17417 h 17417"/>
                <a:gd name="connsiteX1" fmla="*/ 1088571 w 1088571"/>
                <a:gd name="connsiteY1" fmla="*/ 0 h 1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571" h="17417">
                  <a:moveTo>
                    <a:pt x="0" y="17417"/>
                  </a:moveTo>
                  <a:lnTo>
                    <a:pt x="108857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41BB736-56E2-4F23-84A5-1B50A71CF607}"/>
                </a:ext>
              </a:extLst>
            </p:cNvPr>
            <p:cNvSpPr/>
            <p:nvPr/>
          </p:nvSpPr>
          <p:spPr>
            <a:xfrm>
              <a:off x="5982790" y="2081349"/>
              <a:ext cx="0" cy="635725"/>
            </a:xfrm>
            <a:custGeom>
              <a:avLst/>
              <a:gdLst>
                <a:gd name="connsiteX0" fmla="*/ 0 w 0"/>
                <a:gd name="connsiteY0" fmla="*/ 0 h 635725"/>
                <a:gd name="connsiteX1" fmla="*/ 0 w 0"/>
                <a:gd name="connsiteY1" fmla="*/ 635725 h 63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725">
                  <a:moveTo>
                    <a:pt x="0" y="0"/>
                  </a:moveTo>
                  <a:lnTo>
                    <a:pt x="0" y="6357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AAC7E644-2CFF-4892-A23A-B37A13413A76}"/>
                </a:ext>
              </a:extLst>
            </p:cNvPr>
            <p:cNvSpPr/>
            <p:nvPr/>
          </p:nvSpPr>
          <p:spPr>
            <a:xfrm>
              <a:off x="6686614" y="2081468"/>
              <a:ext cx="0" cy="635725"/>
            </a:xfrm>
            <a:custGeom>
              <a:avLst/>
              <a:gdLst>
                <a:gd name="connsiteX0" fmla="*/ 0 w 0"/>
                <a:gd name="connsiteY0" fmla="*/ 0 h 635725"/>
                <a:gd name="connsiteX1" fmla="*/ 0 w 0"/>
                <a:gd name="connsiteY1" fmla="*/ 635725 h 63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725">
                  <a:moveTo>
                    <a:pt x="0" y="0"/>
                  </a:moveTo>
                  <a:lnTo>
                    <a:pt x="0" y="6357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57ACF7E-F769-4E73-897E-E23D535A1012}"/>
                </a:ext>
              </a:extLst>
            </p:cNvPr>
            <p:cNvSpPr/>
            <p:nvPr/>
          </p:nvSpPr>
          <p:spPr>
            <a:xfrm>
              <a:off x="5980429" y="2081349"/>
              <a:ext cx="365760" cy="365760"/>
            </a:xfrm>
            <a:custGeom>
              <a:avLst/>
              <a:gdLst>
                <a:gd name="connsiteX0" fmla="*/ 296091 w 296091"/>
                <a:gd name="connsiteY0" fmla="*/ 0 h 313508"/>
                <a:gd name="connsiteX1" fmla="*/ 296091 w 296091"/>
                <a:gd name="connsiteY1" fmla="*/ 313508 h 313508"/>
                <a:gd name="connsiteX2" fmla="*/ 0 w 296091"/>
                <a:gd name="connsiteY2" fmla="*/ 313508 h 31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091" h="313508">
                  <a:moveTo>
                    <a:pt x="296091" y="0"/>
                  </a:moveTo>
                  <a:lnTo>
                    <a:pt x="296091" y="313508"/>
                  </a:lnTo>
                  <a:lnTo>
                    <a:pt x="0" y="31350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C02EFDD3-5234-4684-9B4F-CA44F4C62E47}"/>
              </a:ext>
            </a:extLst>
          </p:cNvPr>
          <p:cNvGrpSpPr/>
          <p:nvPr/>
        </p:nvGrpSpPr>
        <p:grpSpPr>
          <a:xfrm>
            <a:off x="1214414" y="3774686"/>
            <a:ext cx="1374265" cy="918590"/>
            <a:chOff x="1221558" y="3767486"/>
            <a:chExt cx="1374265" cy="918590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B82F0FF-B710-441B-B0B1-590EFD5621CA}"/>
                </a:ext>
              </a:extLst>
            </p:cNvPr>
            <p:cNvSpPr/>
            <p:nvPr/>
          </p:nvSpPr>
          <p:spPr>
            <a:xfrm>
              <a:off x="1221558" y="3773602"/>
              <a:ext cx="1372499" cy="274320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6373950A-E33F-4D7C-9A40-F71C07F74CF8}"/>
                </a:ext>
              </a:extLst>
            </p:cNvPr>
            <p:cNvSpPr/>
            <p:nvPr/>
          </p:nvSpPr>
          <p:spPr>
            <a:xfrm>
              <a:off x="2264609" y="4056076"/>
              <a:ext cx="324000" cy="630000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BE5E2198-A082-4A4C-826D-581F2CFD7F22}"/>
                </a:ext>
              </a:extLst>
            </p:cNvPr>
            <p:cNvSpPr/>
            <p:nvPr/>
          </p:nvSpPr>
          <p:spPr>
            <a:xfrm>
              <a:off x="1558833" y="4049486"/>
              <a:ext cx="705395" cy="635725"/>
            </a:xfrm>
            <a:custGeom>
              <a:avLst/>
              <a:gdLst>
                <a:gd name="connsiteX0" fmla="*/ 330926 w 696686"/>
                <a:gd name="connsiteY0" fmla="*/ 0 h 635725"/>
                <a:gd name="connsiteX1" fmla="*/ 687977 w 696686"/>
                <a:gd name="connsiteY1" fmla="*/ 8708 h 635725"/>
                <a:gd name="connsiteX2" fmla="*/ 696686 w 696686"/>
                <a:gd name="connsiteY2" fmla="*/ 635725 h 635725"/>
                <a:gd name="connsiteX3" fmla="*/ 8708 w 696686"/>
                <a:gd name="connsiteY3" fmla="*/ 627017 h 635725"/>
                <a:gd name="connsiteX4" fmla="*/ 0 w 696686"/>
                <a:gd name="connsiteY4" fmla="*/ 357051 h 635725"/>
                <a:gd name="connsiteX5" fmla="*/ 330926 w 696686"/>
                <a:gd name="connsiteY5" fmla="*/ 357051 h 635725"/>
                <a:gd name="connsiteX6" fmla="*/ 330926 w 696686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8709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1564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395" h="635725">
                  <a:moveTo>
                    <a:pt x="339635" y="0"/>
                  </a:moveTo>
                  <a:lnTo>
                    <a:pt x="696686" y="1564"/>
                  </a:lnTo>
                  <a:lnTo>
                    <a:pt x="705395" y="635725"/>
                  </a:lnTo>
                  <a:lnTo>
                    <a:pt x="0" y="635725"/>
                  </a:lnTo>
                  <a:lnTo>
                    <a:pt x="0" y="357051"/>
                  </a:lnTo>
                  <a:lnTo>
                    <a:pt x="339635" y="357051"/>
                  </a:lnTo>
                  <a:lnTo>
                    <a:pt x="339635" y="0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FA6E9488-5E52-4698-9576-73215E9575BF}"/>
                </a:ext>
              </a:extLst>
            </p:cNvPr>
            <p:cNvSpPr/>
            <p:nvPr/>
          </p:nvSpPr>
          <p:spPr>
            <a:xfrm>
              <a:off x="1554239" y="4053695"/>
              <a:ext cx="365760" cy="36576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AB3D04D8-3D14-475B-AD12-D9D0DC3AB7AC}"/>
                </a:ext>
              </a:extLst>
            </p:cNvPr>
            <p:cNvSpPr/>
            <p:nvPr/>
          </p:nvSpPr>
          <p:spPr>
            <a:xfrm>
              <a:off x="1227706" y="4051918"/>
              <a:ext cx="321390" cy="622823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6C55B9E8-5CD6-4258-BBC2-E4A35D289FF2}"/>
                </a:ext>
              </a:extLst>
            </p:cNvPr>
            <p:cNvGrpSpPr/>
            <p:nvPr/>
          </p:nvGrpSpPr>
          <p:grpSpPr>
            <a:xfrm>
              <a:off x="1223324" y="3767486"/>
              <a:ext cx="1372499" cy="915603"/>
              <a:chOff x="5651862" y="1801590"/>
              <a:chExt cx="1372499" cy="915603"/>
            </a:xfrm>
          </p:grpSpPr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91978005-9684-4AC1-818E-252ECD10DCB8}"/>
                  </a:ext>
                </a:extLst>
              </p:cNvPr>
              <p:cNvSpPr/>
              <p:nvPr/>
            </p:nvSpPr>
            <p:spPr>
              <a:xfrm>
                <a:off x="5652761" y="1801590"/>
                <a:ext cx="1371600" cy="914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C56B2903-946A-43B9-8E31-4CAA5F80F80D}"/>
                  </a:ext>
                </a:extLst>
              </p:cNvPr>
              <p:cNvSpPr/>
              <p:nvPr/>
            </p:nvSpPr>
            <p:spPr>
              <a:xfrm>
                <a:off x="5651862" y="2081353"/>
                <a:ext cx="1371600" cy="0"/>
              </a:xfrm>
              <a:custGeom>
                <a:avLst/>
                <a:gdLst>
                  <a:gd name="connsiteX0" fmla="*/ 0 w 1088571"/>
                  <a:gd name="connsiteY0" fmla="*/ 17417 h 17417"/>
                  <a:gd name="connsiteX1" fmla="*/ 1088571 w 1088571"/>
                  <a:gd name="connsiteY1" fmla="*/ 0 h 1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8571" h="17417">
                    <a:moveTo>
                      <a:pt x="0" y="17417"/>
                    </a:moveTo>
                    <a:lnTo>
                      <a:pt x="108857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9954101E-8030-468F-AF5A-5DE5CDADECF2}"/>
                  </a:ext>
                </a:extLst>
              </p:cNvPr>
              <p:cNvSpPr/>
              <p:nvPr/>
            </p:nvSpPr>
            <p:spPr>
              <a:xfrm>
                <a:off x="5982790" y="2081349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4528C338-A457-4BEB-89A0-B3F7CE58C57A}"/>
                  </a:ext>
                </a:extLst>
              </p:cNvPr>
              <p:cNvSpPr/>
              <p:nvPr/>
            </p:nvSpPr>
            <p:spPr>
              <a:xfrm>
                <a:off x="6686614" y="2081468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4E9DD65E-EB4B-49C5-81AA-F656C3D80447}"/>
                  </a:ext>
                </a:extLst>
              </p:cNvPr>
              <p:cNvSpPr/>
              <p:nvPr/>
            </p:nvSpPr>
            <p:spPr>
              <a:xfrm>
                <a:off x="5984165" y="2081349"/>
                <a:ext cx="355673" cy="365760"/>
              </a:xfrm>
              <a:custGeom>
                <a:avLst/>
                <a:gdLst>
                  <a:gd name="connsiteX0" fmla="*/ 296091 w 296091"/>
                  <a:gd name="connsiteY0" fmla="*/ 0 h 313508"/>
                  <a:gd name="connsiteX1" fmla="*/ 296091 w 296091"/>
                  <a:gd name="connsiteY1" fmla="*/ 313508 h 313508"/>
                  <a:gd name="connsiteX2" fmla="*/ 0 w 296091"/>
                  <a:gd name="connsiteY2" fmla="*/ 313508 h 3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091" h="313508">
                    <a:moveTo>
                      <a:pt x="296091" y="0"/>
                    </a:moveTo>
                    <a:lnTo>
                      <a:pt x="296091" y="313508"/>
                    </a:lnTo>
                    <a:lnTo>
                      <a:pt x="0" y="3135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34BADD2-1DF8-4A29-9A8E-4B174B7876F4}"/>
              </a:ext>
            </a:extLst>
          </p:cNvPr>
          <p:cNvGrpSpPr/>
          <p:nvPr/>
        </p:nvGrpSpPr>
        <p:grpSpPr>
          <a:xfrm>
            <a:off x="3010841" y="3790152"/>
            <a:ext cx="1380512" cy="919335"/>
            <a:chOff x="2972741" y="3790152"/>
            <a:chExt cx="1380512" cy="919335"/>
          </a:xfrm>
        </p:grpSpPr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13A00248-1EEB-4CBF-821E-C0BE4A366F91}"/>
                </a:ext>
              </a:extLst>
            </p:cNvPr>
            <p:cNvSpPr/>
            <p:nvPr/>
          </p:nvSpPr>
          <p:spPr>
            <a:xfrm>
              <a:off x="2978020" y="4077084"/>
              <a:ext cx="322360" cy="632403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031595DE-E5A2-4987-95F0-EE676BA457A2}"/>
                </a:ext>
              </a:extLst>
            </p:cNvPr>
            <p:cNvSpPr/>
            <p:nvPr/>
          </p:nvSpPr>
          <p:spPr>
            <a:xfrm>
              <a:off x="2972741" y="3801030"/>
              <a:ext cx="1371632" cy="265176"/>
            </a:xfrm>
            <a:prstGeom prst="rect">
              <a:avLst/>
            </a:prstGeom>
            <a:solidFill>
              <a:srgbClr val="66FF6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A9DC9F87-98E8-4676-A715-D4A05F24D0DF}"/>
                </a:ext>
              </a:extLst>
            </p:cNvPr>
            <p:cNvSpPr/>
            <p:nvPr/>
          </p:nvSpPr>
          <p:spPr>
            <a:xfrm>
              <a:off x="4014925" y="4068328"/>
              <a:ext cx="338328" cy="635619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7FF2D687-D7E9-42A0-ABD3-240D1D29143E}"/>
                </a:ext>
              </a:extLst>
            </p:cNvPr>
            <p:cNvSpPr/>
            <p:nvPr/>
          </p:nvSpPr>
          <p:spPr>
            <a:xfrm>
              <a:off x="3309149" y="4072152"/>
              <a:ext cx="705395" cy="635725"/>
            </a:xfrm>
            <a:custGeom>
              <a:avLst/>
              <a:gdLst>
                <a:gd name="connsiteX0" fmla="*/ 330926 w 696686"/>
                <a:gd name="connsiteY0" fmla="*/ 0 h 635725"/>
                <a:gd name="connsiteX1" fmla="*/ 687977 w 696686"/>
                <a:gd name="connsiteY1" fmla="*/ 8708 h 635725"/>
                <a:gd name="connsiteX2" fmla="*/ 696686 w 696686"/>
                <a:gd name="connsiteY2" fmla="*/ 635725 h 635725"/>
                <a:gd name="connsiteX3" fmla="*/ 8708 w 696686"/>
                <a:gd name="connsiteY3" fmla="*/ 627017 h 635725"/>
                <a:gd name="connsiteX4" fmla="*/ 0 w 696686"/>
                <a:gd name="connsiteY4" fmla="*/ 357051 h 635725"/>
                <a:gd name="connsiteX5" fmla="*/ 330926 w 696686"/>
                <a:gd name="connsiteY5" fmla="*/ 357051 h 635725"/>
                <a:gd name="connsiteX6" fmla="*/ 330926 w 696686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8709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1565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395" h="635725">
                  <a:moveTo>
                    <a:pt x="339635" y="0"/>
                  </a:moveTo>
                  <a:lnTo>
                    <a:pt x="696686" y="1565"/>
                  </a:lnTo>
                  <a:lnTo>
                    <a:pt x="705395" y="635725"/>
                  </a:lnTo>
                  <a:lnTo>
                    <a:pt x="0" y="635725"/>
                  </a:lnTo>
                  <a:lnTo>
                    <a:pt x="0" y="357051"/>
                  </a:lnTo>
                  <a:lnTo>
                    <a:pt x="339635" y="357051"/>
                  </a:lnTo>
                  <a:lnTo>
                    <a:pt x="339635" y="0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3A600FC9-5084-45A8-9628-7AA1165878DC}"/>
                </a:ext>
              </a:extLst>
            </p:cNvPr>
            <p:cNvSpPr/>
            <p:nvPr/>
          </p:nvSpPr>
          <p:spPr>
            <a:xfrm>
              <a:off x="3307002" y="4073980"/>
              <a:ext cx="349789" cy="365760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9D397368-D610-4F4F-84ED-14E57BC8045F}"/>
                </a:ext>
              </a:extLst>
            </p:cNvPr>
            <p:cNvGrpSpPr/>
            <p:nvPr/>
          </p:nvGrpSpPr>
          <p:grpSpPr>
            <a:xfrm>
              <a:off x="2973640" y="3790152"/>
              <a:ext cx="1372499" cy="915603"/>
              <a:chOff x="5651862" y="1801590"/>
              <a:chExt cx="1372499" cy="915603"/>
            </a:xfrm>
          </p:grpSpPr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DF0D22D1-4690-4CFE-BE1D-BA5B8DED9A64}"/>
                  </a:ext>
                </a:extLst>
              </p:cNvPr>
              <p:cNvSpPr/>
              <p:nvPr/>
            </p:nvSpPr>
            <p:spPr>
              <a:xfrm>
                <a:off x="5652761" y="1801590"/>
                <a:ext cx="1371600" cy="914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FDC438A6-70B6-4FA9-A5A6-D8F7DA099C3C}"/>
                  </a:ext>
                </a:extLst>
              </p:cNvPr>
              <p:cNvSpPr/>
              <p:nvPr/>
            </p:nvSpPr>
            <p:spPr>
              <a:xfrm>
                <a:off x="5651862" y="2081353"/>
                <a:ext cx="1371600" cy="0"/>
              </a:xfrm>
              <a:custGeom>
                <a:avLst/>
                <a:gdLst>
                  <a:gd name="connsiteX0" fmla="*/ 0 w 1088571"/>
                  <a:gd name="connsiteY0" fmla="*/ 17417 h 17417"/>
                  <a:gd name="connsiteX1" fmla="*/ 1088571 w 1088571"/>
                  <a:gd name="connsiteY1" fmla="*/ 0 h 1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8571" h="17417">
                    <a:moveTo>
                      <a:pt x="0" y="17417"/>
                    </a:moveTo>
                    <a:lnTo>
                      <a:pt x="108857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4494F700-0989-4323-AA20-AC2D7443C1DD}"/>
                  </a:ext>
                </a:extLst>
              </p:cNvPr>
              <p:cNvSpPr/>
              <p:nvPr/>
            </p:nvSpPr>
            <p:spPr>
              <a:xfrm>
                <a:off x="5982790" y="2081349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C1681594-2822-4118-8EBC-ADEFB781F628}"/>
                  </a:ext>
                </a:extLst>
              </p:cNvPr>
              <p:cNvSpPr/>
              <p:nvPr/>
            </p:nvSpPr>
            <p:spPr>
              <a:xfrm>
                <a:off x="6686614" y="2081468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12BB0ED9-7F41-4104-A99E-6F54FD7C6215}"/>
                  </a:ext>
                </a:extLst>
              </p:cNvPr>
              <p:cNvSpPr/>
              <p:nvPr/>
            </p:nvSpPr>
            <p:spPr>
              <a:xfrm>
                <a:off x="5985605" y="2081349"/>
                <a:ext cx="354234" cy="365760"/>
              </a:xfrm>
              <a:custGeom>
                <a:avLst/>
                <a:gdLst>
                  <a:gd name="connsiteX0" fmla="*/ 296091 w 296091"/>
                  <a:gd name="connsiteY0" fmla="*/ 0 h 313508"/>
                  <a:gd name="connsiteX1" fmla="*/ 296091 w 296091"/>
                  <a:gd name="connsiteY1" fmla="*/ 313508 h 313508"/>
                  <a:gd name="connsiteX2" fmla="*/ 0 w 296091"/>
                  <a:gd name="connsiteY2" fmla="*/ 313508 h 3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091" h="313508">
                    <a:moveTo>
                      <a:pt x="296091" y="0"/>
                    </a:moveTo>
                    <a:lnTo>
                      <a:pt x="296091" y="313508"/>
                    </a:lnTo>
                    <a:lnTo>
                      <a:pt x="0" y="3135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F798DF0-D99C-423A-82F4-4A6402DE82D6}"/>
              </a:ext>
            </a:extLst>
          </p:cNvPr>
          <p:cNvGrpSpPr/>
          <p:nvPr/>
        </p:nvGrpSpPr>
        <p:grpSpPr>
          <a:xfrm>
            <a:off x="4769490" y="3779403"/>
            <a:ext cx="1373398" cy="916954"/>
            <a:chOff x="2972741" y="3790152"/>
            <a:chExt cx="1373398" cy="916954"/>
          </a:xfrm>
        </p:grpSpPr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F1A6E012-380B-4041-B1C3-E9A2DCC4F268}"/>
                </a:ext>
              </a:extLst>
            </p:cNvPr>
            <p:cNvSpPr/>
            <p:nvPr/>
          </p:nvSpPr>
          <p:spPr>
            <a:xfrm>
              <a:off x="2975639" y="4076170"/>
              <a:ext cx="338328" cy="630936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15652707-1F12-4529-B3A9-C4A73C12120F}"/>
                </a:ext>
              </a:extLst>
            </p:cNvPr>
            <p:cNvSpPr/>
            <p:nvPr/>
          </p:nvSpPr>
          <p:spPr>
            <a:xfrm>
              <a:off x="2972741" y="3790152"/>
              <a:ext cx="1371632" cy="276054"/>
            </a:xfrm>
            <a:prstGeom prst="rect">
              <a:avLst/>
            </a:prstGeom>
            <a:solidFill>
              <a:srgbClr val="0066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4D74E231-102A-4CEE-92E1-0BF3288FD22F}"/>
                </a:ext>
              </a:extLst>
            </p:cNvPr>
            <p:cNvSpPr/>
            <p:nvPr/>
          </p:nvSpPr>
          <p:spPr>
            <a:xfrm>
              <a:off x="4007782" y="4066825"/>
              <a:ext cx="338328" cy="637200"/>
            </a:xfrm>
            <a:prstGeom prst="rect">
              <a:avLst/>
            </a:prstGeom>
            <a:solidFill>
              <a:srgbClr val="66FF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838D9970-FA77-4AC3-9080-91D0668E8082}"/>
                </a:ext>
              </a:extLst>
            </p:cNvPr>
            <p:cNvSpPr/>
            <p:nvPr/>
          </p:nvSpPr>
          <p:spPr>
            <a:xfrm>
              <a:off x="3309149" y="4069771"/>
              <a:ext cx="705395" cy="635725"/>
            </a:xfrm>
            <a:custGeom>
              <a:avLst/>
              <a:gdLst>
                <a:gd name="connsiteX0" fmla="*/ 330926 w 696686"/>
                <a:gd name="connsiteY0" fmla="*/ 0 h 635725"/>
                <a:gd name="connsiteX1" fmla="*/ 687977 w 696686"/>
                <a:gd name="connsiteY1" fmla="*/ 8708 h 635725"/>
                <a:gd name="connsiteX2" fmla="*/ 696686 w 696686"/>
                <a:gd name="connsiteY2" fmla="*/ 635725 h 635725"/>
                <a:gd name="connsiteX3" fmla="*/ 8708 w 696686"/>
                <a:gd name="connsiteY3" fmla="*/ 627017 h 635725"/>
                <a:gd name="connsiteX4" fmla="*/ 0 w 696686"/>
                <a:gd name="connsiteY4" fmla="*/ 357051 h 635725"/>
                <a:gd name="connsiteX5" fmla="*/ 330926 w 696686"/>
                <a:gd name="connsiteY5" fmla="*/ 357051 h 635725"/>
                <a:gd name="connsiteX6" fmla="*/ 330926 w 696686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8709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8708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  <a:gd name="connsiteX0" fmla="*/ 339635 w 705395"/>
                <a:gd name="connsiteY0" fmla="*/ 0 h 635725"/>
                <a:gd name="connsiteX1" fmla="*/ 696686 w 705395"/>
                <a:gd name="connsiteY1" fmla="*/ 1565 h 635725"/>
                <a:gd name="connsiteX2" fmla="*/ 705395 w 705395"/>
                <a:gd name="connsiteY2" fmla="*/ 635725 h 635725"/>
                <a:gd name="connsiteX3" fmla="*/ 0 w 705395"/>
                <a:gd name="connsiteY3" fmla="*/ 635725 h 635725"/>
                <a:gd name="connsiteX4" fmla="*/ 0 w 705395"/>
                <a:gd name="connsiteY4" fmla="*/ 357051 h 635725"/>
                <a:gd name="connsiteX5" fmla="*/ 339635 w 705395"/>
                <a:gd name="connsiteY5" fmla="*/ 357051 h 635725"/>
                <a:gd name="connsiteX6" fmla="*/ 339635 w 705395"/>
                <a:gd name="connsiteY6" fmla="*/ 0 h 63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395" h="635725">
                  <a:moveTo>
                    <a:pt x="339635" y="0"/>
                  </a:moveTo>
                  <a:lnTo>
                    <a:pt x="696686" y="1565"/>
                  </a:lnTo>
                  <a:lnTo>
                    <a:pt x="705395" y="635725"/>
                  </a:lnTo>
                  <a:lnTo>
                    <a:pt x="0" y="635725"/>
                  </a:lnTo>
                  <a:lnTo>
                    <a:pt x="0" y="357051"/>
                  </a:lnTo>
                  <a:lnTo>
                    <a:pt x="339635" y="357051"/>
                  </a:lnTo>
                  <a:lnTo>
                    <a:pt x="339635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84FF5D93-CA72-401D-AC53-493ED3115C13}"/>
                </a:ext>
              </a:extLst>
            </p:cNvPr>
            <p:cNvSpPr/>
            <p:nvPr/>
          </p:nvSpPr>
          <p:spPr>
            <a:xfrm>
              <a:off x="3309320" y="4076361"/>
              <a:ext cx="347472" cy="365760"/>
            </a:xfrm>
            <a:prstGeom prst="rect">
              <a:avLst/>
            </a:prstGeom>
            <a:solidFill>
              <a:srgbClr val="FF00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28AF48C2-42A3-44C9-A58F-AF286ED5D533}"/>
                </a:ext>
              </a:extLst>
            </p:cNvPr>
            <p:cNvGrpSpPr/>
            <p:nvPr/>
          </p:nvGrpSpPr>
          <p:grpSpPr>
            <a:xfrm>
              <a:off x="2973640" y="3790152"/>
              <a:ext cx="1372499" cy="915603"/>
              <a:chOff x="5651862" y="1801590"/>
              <a:chExt cx="1372499" cy="915603"/>
            </a:xfrm>
          </p:grpSpPr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91BD8F85-3186-4A10-A649-F9E6D92772A2}"/>
                  </a:ext>
                </a:extLst>
              </p:cNvPr>
              <p:cNvSpPr/>
              <p:nvPr/>
            </p:nvSpPr>
            <p:spPr>
              <a:xfrm>
                <a:off x="5652761" y="1801590"/>
                <a:ext cx="1371600" cy="914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0E7EDB09-B757-4239-9DDE-60FB17F56674}"/>
                  </a:ext>
                </a:extLst>
              </p:cNvPr>
              <p:cNvSpPr/>
              <p:nvPr/>
            </p:nvSpPr>
            <p:spPr>
              <a:xfrm>
                <a:off x="5651862" y="2081353"/>
                <a:ext cx="1371600" cy="0"/>
              </a:xfrm>
              <a:custGeom>
                <a:avLst/>
                <a:gdLst>
                  <a:gd name="connsiteX0" fmla="*/ 0 w 1088571"/>
                  <a:gd name="connsiteY0" fmla="*/ 17417 h 17417"/>
                  <a:gd name="connsiteX1" fmla="*/ 1088571 w 1088571"/>
                  <a:gd name="connsiteY1" fmla="*/ 0 h 1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8571" h="17417">
                    <a:moveTo>
                      <a:pt x="0" y="17417"/>
                    </a:moveTo>
                    <a:lnTo>
                      <a:pt x="108857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4EE228D6-8933-49B4-B803-5EF2F7F680EF}"/>
                  </a:ext>
                </a:extLst>
              </p:cNvPr>
              <p:cNvSpPr/>
              <p:nvPr/>
            </p:nvSpPr>
            <p:spPr>
              <a:xfrm>
                <a:off x="5982790" y="2081349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647AC1CE-DCF8-48AD-8449-E91573C7A3EE}"/>
                  </a:ext>
                </a:extLst>
              </p:cNvPr>
              <p:cNvSpPr/>
              <p:nvPr/>
            </p:nvSpPr>
            <p:spPr>
              <a:xfrm>
                <a:off x="6686614" y="2081468"/>
                <a:ext cx="0" cy="635725"/>
              </a:xfrm>
              <a:custGeom>
                <a:avLst/>
                <a:gdLst>
                  <a:gd name="connsiteX0" fmla="*/ 0 w 0"/>
                  <a:gd name="connsiteY0" fmla="*/ 0 h 635725"/>
                  <a:gd name="connsiteX1" fmla="*/ 0 w 0"/>
                  <a:gd name="connsiteY1" fmla="*/ 635725 h 63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35725">
                    <a:moveTo>
                      <a:pt x="0" y="0"/>
                    </a:moveTo>
                    <a:lnTo>
                      <a:pt x="0" y="6357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EB538560-C92A-4CB5-9CE3-5C0CE453CAA5}"/>
                  </a:ext>
                </a:extLst>
              </p:cNvPr>
              <p:cNvSpPr/>
              <p:nvPr/>
            </p:nvSpPr>
            <p:spPr>
              <a:xfrm>
                <a:off x="5974079" y="2081349"/>
                <a:ext cx="365760" cy="365760"/>
              </a:xfrm>
              <a:custGeom>
                <a:avLst/>
                <a:gdLst>
                  <a:gd name="connsiteX0" fmla="*/ 296091 w 296091"/>
                  <a:gd name="connsiteY0" fmla="*/ 0 h 313508"/>
                  <a:gd name="connsiteX1" fmla="*/ 296091 w 296091"/>
                  <a:gd name="connsiteY1" fmla="*/ 313508 h 313508"/>
                  <a:gd name="connsiteX2" fmla="*/ 0 w 296091"/>
                  <a:gd name="connsiteY2" fmla="*/ 313508 h 3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091" h="313508">
                    <a:moveTo>
                      <a:pt x="296091" y="0"/>
                    </a:moveTo>
                    <a:lnTo>
                      <a:pt x="296091" y="313508"/>
                    </a:lnTo>
                    <a:lnTo>
                      <a:pt x="0" y="3135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87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88718" y="3238585"/>
            <a:ext cx="4029048" cy="11810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hlinkClick r:id="rId3" action="ppaction://hlinksldjump"/>
            <a:extLst>
              <a:ext uri="{FF2B5EF4-FFF2-40B4-BE49-F238E27FC236}">
                <a16:creationId xmlns:a16="http://schemas.microsoft.com/office/drawing/2014/main" id="{FA8C362A-8308-483A-AE56-7004E61C43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4695" y="5058986"/>
            <a:ext cx="838200" cy="704850"/>
          </a:xfrm>
          <a:prstGeom prst="rect">
            <a:avLst/>
          </a:prstGeom>
        </p:spPr>
      </p:pic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20850242-33BA-4CF9-A5C5-75072EB2592A}"/>
              </a:ext>
            </a:extLst>
          </p:cNvPr>
          <p:cNvGrpSpPr/>
          <p:nvPr/>
        </p:nvGrpSpPr>
        <p:grpSpPr>
          <a:xfrm>
            <a:off x="5992219" y="1833515"/>
            <a:ext cx="1470767" cy="994961"/>
            <a:chOff x="5992219" y="1833515"/>
            <a:chExt cx="1470767" cy="994961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51874F22-7AE2-4D37-A3DB-65FBC2BDC112}"/>
                </a:ext>
              </a:extLst>
            </p:cNvPr>
            <p:cNvSpPr/>
            <p:nvPr/>
          </p:nvSpPr>
          <p:spPr>
            <a:xfrm>
              <a:off x="7069794" y="2184559"/>
              <a:ext cx="393192" cy="566928"/>
            </a:xfrm>
            <a:custGeom>
              <a:avLst/>
              <a:gdLst>
                <a:gd name="connsiteX0" fmla="*/ 381000 w 388620"/>
                <a:gd name="connsiteY0" fmla="*/ 0 h 571500"/>
                <a:gd name="connsiteX1" fmla="*/ 0 w 388620"/>
                <a:gd name="connsiteY1" fmla="*/ 7620 h 571500"/>
                <a:gd name="connsiteX2" fmla="*/ 0 w 388620"/>
                <a:gd name="connsiteY2" fmla="*/ 571500 h 571500"/>
                <a:gd name="connsiteX3" fmla="*/ 388620 w 388620"/>
                <a:gd name="connsiteY3" fmla="*/ 556260 h 571500"/>
                <a:gd name="connsiteX4" fmla="*/ 381000 w 388620"/>
                <a:gd name="connsiteY4" fmla="*/ 0 h 571500"/>
                <a:gd name="connsiteX0" fmla="*/ 381000 w 388620"/>
                <a:gd name="connsiteY0" fmla="*/ 0 h 557212"/>
                <a:gd name="connsiteX1" fmla="*/ 0 w 388620"/>
                <a:gd name="connsiteY1" fmla="*/ 7620 h 557212"/>
                <a:gd name="connsiteX2" fmla="*/ 7144 w 388620"/>
                <a:gd name="connsiteY2" fmla="*/ 557212 h 557212"/>
                <a:gd name="connsiteX3" fmla="*/ 388620 w 388620"/>
                <a:gd name="connsiteY3" fmla="*/ 556260 h 557212"/>
                <a:gd name="connsiteX4" fmla="*/ 381000 w 388620"/>
                <a:gd name="connsiteY4" fmla="*/ 0 h 55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620" h="557212">
                  <a:moveTo>
                    <a:pt x="381000" y="0"/>
                  </a:moveTo>
                  <a:lnTo>
                    <a:pt x="0" y="7620"/>
                  </a:lnTo>
                  <a:cubicBezTo>
                    <a:pt x="2381" y="190817"/>
                    <a:pt x="4763" y="374015"/>
                    <a:pt x="7144" y="557212"/>
                  </a:cubicBezTo>
                  <a:lnTo>
                    <a:pt x="388620" y="55626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26F774E-8EE8-4E55-A1EE-4E0BF3306E28}"/>
                </a:ext>
              </a:extLst>
            </p:cNvPr>
            <p:cNvSpPr/>
            <p:nvPr/>
          </p:nvSpPr>
          <p:spPr>
            <a:xfrm>
              <a:off x="6431280" y="1986438"/>
              <a:ext cx="641985" cy="535781"/>
            </a:xfrm>
            <a:custGeom>
              <a:avLst/>
              <a:gdLst>
                <a:gd name="connsiteX0" fmla="*/ 624840 w 632460"/>
                <a:gd name="connsiteY0" fmla="*/ 205740 h 533400"/>
                <a:gd name="connsiteX1" fmla="*/ 7620 w 632460"/>
                <a:gd name="connsiteY1" fmla="*/ 0 h 533400"/>
                <a:gd name="connsiteX2" fmla="*/ 0 w 632460"/>
                <a:gd name="connsiteY2" fmla="*/ 533400 h 533400"/>
                <a:gd name="connsiteX3" fmla="*/ 632460 w 632460"/>
                <a:gd name="connsiteY3" fmla="*/ 533400 h 533400"/>
                <a:gd name="connsiteX4" fmla="*/ 624840 w 632460"/>
                <a:gd name="connsiteY4" fmla="*/ 205740 h 533400"/>
                <a:gd name="connsiteX0" fmla="*/ 624840 w 632460"/>
                <a:gd name="connsiteY0" fmla="*/ 205740 h 533400"/>
                <a:gd name="connsiteX1" fmla="*/ 7620 w 632460"/>
                <a:gd name="connsiteY1" fmla="*/ 0 h 533400"/>
                <a:gd name="connsiteX2" fmla="*/ 0 w 632460"/>
                <a:gd name="connsiteY2" fmla="*/ 533400 h 533400"/>
                <a:gd name="connsiteX3" fmla="*/ 632460 w 632460"/>
                <a:gd name="connsiteY3" fmla="*/ 533400 h 533400"/>
                <a:gd name="connsiteX4" fmla="*/ 624840 w 632460"/>
                <a:gd name="connsiteY4" fmla="*/ 205740 h 533400"/>
                <a:gd name="connsiteX0" fmla="*/ 640080 w 640080"/>
                <a:gd name="connsiteY0" fmla="*/ 205740 h 533400"/>
                <a:gd name="connsiteX1" fmla="*/ 7620 w 640080"/>
                <a:gd name="connsiteY1" fmla="*/ 0 h 533400"/>
                <a:gd name="connsiteX2" fmla="*/ 0 w 640080"/>
                <a:gd name="connsiteY2" fmla="*/ 533400 h 533400"/>
                <a:gd name="connsiteX3" fmla="*/ 632460 w 640080"/>
                <a:gd name="connsiteY3" fmla="*/ 533400 h 533400"/>
                <a:gd name="connsiteX4" fmla="*/ 640080 w 640080"/>
                <a:gd name="connsiteY4" fmla="*/ 205740 h 533400"/>
                <a:gd name="connsiteX0" fmla="*/ 640080 w 640080"/>
                <a:gd name="connsiteY0" fmla="*/ 208121 h 535781"/>
                <a:gd name="connsiteX1" fmla="*/ 477 w 640080"/>
                <a:gd name="connsiteY1" fmla="*/ 0 h 535781"/>
                <a:gd name="connsiteX2" fmla="*/ 0 w 640080"/>
                <a:gd name="connsiteY2" fmla="*/ 535781 h 535781"/>
                <a:gd name="connsiteX3" fmla="*/ 632460 w 640080"/>
                <a:gd name="connsiteY3" fmla="*/ 535781 h 535781"/>
                <a:gd name="connsiteX4" fmla="*/ 640080 w 640080"/>
                <a:gd name="connsiteY4" fmla="*/ 208121 h 535781"/>
                <a:gd name="connsiteX0" fmla="*/ 640080 w 641985"/>
                <a:gd name="connsiteY0" fmla="*/ 208121 h 535781"/>
                <a:gd name="connsiteX1" fmla="*/ 477 w 641985"/>
                <a:gd name="connsiteY1" fmla="*/ 0 h 535781"/>
                <a:gd name="connsiteX2" fmla="*/ 0 w 641985"/>
                <a:gd name="connsiteY2" fmla="*/ 535781 h 535781"/>
                <a:gd name="connsiteX3" fmla="*/ 641985 w 641985"/>
                <a:gd name="connsiteY3" fmla="*/ 531018 h 535781"/>
                <a:gd name="connsiteX4" fmla="*/ 640080 w 641985"/>
                <a:gd name="connsiteY4" fmla="*/ 208121 h 53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85" h="535781">
                  <a:moveTo>
                    <a:pt x="640080" y="208121"/>
                  </a:moveTo>
                  <a:lnTo>
                    <a:pt x="477" y="0"/>
                  </a:lnTo>
                  <a:lnTo>
                    <a:pt x="0" y="535781"/>
                  </a:lnTo>
                  <a:lnTo>
                    <a:pt x="641985" y="531018"/>
                  </a:lnTo>
                  <a:lnTo>
                    <a:pt x="640080" y="208121"/>
                  </a:lnTo>
                  <a:close/>
                </a:path>
              </a:pathLst>
            </a:custGeom>
            <a:solidFill>
              <a:srgbClr val="99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FA2057AB-1B3C-4820-9956-1994FC98AC18}"/>
                </a:ext>
              </a:extLst>
            </p:cNvPr>
            <p:cNvSpPr/>
            <p:nvPr/>
          </p:nvSpPr>
          <p:spPr>
            <a:xfrm>
              <a:off x="5997892" y="1844040"/>
              <a:ext cx="433387" cy="457676"/>
            </a:xfrm>
            <a:custGeom>
              <a:avLst/>
              <a:gdLst>
                <a:gd name="connsiteX0" fmla="*/ 426720 w 434340"/>
                <a:gd name="connsiteY0" fmla="*/ 137160 h 464820"/>
                <a:gd name="connsiteX1" fmla="*/ 7620 w 434340"/>
                <a:gd name="connsiteY1" fmla="*/ 0 h 464820"/>
                <a:gd name="connsiteX2" fmla="*/ 0 w 434340"/>
                <a:gd name="connsiteY2" fmla="*/ 464820 h 464820"/>
                <a:gd name="connsiteX3" fmla="*/ 434340 w 434340"/>
                <a:gd name="connsiteY3" fmla="*/ 381000 h 464820"/>
                <a:gd name="connsiteX4" fmla="*/ 426720 w 434340"/>
                <a:gd name="connsiteY4" fmla="*/ 137160 h 464820"/>
                <a:gd name="connsiteX0" fmla="*/ 426720 w 426720"/>
                <a:gd name="connsiteY0" fmla="*/ 137160 h 464820"/>
                <a:gd name="connsiteX1" fmla="*/ 7620 w 426720"/>
                <a:gd name="connsiteY1" fmla="*/ 0 h 464820"/>
                <a:gd name="connsiteX2" fmla="*/ 0 w 426720"/>
                <a:gd name="connsiteY2" fmla="*/ 464820 h 464820"/>
                <a:gd name="connsiteX3" fmla="*/ 424815 w 426720"/>
                <a:gd name="connsiteY3" fmla="*/ 381000 h 464820"/>
                <a:gd name="connsiteX4" fmla="*/ 426720 w 426720"/>
                <a:gd name="connsiteY4" fmla="*/ 137160 h 464820"/>
                <a:gd name="connsiteX0" fmla="*/ 433387 w 433387"/>
                <a:gd name="connsiteY0" fmla="*/ 137160 h 464820"/>
                <a:gd name="connsiteX1" fmla="*/ 0 w 433387"/>
                <a:gd name="connsiteY1" fmla="*/ 0 h 464820"/>
                <a:gd name="connsiteX2" fmla="*/ 6667 w 433387"/>
                <a:gd name="connsiteY2" fmla="*/ 464820 h 464820"/>
                <a:gd name="connsiteX3" fmla="*/ 431482 w 433387"/>
                <a:gd name="connsiteY3" fmla="*/ 381000 h 464820"/>
                <a:gd name="connsiteX4" fmla="*/ 433387 w 433387"/>
                <a:gd name="connsiteY4" fmla="*/ 137160 h 464820"/>
                <a:gd name="connsiteX0" fmla="*/ 433387 w 433387"/>
                <a:gd name="connsiteY0" fmla="*/ 137160 h 457676"/>
                <a:gd name="connsiteX1" fmla="*/ 0 w 433387"/>
                <a:gd name="connsiteY1" fmla="*/ 0 h 457676"/>
                <a:gd name="connsiteX2" fmla="*/ 1904 w 433387"/>
                <a:gd name="connsiteY2" fmla="*/ 457676 h 457676"/>
                <a:gd name="connsiteX3" fmla="*/ 431482 w 433387"/>
                <a:gd name="connsiteY3" fmla="*/ 381000 h 457676"/>
                <a:gd name="connsiteX4" fmla="*/ 433387 w 433387"/>
                <a:gd name="connsiteY4" fmla="*/ 137160 h 4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387" h="457676">
                  <a:moveTo>
                    <a:pt x="433387" y="137160"/>
                  </a:moveTo>
                  <a:lnTo>
                    <a:pt x="0" y="0"/>
                  </a:lnTo>
                  <a:cubicBezTo>
                    <a:pt x="2222" y="154940"/>
                    <a:pt x="-318" y="302736"/>
                    <a:pt x="1904" y="457676"/>
                  </a:cubicBezTo>
                  <a:lnTo>
                    <a:pt x="431482" y="381000"/>
                  </a:lnTo>
                  <a:lnTo>
                    <a:pt x="433387" y="137160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B65D0445-6B6D-4D86-96FC-7D4E2D63B587}"/>
                </a:ext>
              </a:extLst>
            </p:cNvPr>
            <p:cNvSpPr/>
            <p:nvPr/>
          </p:nvSpPr>
          <p:spPr>
            <a:xfrm>
              <a:off x="6000748" y="1838325"/>
              <a:ext cx="1457325" cy="352425"/>
            </a:xfrm>
            <a:custGeom>
              <a:avLst/>
              <a:gdLst>
                <a:gd name="connsiteX0" fmla="*/ 1438275 w 1485900"/>
                <a:gd name="connsiteY0" fmla="*/ 0 h 352425"/>
                <a:gd name="connsiteX1" fmla="*/ 0 w 1485900"/>
                <a:gd name="connsiteY1" fmla="*/ 0 h 352425"/>
                <a:gd name="connsiteX2" fmla="*/ 1076325 w 1485900"/>
                <a:gd name="connsiteY2" fmla="*/ 352425 h 352425"/>
                <a:gd name="connsiteX3" fmla="*/ 1485900 w 1485900"/>
                <a:gd name="connsiteY3" fmla="*/ 352425 h 352425"/>
                <a:gd name="connsiteX4" fmla="*/ 1438275 w 1485900"/>
                <a:gd name="connsiteY4" fmla="*/ 0 h 352425"/>
                <a:gd name="connsiteX0" fmla="*/ 1438275 w 1457325"/>
                <a:gd name="connsiteY0" fmla="*/ 0 h 361950"/>
                <a:gd name="connsiteX1" fmla="*/ 0 w 1457325"/>
                <a:gd name="connsiteY1" fmla="*/ 0 h 361950"/>
                <a:gd name="connsiteX2" fmla="*/ 1076325 w 1457325"/>
                <a:gd name="connsiteY2" fmla="*/ 352425 h 361950"/>
                <a:gd name="connsiteX3" fmla="*/ 1457325 w 1457325"/>
                <a:gd name="connsiteY3" fmla="*/ 361950 h 361950"/>
                <a:gd name="connsiteX4" fmla="*/ 1438275 w 1457325"/>
                <a:gd name="connsiteY4" fmla="*/ 0 h 361950"/>
                <a:gd name="connsiteX0" fmla="*/ 1447800 w 1457325"/>
                <a:gd name="connsiteY0" fmla="*/ 0 h 361950"/>
                <a:gd name="connsiteX1" fmla="*/ 0 w 1457325"/>
                <a:gd name="connsiteY1" fmla="*/ 0 h 361950"/>
                <a:gd name="connsiteX2" fmla="*/ 1076325 w 1457325"/>
                <a:gd name="connsiteY2" fmla="*/ 352425 h 361950"/>
                <a:gd name="connsiteX3" fmla="*/ 1457325 w 1457325"/>
                <a:gd name="connsiteY3" fmla="*/ 361950 h 361950"/>
                <a:gd name="connsiteX4" fmla="*/ 1447800 w 1457325"/>
                <a:gd name="connsiteY4" fmla="*/ 0 h 361950"/>
                <a:gd name="connsiteX0" fmla="*/ 1447800 w 1476375"/>
                <a:gd name="connsiteY0" fmla="*/ 0 h 352425"/>
                <a:gd name="connsiteX1" fmla="*/ 0 w 1476375"/>
                <a:gd name="connsiteY1" fmla="*/ 0 h 352425"/>
                <a:gd name="connsiteX2" fmla="*/ 1076325 w 1476375"/>
                <a:gd name="connsiteY2" fmla="*/ 352425 h 352425"/>
                <a:gd name="connsiteX3" fmla="*/ 1476375 w 1476375"/>
                <a:gd name="connsiteY3" fmla="*/ 352425 h 352425"/>
                <a:gd name="connsiteX4" fmla="*/ 1447800 w 1476375"/>
                <a:gd name="connsiteY4" fmla="*/ 0 h 352425"/>
                <a:gd name="connsiteX0" fmla="*/ 1447800 w 1466850"/>
                <a:gd name="connsiteY0" fmla="*/ 0 h 352425"/>
                <a:gd name="connsiteX1" fmla="*/ 0 w 1466850"/>
                <a:gd name="connsiteY1" fmla="*/ 0 h 352425"/>
                <a:gd name="connsiteX2" fmla="*/ 1076325 w 1466850"/>
                <a:gd name="connsiteY2" fmla="*/ 352425 h 352425"/>
                <a:gd name="connsiteX3" fmla="*/ 1466850 w 1466850"/>
                <a:gd name="connsiteY3" fmla="*/ 352425 h 352425"/>
                <a:gd name="connsiteX4" fmla="*/ 1447800 w 1466850"/>
                <a:gd name="connsiteY4" fmla="*/ 0 h 352425"/>
                <a:gd name="connsiteX0" fmla="*/ 1457325 w 1466850"/>
                <a:gd name="connsiteY0" fmla="*/ 0 h 352425"/>
                <a:gd name="connsiteX1" fmla="*/ 0 w 1466850"/>
                <a:gd name="connsiteY1" fmla="*/ 0 h 352425"/>
                <a:gd name="connsiteX2" fmla="*/ 1076325 w 1466850"/>
                <a:gd name="connsiteY2" fmla="*/ 352425 h 352425"/>
                <a:gd name="connsiteX3" fmla="*/ 1466850 w 1466850"/>
                <a:gd name="connsiteY3" fmla="*/ 352425 h 352425"/>
                <a:gd name="connsiteX4" fmla="*/ 1457325 w 1466850"/>
                <a:gd name="connsiteY4" fmla="*/ 0 h 352425"/>
                <a:gd name="connsiteX0" fmla="*/ 1457325 w 1457325"/>
                <a:gd name="connsiteY0" fmla="*/ 0 h 352425"/>
                <a:gd name="connsiteX1" fmla="*/ 0 w 1457325"/>
                <a:gd name="connsiteY1" fmla="*/ 0 h 352425"/>
                <a:gd name="connsiteX2" fmla="*/ 1076325 w 1457325"/>
                <a:gd name="connsiteY2" fmla="*/ 352425 h 352425"/>
                <a:gd name="connsiteX3" fmla="*/ 1457325 w 1457325"/>
                <a:gd name="connsiteY3" fmla="*/ 352425 h 352425"/>
                <a:gd name="connsiteX4" fmla="*/ 1457325 w 1457325"/>
                <a:gd name="connsiteY4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325" h="352425">
                  <a:moveTo>
                    <a:pt x="1457325" y="0"/>
                  </a:moveTo>
                  <a:lnTo>
                    <a:pt x="0" y="0"/>
                  </a:lnTo>
                  <a:lnTo>
                    <a:pt x="1076325" y="352425"/>
                  </a:lnTo>
                  <a:lnTo>
                    <a:pt x="1457325" y="352425"/>
                  </a:lnTo>
                  <a:lnTo>
                    <a:pt x="1457325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C944CC9-CDE2-4F58-A598-85692A554A3C}"/>
                </a:ext>
              </a:extLst>
            </p:cNvPr>
            <p:cNvGrpSpPr/>
            <p:nvPr/>
          </p:nvGrpSpPr>
          <p:grpSpPr>
            <a:xfrm>
              <a:off x="5992219" y="1833515"/>
              <a:ext cx="1468438" cy="918273"/>
              <a:chOff x="3778250" y="2893505"/>
              <a:chExt cx="1468438" cy="91827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F76684A-E63E-4E44-B2F2-3894862F0718}"/>
                  </a:ext>
                </a:extLst>
              </p:cNvPr>
              <p:cNvSpPr/>
              <p:nvPr/>
            </p:nvSpPr>
            <p:spPr>
              <a:xfrm>
                <a:off x="3781425" y="2893505"/>
                <a:ext cx="1463040" cy="914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任意多边形: 形状 2">
                <a:extLst>
                  <a:ext uri="{FF2B5EF4-FFF2-40B4-BE49-F238E27FC236}">
                    <a16:creationId xmlns:a16="http://schemas.microsoft.com/office/drawing/2014/main" id="{2920D343-AB75-4415-9D50-1AFE7EF4A144}"/>
                  </a:ext>
                </a:extLst>
              </p:cNvPr>
              <p:cNvSpPr/>
              <p:nvPr/>
            </p:nvSpPr>
            <p:spPr>
              <a:xfrm>
                <a:off x="3778250" y="2895600"/>
                <a:ext cx="1468438" cy="349250"/>
              </a:xfrm>
              <a:custGeom>
                <a:avLst/>
                <a:gdLst>
                  <a:gd name="connsiteX0" fmla="*/ 0 w 1473200"/>
                  <a:gd name="connsiteY0" fmla="*/ 0 h 349250"/>
                  <a:gd name="connsiteX1" fmla="*/ 1073150 w 1473200"/>
                  <a:gd name="connsiteY1" fmla="*/ 349250 h 349250"/>
                  <a:gd name="connsiteX2" fmla="*/ 1473200 w 1473200"/>
                  <a:gd name="connsiteY2" fmla="*/ 349250 h 349250"/>
                  <a:gd name="connsiteX0" fmla="*/ 0 w 1468438"/>
                  <a:gd name="connsiteY0" fmla="*/ 0 h 349250"/>
                  <a:gd name="connsiteX1" fmla="*/ 1073150 w 1468438"/>
                  <a:gd name="connsiteY1" fmla="*/ 349250 h 349250"/>
                  <a:gd name="connsiteX2" fmla="*/ 1468438 w 1468438"/>
                  <a:gd name="connsiteY2" fmla="*/ 34925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8438" h="349250">
                    <a:moveTo>
                      <a:pt x="0" y="0"/>
                    </a:moveTo>
                    <a:lnTo>
                      <a:pt x="1073150" y="349250"/>
                    </a:lnTo>
                    <a:lnTo>
                      <a:pt x="1468438" y="3492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任意多边形: 形状 4">
                <a:extLst>
                  <a:ext uri="{FF2B5EF4-FFF2-40B4-BE49-F238E27FC236}">
                    <a16:creationId xmlns:a16="http://schemas.microsoft.com/office/drawing/2014/main" id="{7A335DB7-CD74-4483-97BA-1F96AB6B975D}"/>
                  </a:ext>
                </a:extLst>
              </p:cNvPr>
              <p:cNvSpPr/>
              <p:nvPr/>
            </p:nvSpPr>
            <p:spPr>
              <a:xfrm>
                <a:off x="4857750" y="3244850"/>
                <a:ext cx="0" cy="566928"/>
              </a:xfrm>
              <a:custGeom>
                <a:avLst/>
                <a:gdLst>
                  <a:gd name="connsiteX0" fmla="*/ 0 w 0"/>
                  <a:gd name="connsiteY0" fmla="*/ 0 h 571500"/>
                  <a:gd name="connsiteX1" fmla="*/ 0 w 0"/>
                  <a:gd name="connsiteY1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71500">
                    <a:moveTo>
                      <a:pt x="0" y="0"/>
                    </a:moveTo>
                    <a:lnTo>
                      <a:pt x="0" y="57150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ABA39424-D504-4C9B-9A0B-E95B5D474C7A}"/>
                  </a:ext>
                </a:extLst>
              </p:cNvPr>
              <p:cNvSpPr/>
              <p:nvPr/>
            </p:nvSpPr>
            <p:spPr>
              <a:xfrm>
                <a:off x="4216400" y="3040856"/>
                <a:ext cx="645318" cy="534194"/>
              </a:xfrm>
              <a:custGeom>
                <a:avLst/>
                <a:gdLst>
                  <a:gd name="connsiteX0" fmla="*/ 628650 w 628650"/>
                  <a:gd name="connsiteY0" fmla="*/ 527050 h 527050"/>
                  <a:gd name="connsiteX1" fmla="*/ 0 w 628650"/>
                  <a:gd name="connsiteY1" fmla="*/ 527050 h 527050"/>
                  <a:gd name="connsiteX2" fmla="*/ 0 w 628650"/>
                  <a:gd name="connsiteY2" fmla="*/ 0 h 527050"/>
                  <a:gd name="connsiteX0" fmla="*/ 628650 w 628650"/>
                  <a:gd name="connsiteY0" fmla="*/ 534194 h 534194"/>
                  <a:gd name="connsiteX1" fmla="*/ 0 w 628650"/>
                  <a:gd name="connsiteY1" fmla="*/ 534194 h 534194"/>
                  <a:gd name="connsiteX2" fmla="*/ 0 w 628650"/>
                  <a:gd name="connsiteY2" fmla="*/ 0 h 534194"/>
                  <a:gd name="connsiteX0" fmla="*/ 645318 w 645318"/>
                  <a:gd name="connsiteY0" fmla="*/ 529432 h 534194"/>
                  <a:gd name="connsiteX1" fmla="*/ 0 w 645318"/>
                  <a:gd name="connsiteY1" fmla="*/ 534194 h 534194"/>
                  <a:gd name="connsiteX2" fmla="*/ 0 w 645318"/>
                  <a:gd name="connsiteY2" fmla="*/ 0 h 53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5318" h="534194">
                    <a:moveTo>
                      <a:pt x="645318" y="529432"/>
                    </a:moveTo>
                    <a:lnTo>
                      <a:pt x="0" y="53419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92069360-2ECE-4770-AAF4-7065A4CB7BFE}"/>
                  </a:ext>
                </a:extLst>
              </p:cNvPr>
              <p:cNvSpPr/>
              <p:nvPr/>
            </p:nvSpPr>
            <p:spPr>
              <a:xfrm flipV="1">
                <a:off x="3784600" y="3289300"/>
                <a:ext cx="425450" cy="69850"/>
              </a:xfrm>
              <a:custGeom>
                <a:avLst/>
                <a:gdLst>
                  <a:gd name="connsiteX0" fmla="*/ 438150 w 438150"/>
                  <a:gd name="connsiteY0" fmla="*/ 222250 h 222250"/>
                  <a:gd name="connsiteX1" fmla="*/ 0 w 438150"/>
                  <a:gd name="connsiteY1" fmla="*/ 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8150" h="222250">
                    <a:moveTo>
                      <a:pt x="438150" y="22225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ED3AB267-2136-4898-82FF-085403AFA0AE}"/>
                  </a:ext>
                </a:extLst>
              </p:cNvPr>
              <p:cNvSpPr/>
              <p:nvPr/>
            </p:nvSpPr>
            <p:spPr>
              <a:xfrm>
                <a:off x="3788568" y="3575050"/>
                <a:ext cx="427831" cy="230981"/>
              </a:xfrm>
              <a:custGeom>
                <a:avLst/>
                <a:gdLst>
                  <a:gd name="connsiteX0" fmla="*/ 412750 w 412750"/>
                  <a:gd name="connsiteY0" fmla="*/ 0 h 234950"/>
                  <a:gd name="connsiteX1" fmla="*/ 0 w 412750"/>
                  <a:gd name="connsiteY1" fmla="*/ 234950 h 234950"/>
                  <a:gd name="connsiteX0" fmla="*/ 415060 w 415060"/>
                  <a:gd name="connsiteY0" fmla="*/ 0 h 237397"/>
                  <a:gd name="connsiteX1" fmla="*/ 0 w 415060"/>
                  <a:gd name="connsiteY1" fmla="*/ 237397 h 23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060" h="237397">
                    <a:moveTo>
                      <a:pt x="415060" y="0"/>
                    </a:moveTo>
                    <a:lnTo>
                      <a:pt x="0" y="23739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C69B73C-DC61-40B5-9347-DF1796710710}"/>
                </a:ext>
              </a:extLst>
            </p:cNvPr>
            <p:cNvSpPr txBox="1"/>
            <p:nvPr/>
          </p:nvSpPr>
          <p:spPr>
            <a:xfrm>
              <a:off x="6042109" y="2236719"/>
              <a:ext cx="28194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7D1BC17-F05A-4894-B7D1-32B2CFB11F48}"/>
                </a:ext>
              </a:extLst>
            </p:cNvPr>
            <p:cNvSpPr/>
            <p:nvPr/>
          </p:nvSpPr>
          <p:spPr>
            <a:xfrm>
              <a:off x="6467559" y="2459144"/>
              <a:ext cx="338554" cy="369332"/>
            </a:xfrm>
            <a:prstGeom prst="rect">
              <a:avLst/>
            </a:prstGeom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dirty="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B</a:t>
              </a:r>
              <a:endParaRPr lang="en-US" dirty="0"/>
            </a:p>
          </p:txBody>
        </p:sp>
      </p:grpSp>
      <p:pic>
        <p:nvPicPr>
          <p:cNvPr id="23" name="图片 22">
            <a:hlinkClick r:id="rId5" action="ppaction://hlinksldjump"/>
            <a:extLst>
              <a:ext uri="{FF2B5EF4-FFF2-40B4-BE49-F238E27FC236}">
                <a16:creationId xmlns:a16="http://schemas.microsoft.com/office/drawing/2014/main" id="{25CF8384-BD21-4D21-A8DD-ED2691BDAC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6219" y="5049411"/>
            <a:ext cx="838200" cy="704850"/>
          </a:xfrm>
          <a:prstGeom prst="rect">
            <a:avLst/>
          </a:prstGeom>
        </p:spPr>
      </p:pic>
      <p:pic>
        <p:nvPicPr>
          <p:cNvPr id="25" name="图片 24">
            <a:hlinkClick r:id="rId5" action="ppaction://hlinksldjump"/>
            <a:extLst>
              <a:ext uri="{FF2B5EF4-FFF2-40B4-BE49-F238E27FC236}">
                <a16:creationId xmlns:a16="http://schemas.microsoft.com/office/drawing/2014/main" id="{31DD6A04-A870-4477-ACBB-92CAE995FB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4351" y="5049411"/>
            <a:ext cx="838200" cy="7048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736042" y="1571905"/>
            <a:ext cx="60039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0" name="Text Box 10">
            <a:extLst>
              <a:ext uri="{FF2B5EF4-FFF2-40B4-BE49-F238E27FC236}">
                <a16:creationId xmlns:a16="http://schemas.microsoft.com/office/drawing/2014/main" id="{097B1F13-35A8-4719-B00F-87E84E67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69" y="1636555"/>
            <a:ext cx="42527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玲玲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用四種不同顏色把右面的圖形填色，且相鄰區域的顏色不</a:t>
            </a:r>
            <a:r>
              <a:rPr kumimoji="1"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一樣。關於區域</a:t>
            </a:r>
            <a:r>
              <a:rPr kumimoji="1"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kumimoji="1"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kumimoji="1"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kumimoji="1"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下列哪些填色方法是正確的？</a:t>
            </a:r>
            <a:endParaRPr kumimoji="1"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8" name="文本框 257">
            <a:extLst>
              <a:ext uri="{FF2B5EF4-FFF2-40B4-BE49-F238E27FC236}">
                <a16:creationId xmlns:a16="http://schemas.microsoft.com/office/drawing/2014/main" id="{B8558E84-C2B3-4E6C-A8E0-C124FBF28D3E}"/>
              </a:ext>
            </a:extLst>
          </p:cNvPr>
          <p:cNvSpPr txBox="1"/>
          <p:nvPr/>
        </p:nvSpPr>
        <p:spPr>
          <a:xfrm>
            <a:off x="1188718" y="3238585"/>
            <a:ext cx="402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I.   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區域</a:t>
            </a:r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A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填綠色和區域</a:t>
            </a:r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B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填藍色</a:t>
            </a:r>
            <a:endParaRPr lang="en-US" sz="2000" dirty="0"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34911B6-FF3C-4DDD-8C93-641B7EADF213}"/>
              </a:ext>
            </a:extLst>
          </p:cNvPr>
          <p:cNvSpPr txBox="1"/>
          <p:nvPr/>
        </p:nvSpPr>
        <p:spPr>
          <a:xfrm>
            <a:off x="7108728" y="2299160"/>
            <a:ext cx="2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720FB7A-DFAA-4F35-8E17-A96F86382BE6}"/>
              </a:ext>
            </a:extLst>
          </p:cNvPr>
          <p:cNvSpPr txBox="1"/>
          <p:nvPr/>
        </p:nvSpPr>
        <p:spPr>
          <a:xfrm>
            <a:off x="6937573" y="1815528"/>
            <a:ext cx="2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FAC2A22-9D07-4926-AAA2-04C34B1E05CB}"/>
              </a:ext>
            </a:extLst>
          </p:cNvPr>
          <p:cNvSpPr txBox="1"/>
          <p:nvPr/>
        </p:nvSpPr>
        <p:spPr>
          <a:xfrm>
            <a:off x="6027527" y="1900325"/>
            <a:ext cx="2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84FCB84-C58E-4734-81F2-553A0CBDCB74}"/>
              </a:ext>
            </a:extLst>
          </p:cNvPr>
          <p:cNvSpPr txBox="1"/>
          <p:nvPr/>
        </p:nvSpPr>
        <p:spPr>
          <a:xfrm>
            <a:off x="6589296" y="2092229"/>
            <a:ext cx="2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8558E84-C2B3-4E6C-A8E0-C124FBF28D3E}"/>
              </a:ext>
            </a:extLst>
          </p:cNvPr>
          <p:cNvSpPr txBox="1"/>
          <p:nvPr/>
        </p:nvSpPr>
        <p:spPr>
          <a:xfrm>
            <a:off x="1093468" y="4586535"/>
            <a:ext cx="165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只有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</a:t>
            </a:r>
            <a:endParaRPr lang="en-US" sz="2400" dirty="0">
              <a:solidFill>
                <a:srgbClr val="0000FF"/>
              </a:solidFill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8558E84-C2B3-4E6C-A8E0-C124FBF28D3E}"/>
              </a:ext>
            </a:extLst>
          </p:cNvPr>
          <p:cNvSpPr txBox="1"/>
          <p:nvPr/>
        </p:nvSpPr>
        <p:spPr>
          <a:xfrm>
            <a:off x="1188718" y="3604596"/>
            <a:ext cx="402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II.  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區域</a:t>
            </a:r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A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填紅色和區域</a:t>
            </a:r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B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填綠色</a:t>
            </a:r>
            <a:endParaRPr lang="en-US" sz="2000" dirty="0"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8558E84-C2B3-4E6C-A8E0-C124FBF28D3E}"/>
              </a:ext>
            </a:extLst>
          </p:cNvPr>
          <p:cNvSpPr txBox="1"/>
          <p:nvPr/>
        </p:nvSpPr>
        <p:spPr>
          <a:xfrm>
            <a:off x="1188718" y="3933330"/>
            <a:ext cx="402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III. 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區域</a:t>
            </a:r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A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填紅色和區域</a:t>
            </a:r>
            <a:r>
              <a:rPr lang="en-US" altLang="zh-TW" sz="2000" dirty="0">
                <a:latin typeface="Times" panose="02020603060405020304" pitchFamily="18" charset="0"/>
                <a:ea typeface="標楷體" panose="03000509000000000000" pitchFamily="65" charset="-120"/>
              </a:rPr>
              <a:t>B</a:t>
            </a:r>
            <a:r>
              <a:rPr lang="zh-TW" altLang="en-US" sz="2000" dirty="0">
                <a:latin typeface="Times" panose="02020603060405020304" pitchFamily="18" charset="0"/>
                <a:ea typeface="標楷體" panose="03000509000000000000" pitchFamily="65" charset="-120"/>
              </a:rPr>
              <a:t>填藍色</a:t>
            </a:r>
            <a:endParaRPr lang="en-US" sz="2000" dirty="0"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8558E84-C2B3-4E6C-A8E0-C124FBF28D3E}"/>
              </a:ext>
            </a:extLst>
          </p:cNvPr>
          <p:cNvSpPr txBox="1"/>
          <p:nvPr/>
        </p:nvSpPr>
        <p:spPr>
          <a:xfrm>
            <a:off x="3160393" y="4586535"/>
            <a:ext cx="165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只有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III</a:t>
            </a:r>
            <a:endParaRPr lang="en-US" sz="2400" dirty="0">
              <a:solidFill>
                <a:srgbClr val="0000FF"/>
              </a:solidFill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8558E84-C2B3-4E6C-A8E0-C124FBF28D3E}"/>
              </a:ext>
            </a:extLst>
          </p:cNvPr>
          <p:cNvSpPr txBox="1"/>
          <p:nvPr/>
        </p:nvSpPr>
        <p:spPr>
          <a:xfrm>
            <a:off x="5217766" y="4586535"/>
            <a:ext cx="165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III</a:t>
            </a:r>
            <a:endParaRPr lang="en-US" sz="2400" dirty="0">
              <a:solidFill>
                <a:srgbClr val="0000FF"/>
              </a:solidFill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>
            <a:hlinkClick r:id="rId3" action="ppaction://hlinksldjump"/>
            <a:extLst>
              <a:ext uri="{FF2B5EF4-FFF2-40B4-BE49-F238E27FC236}">
                <a16:creationId xmlns:a16="http://schemas.microsoft.com/office/drawing/2014/main" id="{95019BDB-BB93-4860-9544-49549665AF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1573" y="4604038"/>
            <a:ext cx="838200" cy="704850"/>
          </a:xfrm>
          <a:prstGeom prst="rect">
            <a:avLst/>
          </a:prstGeom>
        </p:spPr>
      </p:pic>
      <p:pic>
        <p:nvPicPr>
          <p:cNvPr id="108" name="图片 107">
            <a:hlinkClick r:id="rId5" action="ppaction://hlinksldjump"/>
            <a:extLst>
              <a:ext uri="{FF2B5EF4-FFF2-40B4-BE49-F238E27FC236}">
                <a16:creationId xmlns:a16="http://schemas.microsoft.com/office/drawing/2014/main" id="{AC0167F8-5C1B-4BF1-96CE-A196915AE1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4658" y="4596418"/>
            <a:ext cx="838200" cy="704850"/>
          </a:xfrm>
          <a:prstGeom prst="rect">
            <a:avLst/>
          </a:prstGeom>
        </p:spPr>
      </p:pic>
      <p:pic>
        <p:nvPicPr>
          <p:cNvPr id="109" name="图片 108">
            <a:hlinkClick r:id="rId5" action="ppaction://hlinksldjump"/>
            <a:extLst>
              <a:ext uri="{FF2B5EF4-FFF2-40B4-BE49-F238E27FC236}">
                <a16:creationId xmlns:a16="http://schemas.microsoft.com/office/drawing/2014/main" id="{37F0F534-A518-4599-8C00-3D08CF8636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7141" y="4607501"/>
            <a:ext cx="838200" cy="70485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728423" y="1571905"/>
            <a:ext cx="48315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C6E4C686-26F1-4E48-82DD-C8A9CC462244}"/>
              </a:ext>
            </a:extLst>
          </p:cNvPr>
          <p:cNvSpPr txBox="1"/>
          <p:nvPr/>
        </p:nvSpPr>
        <p:spPr>
          <a:xfrm>
            <a:off x="1115377" y="1626081"/>
            <a:ext cx="664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用紅色、藍色、黃色和綠色給下圖每一個區域填上一種顏色，且相鄰區域的顏色不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一樣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如果區域</a:t>
            </a: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同色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，那麼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共有多少種不同的填色方法？</a:t>
            </a: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E924E69D-8616-427B-9DD4-E35EA39086E0}"/>
              </a:ext>
            </a:extLst>
          </p:cNvPr>
          <p:cNvSpPr txBox="1"/>
          <p:nvPr/>
        </p:nvSpPr>
        <p:spPr>
          <a:xfrm>
            <a:off x="1859728" y="4278455"/>
            <a:ext cx="70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727F4B60-E578-44A7-901B-BFDEFAA911A6}"/>
              </a:ext>
            </a:extLst>
          </p:cNvPr>
          <p:cNvSpPr txBox="1"/>
          <p:nvPr/>
        </p:nvSpPr>
        <p:spPr>
          <a:xfrm>
            <a:off x="3649529" y="427653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673453A6-BA5B-438B-BF29-B25BC050F992}"/>
              </a:ext>
            </a:extLst>
          </p:cNvPr>
          <p:cNvSpPr txBox="1"/>
          <p:nvPr/>
        </p:nvSpPr>
        <p:spPr>
          <a:xfrm>
            <a:off x="5466348" y="427653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27E1352-1005-425D-9908-7CCBE9F32F72}"/>
              </a:ext>
            </a:extLst>
          </p:cNvPr>
          <p:cNvGrpSpPr/>
          <p:nvPr/>
        </p:nvGrpSpPr>
        <p:grpSpPr>
          <a:xfrm>
            <a:off x="3043646" y="2936179"/>
            <a:ext cx="1967037" cy="1200329"/>
            <a:chOff x="3043646" y="2936179"/>
            <a:chExt cx="1967037" cy="120032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F2A4CB8-6010-4A4B-A3E6-CCC86C00BBC6}"/>
                </a:ext>
              </a:extLst>
            </p:cNvPr>
            <p:cNvGrpSpPr/>
            <p:nvPr/>
          </p:nvGrpSpPr>
          <p:grpSpPr>
            <a:xfrm>
              <a:off x="3043646" y="2936179"/>
              <a:ext cx="1967037" cy="1200329"/>
              <a:chOff x="3980352" y="2716542"/>
              <a:chExt cx="1967037" cy="1200329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67F48164-5471-4A12-B2AB-5A49314EE262}"/>
                  </a:ext>
                </a:extLst>
              </p:cNvPr>
              <p:cNvSpPr/>
              <p:nvPr/>
            </p:nvSpPr>
            <p:spPr>
              <a:xfrm>
                <a:off x="3980352" y="2716542"/>
                <a:ext cx="1967037" cy="1200329"/>
              </a:xfrm>
              <a:prstGeom prst="ellipse">
                <a:avLst/>
              </a:prstGeom>
              <a:noFill/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任意多边形: 形状 2">
                <a:extLst>
                  <a:ext uri="{FF2B5EF4-FFF2-40B4-BE49-F238E27FC236}">
                    <a16:creationId xmlns:a16="http://schemas.microsoft.com/office/drawing/2014/main" id="{F2381347-7591-4BA0-BBF7-1E271EFA2686}"/>
                  </a:ext>
                </a:extLst>
              </p:cNvPr>
              <p:cNvSpPr/>
              <p:nvPr/>
            </p:nvSpPr>
            <p:spPr>
              <a:xfrm>
                <a:off x="4427220" y="2796540"/>
                <a:ext cx="213557" cy="1021080"/>
              </a:xfrm>
              <a:custGeom>
                <a:avLst/>
                <a:gdLst>
                  <a:gd name="connsiteX0" fmla="*/ 30480 w 213557"/>
                  <a:gd name="connsiteY0" fmla="*/ 0 h 1021080"/>
                  <a:gd name="connsiteX1" fmla="*/ 213360 w 213557"/>
                  <a:gd name="connsiteY1" fmla="*/ 487680 h 1021080"/>
                  <a:gd name="connsiteX2" fmla="*/ 0 w 213557"/>
                  <a:gd name="connsiteY2" fmla="*/ 1021080 h 102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557" h="1021080">
                    <a:moveTo>
                      <a:pt x="30480" y="0"/>
                    </a:moveTo>
                    <a:cubicBezTo>
                      <a:pt x="124460" y="158750"/>
                      <a:pt x="218440" y="317500"/>
                      <a:pt x="213360" y="487680"/>
                    </a:cubicBezTo>
                    <a:cubicBezTo>
                      <a:pt x="208280" y="657860"/>
                      <a:pt x="104140" y="839470"/>
                      <a:pt x="0" y="1021080"/>
                    </a:cubicBezTo>
                  </a:path>
                </a:pathLst>
              </a:custGeom>
              <a:noFill/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94DEE804-F828-4EFD-B742-6DFA238A1406}"/>
                  </a:ext>
                </a:extLst>
              </p:cNvPr>
              <p:cNvSpPr/>
              <p:nvPr/>
            </p:nvSpPr>
            <p:spPr>
              <a:xfrm>
                <a:off x="4523471" y="3528418"/>
                <a:ext cx="1122949" cy="220622"/>
              </a:xfrm>
              <a:custGeom>
                <a:avLst/>
                <a:gdLst>
                  <a:gd name="connsiteX0" fmla="*/ 0 w 1196340"/>
                  <a:gd name="connsiteY0" fmla="*/ 106322 h 281582"/>
                  <a:gd name="connsiteX1" fmla="*/ 647700 w 1196340"/>
                  <a:gd name="connsiteY1" fmla="*/ 7262 h 281582"/>
                  <a:gd name="connsiteX2" fmla="*/ 1196340 w 1196340"/>
                  <a:gd name="connsiteY2" fmla="*/ 281582 h 28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6340" h="281582">
                    <a:moveTo>
                      <a:pt x="0" y="106322"/>
                    </a:moveTo>
                    <a:cubicBezTo>
                      <a:pt x="224155" y="42187"/>
                      <a:pt x="448310" y="-21948"/>
                      <a:pt x="647700" y="7262"/>
                    </a:cubicBezTo>
                    <a:cubicBezTo>
                      <a:pt x="847090" y="36472"/>
                      <a:pt x="1021715" y="159027"/>
                      <a:pt x="1196340" y="281582"/>
                    </a:cubicBezTo>
                  </a:path>
                </a:pathLst>
              </a:custGeom>
              <a:noFill/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任意多边形: 形状 4">
                <a:extLst>
                  <a:ext uri="{FF2B5EF4-FFF2-40B4-BE49-F238E27FC236}">
                    <a16:creationId xmlns:a16="http://schemas.microsoft.com/office/drawing/2014/main" id="{CA83FC24-0E0A-47A3-84F6-9712A47504A3}"/>
                  </a:ext>
                </a:extLst>
              </p:cNvPr>
              <p:cNvSpPr/>
              <p:nvPr/>
            </p:nvSpPr>
            <p:spPr>
              <a:xfrm>
                <a:off x="4960620" y="2720340"/>
                <a:ext cx="137939" cy="807720"/>
              </a:xfrm>
              <a:custGeom>
                <a:avLst/>
                <a:gdLst>
                  <a:gd name="connsiteX0" fmla="*/ 0 w 137939"/>
                  <a:gd name="connsiteY0" fmla="*/ 0 h 807720"/>
                  <a:gd name="connsiteX1" fmla="*/ 137160 w 137939"/>
                  <a:gd name="connsiteY1" fmla="*/ 320040 h 807720"/>
                  <a:gd name="connsiteX2" fmla="*/ 45720 w 137939"/>
                  <a:gd name="connsiteY2" fmla="*/ 807720 h 8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939" h="807720">
                    <a:moveTo>
                      <a:pt x="0" y="0"/>
                    </a:moveTo>
                    <a:cubicBezTo>
                      <a:pt x="64770" y="92710"/>
                      <a:pt x="129540" y="185420"/>
                      <a:pt x="137160" y="320040"/>
                    </a:cubicBezTo>
                    <a:cubicBezTo>
                      <a:pt x="144780" y="454660"/>
                      <a:pt x="95250" y="631190"/>
                      <a:pt x="45720" y="807720"/>
                    </a:cubicBezTo>
                  </a:path>
                </a:pathLst>
              </a:custGeom>
              <a:noFill/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69907308-5B13-4DCA-8246-2CCF19ADDC15}"/>
                  </a:ext>
                </a:extLst>
              </p:cNvPr>
              <p:cNvSpPr/>
              <p:nvPr/>
            </p:nvSpPr>
            <p:spPr>
              <a:xfrm>
                <a:off x="5082540" y="2941320"/>
                <a:ext cx="462855" cy="685800"/>
              </a:xfrm>
              <a:custGeom>
                <a:avLst/>
                <a:gdLst>
                  <a:gd name="connsiteX0" fmla="*/ 0 w 462855"/>
                  <a:gd name="connsiteY0" fmla="*/ 0 h 685800"/>
                  <a:gd name="connsiteX1" fmla="*/ 441960 w 462855"/>
                  <a:gd name="connsiteY1" fmla="*/ 167640 h 685800"/>
                  <a:gd name="connsiteX2" fmla="*/ 350520 w 462855"/>
                  <a:gd name="connsiteY2" fmla="*/ 68580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2855" h="685800">
                    <a:moveTo>
                      <a:pt x="0" y="0"/>
                    </a:moveTo>
                    <a:cubicBezTo>
                      <a:pt x="191770" y="26670"/>
                      <a:pt x="383540" y="53340"/>
                      <a:pt x="441960" y="167640"/>
                    </a:cubicBezTo>
                    <a:cubicBezTo>
                      <a:pt x="500380" y="281940"/>
                      <a:pt x="425450" y="483870"/>
                      <a:pt x="350520" y="685800"/>
                    </a:cubicBezTo>
                  </a:path>
                </a:pathLst>
              </a:custGeom>
              <a:noFill/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21D5AFA-4173-48FA-B971-B4717C336037}"/>
                </a:ext>
              </a:extLst>
            </p:cNvPr>
            <p:cNvSpPr txBox="1"/>
            <p:nvPr/>
          </p:nvSpPr>
          <p:spPr>
            <a:xfrm>
              <a:off x="3204791" y="3312141"/>
              <a:ext cx="326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C3C4EDA-E0E3-4D3D-A015-2375AA6F794E}"/>
                </a:ext>
              </a:extLst>
            </p:cNvPr>
            <p:cNvSpPr txBox="1"/>
            <p:nvPr/>
          </p:nvSpPr>
          <p:spPr>
            <a:xfrm>
              <a:off x="3741576" y="3231448"/>
              <a:ext cx="326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63A72E0-4496-4EC9-827A-956067481F09}"/>
                </a:ext>
              </a:extLst>
            </p:cNvPr>
            <p:cNvSpPr txBox="1"/>
            <p:nvPr/>
          </p:nvSpPr>
          <p:spPr>
            <a:xfrm>
              <a:off x="4152567" y="3301146"/>
              <a:ext cx="326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B37AC35-ABDD-4B30-8973-2C23BD51D6E0}"/>
                </a:ext>
              </a:extLst>
            </p:cNvPr>
            <p:cNvSpPr txBox="1"/>
            <p:nvPr/>
          </p:nvSpPr>
          <p:spPr>
            <a:xfrm>
              <a:off x="4644575" y="3312141"/>
              <a:ext cx="326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DD1C939-F973-4595-B20C-787228D3FD1E}"/>
                </a:ext>
              </a:extLst>
            </p:cNvPr>
            <p:cNvSpPr txBox="1"/>
            <p:nvPr/>
          </p:nvSpPr>
          <p:spPr>
            <a:xfrm>
              <a:off x="3834869" y="3736055"/>
              <a:ext cx="326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02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330A8296-0194-48EB-B640-CB15D74BD3D9}"/>
              </a:ext>
            </a:extLst>
          </p:cNvPr>
          <p:cNvSpPr/>
          <p:nvPr/>
        </p:nvSpPr>
        <p:spPr>
          <a:xfrm>
            <a:off x="1369060" y="1889589"/>
            <a:ext cx="2517140" cy="1425111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72F779A-C282-4428-94C6-6AE6C23D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306" y="2036865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6FB3BB-2E88-46DA-B286-1A31CE2F1E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143" y="2262416"/>
            <a:ext cx="2147887" cy="2104568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0A6FAF5D-49EB-464D-A843-5DF96857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3" y="441765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F6E9BEA8-F4B4-411C-A9B1-0DAEF5315C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384607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67CC170F-B7A5-4693-AC8E-FFE8BFA3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ts val="18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1467C27C-8564-4EA9-A796-43A25044A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25233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27D8D29E-ACB5-4741-82D3-5E6F44188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0A297E6D-AA73-4332-9E84-072CA4B1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589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060F563B-C497-4D12-9A84-F5ECAE5E1F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8AA91AF0-B36D-43D1-8907-A66BA5766F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D34C9D91-0489-41AA-8C8E-9B58FCD4D8E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F7B37549-91CB-44C8-8366-8134EFE7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D5A80664-AA6A-462B-985B-17ECFBC70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949" y="2251948"/>
            <a:ext cx="2963351" cy="1367551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11CF7D4-D240-45EF-8695-51EBE1699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976" y="2377595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5BD9A3E4-6F32-48A6-8BF7-0747FA82B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259" y="2385923"/>
            <a:ext cx="20097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AB7B591-AE94-4A57-B2B2-344E3F97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581" y="4425446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E8E336AA-AB87-47FD-B0AE-07118A7DBD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393142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896B2ED9-392E-498D-A07A-B5BC5E47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14FFD6-9BF0-45D4-A379-8AC29AD2D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1B5EE2A-A268-405E-A5CF-23D6B5087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E6DD9ABD-8423-4D5A-871D-06DF7FE0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40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1E4B8FF3-B432-4C2F-9424-983FD6F8A1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0A66D7CC-0655-4DE8-A8C3-9A4B0FEBAA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7DFB92A5-ED85-4824-A966-B1C41F35EBB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0B07090E-F7D1-45B7-B491-687AA70B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7473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0AB2B6BC-A2E6-44AC-ADEC-3B10B655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69" y="2060537"/>
            <a:ext cx="403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答中了，</a:t>
            </a:r>
          </a:p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真了不起 !</a:t>
            </a:r>
            <a:r>
              <a:rPr kumimoji="1" lang="zh-TW" altLang="en-US" dirty="0"/>
              <a:t>               </a:t>
            </a:r>
          </a:p>
        </p:txBody>
      </p:sp>
      <p:graphicFrame>
        <p:nvGraphicFramePr>
          <p:cNvPr id="11" name="Object 1026">
            <a:extLst>
              <a:ext uri="{FF2B5EF4-FFF2-40B4-BE49-F238E27FC236}">
                <a16:creationId xmlns:a16="http://schemas.microsoft.com/office/drawing/2014/main" id="{87956996-B2D1-4B47-A47D-247047BB0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852206"/>
              </p:ext>
            </p:extLst>
          </p:nvPr>
        </p:nvGraphicFramePr>
        <p:xfrm>
          <a:off x="4797029" y="2838413"/>
          <a:ext cx="1193250" cy="1677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2255838" imgH="3173413" progId="MS_ClipArt_Gallery.2">
                  <p:embed/>
                </p:oleObj>
              </mc:Choice>
              <mc:Fallback>
                <p:oleObj name="多媒體項目" r:id="rId5" imgW="2255838" imgH="3173413" progId="MS_ClipArt_Gallery.2">
                  <p:embed/>
                  <p:pic>
                    <p:nvPicPr>
                      <p:cNvPr id="1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029" y="2838413"/>
                        <a:ext cx="1193250" cy="1677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6885C3FD-9750-4082-9B55-7081582D24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"/>
          <a:stretch/>
        </p:blipFill>
        <p:spPr>
          <a:xfrm>
            <a:off x="5907208" y="1938312"/>
            <a:ext cx="2089791" cy="1677975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A871CDD5-E5B0-493F-8991-2AC5FBBD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141" y="4742580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6" name="图片 15">
            <a:hlinkClick r:id="rId8" action="ppaction://hlinksldjump"/>
            <a:extLst>
              <a:ext uri="{FF2B5EF4-FFF2-40B4-BE49-F238E27FC236}">
                <a16:creationId xmlns:a16="http://schemas.microsoft.com/office/drawing/2014/main" id="{307242F9-BFB4-4D58-9BB9-1AF6E536AD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908503"/>
            <a:ext cx="642591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8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11" name="applaus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BF8FCA00-F975-442C-A416-C55252E26A2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100.000000"/>
  <p:tag name="ISPRING_PRESENTATION_TITLE" val="課室小數學科思維強效訓練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634FAA-5F5D-4644-B83F-8AF80B696FA8}:2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CEF5EC-A7C0-4512-9F68-57DB0DC975D9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E9B213-2853-4D06-A5F9-C52422D41D16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706D71-02C4-41F0-A27D-141054BCDF59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C6FE44-F7D3-44D5-BD54-D69926D93C2F}:2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E39400-F42E-4F2C-92C6-594585F819D2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0D6033-91A2-479F-824C-454CA083C05C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370730-7BB0-4620-9176-47AED92A6F68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82F343-53D2-42D5-8374-E5E11C153041}: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D6F5EB-95D8-4F0C-87BB-FE9AD3DDF585}: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A264A8-C413-4794-AB89-CCA066DBAFFA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6C6920-08D8-4E42-84EA-FCFDA91844B5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9475A8-85C2-4EF2-B524-BCC9F5B55417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C4EEEA-40C9-47BF-8137-A712B511EFCA}:294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2524</TotalTime>
  <Words>459</Words>
  <Application>Microsoft Office PowerPoint</Application>
  <PresentationFormat>如螢幕大小 (4:3)</PresentationFormat>
  <Paragraphs>93</Paragraphs>
  <Slides>14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等线</vt:lpstr>
      <vt:lpstr>微软雅黑</vt:lpstr>
      <vt:lpstr>全真中隸書</vt:lpstr>
      <vt:lpstr>全真行書</vt:lpstr>
      <vt:lpstr>全真綜藝體</vt:lpstr>
      <vt:lpstr>全真顏體</vt:lpstr>
      <vt:lpstr>微軟正黑體</vt:lpstr>
      <vt:lpstr>標楷體</vt:lpstr>
      <vt:lpstr>Arial</vt:lpstr>
      <vt:lpstr>Calibri</vt:lpstr>
      <vt:lpstr>Times</vt:lpstr>
      <vt:lpstr>Times New Roman</vt:lpstr>
      <vt:lpstr>主题2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228</cp:revision>
  <dcterms:created xsi:type="dcterms:W3CDTF">2018-12-18T03:20:48Z</dcterms:created>
  <dcterms:modified xsi:type="dcterms:W3CDTF">2023-04-17T04:29:42Z</dcterms:modified>
</cp:coreProperties>
</file>