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277" r:id="rId4"/>
    <p:sldId id="292" r:id="rId5"/>
    <p:sldId id="291" r:id="rId6"/>
    <p:sldId id="280" r:id="rId7"/>
    <p:sldId id="281" r:id="rId8"/>
    <p:sldId id="293" r:id="rId9"/>
    <p:sldId id="284" r:id="rId10"/>
    <p:sldId id="285" r:id="rId11"/>
    <p:sldId id="294" r:id="rId12"/>
    <p:sldId id="288" r:id="rId13"/>
    <p:sldId id="289" r:id="rId14"/>
    <p:sldId id="295" r:id="rId15"/>
    <p:sldId id="273" r:id="rId16"/>
  </p:sldIdLst>
  <p:sldSz cx="9144000" cy="6858000" type="screen4x3"/>
  <p:notesSz cx="6807200" cy="9939338"/>
  <p:custDataLst>
    <p:tags r:id="rId18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pos="896" userDrawn="1">
          <p15:clr>
            <a:srgbClr val="A4A3A4"/>
          </p15:clr>
        </p15:guide>
        <p15:guide id="4" orient="horz" pos="2931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00FF"/>
    <a:srgbClr val="0000FF"/>
    <a:srgbClr val="FF0066"/>
    <a:srgbClr val="FFCCFF"/>
    <a:srgbClr val="99CCFF"/>
    <a:srgbClr val="FF0000"/>
    <a:srgbClr val="FF9900"/>
    <a:srgbClr val="80808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452" y="78"/>
      </p:cViewPr>
      <p:guideLst>
        <p:guide orient="horz" pos="1094"/>
        <p:guide pos="3144"/>
        <p:guide pos="896"/>
        <p:guide orient="horz" pos="2931"/>
        <p:guide orient="horz" pos="2205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10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07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35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12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073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13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373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77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91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44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45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04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06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2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29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473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72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657" y="261258"/>
            <a:ext cx="2862943" cy="9028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83431" y="284711"/>
            <a:ext cx="203562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速算技巧</a:t>
            </a:r>
            <a:endParaRPr kumimoji="0" lang="en-US" altLang="zh-TW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657" y="261258"/>
            <a:ext cx="2862943" cy="9028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83431" y="284711"/>
            <a:ext cx="203562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速算練習</a:t>
            </a:r>
            <a:endParaRPr kumimoji="0" lang="en-US" altLang="zh-TW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752600" y="685800"/>
            <a:ext cx="4894943" cy="2971800"/>
          </a:xfrm>
          <a:prstGeom prst="cloudCallout">
            <a:avLst>
              <a:gd name="adj1" fmla="val 79909"/>
              <a:gd name="adj2" fmla="val -52723"/>
            </a:avLst>
          </a:prstGeom>
          <a:gradFill rotWithShape="0">
            <a:gsLst>
              <a:gs pos="0">
                <a:srgbClr val="F4E3D2"/>
              </a:gs>
              <a:gs pos="100000">
                <a:srgbClr val="D28B44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17088" dir="2436078" algn="ctr" rotWithShape="0">
              <a:srgbClr val="A76B1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  <p:sldLayoutId id="2147483684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7" Type="http://schemas.openxmlformats.org/officeDocument/2006/relationships/slide" Target="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2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0.jpeg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3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slide" Target="slide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slide" Target="slide15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audio" Target="../media/audio2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7.xml"/><Relationship Id="rId5" Type="http://schemas.openxmlformats.org/officeDocument/2006/relationships/image" Target="../media/image8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5" Type="http://schemas.openxmlformats.org/officeDocument/2006/relationships/image" Target="../media/image15.wmf"/><Relationship Id="rId10" Type="http://schemas.openxmlformats.org/officeDocument/2006/relationships/slide" Target="slide8.xml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9.xml"/><Relationship Id="rId7" Type="http://schemas.openxmlformats.org/officeDocument/2006/relationships/slide" Target="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2.wmf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2071915" y="1404256"/>
            <a:ext cx="4648200" cy="1905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TW" altLang="en-US" sz="8000" b="0" dirty="0">
                <a:ea typeface="標楷體" panose="03000509000000000000" pitchFamily="65" charset="-120"/>
              </a:rPr>
              <a:t>速算技巧</a:t>
            </a:r>
            <a:endParaRPr lang="zh-TW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11615" y="3990090"/>
            <a:ext cx="2184400" cy="6084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dirty="0"/>
              <a:t>  示範講解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7677" y="4811856"/>
            <a:ext cx="2184400" cy="7982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dirty="0"/>
              <a:t>  速算練習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endParaRPr lang="zh-TW" altLang="en-US" dirty="0"/>
          </a:p>
        </p:txBody>
      </p:sp>
      <p:pic>
        <p:nvPicPr>
          <p:cNvPr id="10" name="图片 9">
            <a:hlinkClick r:id="rId4" action="ppaction://hlinksldjump"/>
            <a:extLst>
              <a:ext uri="{FF2B5EF4-FFF2-40B4-BE49-F238E27FC236}">
                <a16:creationId xmlns:a16="http://schemas.microsoft.com/office/drawing/2014/main" id="{D68D5982-4D58-45CC-BC9D-EF286D7797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3592" y="3879300"/>
            <a:ext cx="781050" cy="742950"/>
          </a:xfrm>
          <a:prstGeom prst="rect">
            <a:avLst/>
          </a:prstGeom>
        </p:spPr>
      </p:pic>
      <p:pic>
        <p:nvPicPr>
          <p:cNvPr id="11" name="图片 10">
            <a:hlinkClick r:id="rId6" action="ppaction://hlinksldjump"/>
            <a:extLst>
              <a:ext uri="{FF2B5EF4-FFF2-40B4-BE49-F238E27FC236}">
                <a16:creationId xmlns:a16="http://schemas.microsoft.com/office/drawing/2014/main" id="{9C0F0BF5-80C9-414C-BF35-A175CBFC426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629" y="4657086"/>
            <a:ext cx="828675" cy="84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894" y="3286072"/>
            <a:ext cx="1916498" cy="210156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8152" y="153174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對不起!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19C40D7-2758-4357-9A89-FD37696F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435" y="3847035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78372ACE-4116-4F83-A766-8E43C6C91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2987637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4" name="图片 13">
            <a:hlinkClick r:id="rId5" action="ppaction://hlinksldjump"/>
            <a:extLst>
              <a:ext uri="{FF2B5EF4-FFF2-40B4-BE49-F238E27FC236}">
                <a16:creationId xmlns:a16="http://schemas.microsoft.com/office/drawing/2014/main" id="{472F7A6E-756E-4B3C-82F5-9897B541E4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6" b="10937"/>
          <a:stretch/>
        </p:blipFill>
        <p:spPr>
          <a:xfrm>
            <a:off x="6273882" y="2947008"/>
            <a:ext cx="657804" cy="542925"/>
          </a:xfrm>
          <a:prstGeom prst="rect">
            <a:avLst/>
          </a:prstGeom>
        </p:spPr>
      </p:pic>
      <p:pic>
        <p:nvPicPr>
          <p:cNvPr id="15" name="图片 14">
            <a:hlinkClick r:id="rId7" action="ppaction://hlinksldjump"/>
            <a:extLst>
              <a:ext uri="{FF2B5EF4-FFF2-40B4-BE49-F238E27FC236}">
                <a16:creationId xmlns:a16="http://schemas.microsoft.com/office/drawing/2014/main" id="{FC005910-8A14-4EB4-86DF-08CBF878B2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t="1" b="3296"/>
          <a:stretch/>
        </p:blipFill>
        <p:spPr>
          <a:xfrm>
            <a:off x="6286500" y="4718488"/>
            <a:ext cx="609496" cy="525026"/>
          </a:xfrm>
          <a:prstGeom prst="rect">
            <a:avLst/>
          </a:prstGeom>
        </p:spPr>
      </p:pic>
      <p:pic>
        <p:nvPicPr>
          <p:cNvPr id="16" name="图片 15">
            <a:hlinkClick r:id="rId9" action="ppaction://hlinksldjump"/>
            <a:extLst>
              <a:ext uri="{FF2B5EF4-FFF2-40B4-BE49-F238E27FC236}">
                <a16:creationId xmlns:a16="http://schemas.microsoft.com/office/drawing/2014/main" id="{0553EDB6-A33E-48F3-AF70-5814E0648C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91" b="3959"/>
          <a:stretch/>
        </p:blipFill>
        <p:spPr>
          <a:xfrm>
            <a:off x="6286500" y="3847035"/>
            <a:ext cx="600609" cy="493984"/>
          </a:xfrm>
          <a:prstGeom prst="rect">
            <a:avLst/>
          </a:prstGeom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66F7C855-6E2D-44C0-B15E-1A3E11229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012" y="4750168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0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>
            <a:extLst>
              <a:ext uri="{FF2B5EF4-FFF2-40B4-BE49-F238E27FC236}">
                <a16:creationId xmlns:a16="http://schemas.microsoft.com/office/drawing/2014/main" id="{FB2AEE43-6A68-42A1-ABD0-20A53F623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16" y="1644525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9CD431D2-626A-451A-92BD-41B8881B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450" y="4357889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4" name="图片 13">
            <a:hlinkClick r:id="rId4" action="ppaction://hlinksldjump"/>
            <a:extLst>
              <a:ext uri="{FF2B5EF4-FFF2-40B4-BE49-F238E27FC236}">
                <a16:creationId xmlns:a16="http://schemas.microsoft.com/office/drawing/2014/main" id="{69BAA010-9F30-4929-98AC-1077E95859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15" b="3080"/>
          <a:stretch/>
        </p:blipFill>
        <p:spPr>
          <a:xfrm>
            <a:off x="6303169" y="4317260"/>
            <a:ext cx="600638" cy="52620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C93C603-D2FC-4A5F-8375-7A5AD490646B}"/>
              </a:ext>
            </a:extLst>
          </p:cNvPr>
          <p:cNvSpPr txBox="1"/>
          <p:nvPr/>
        </p:nvSpPr>
        <p:spPr>
          <a:xfrm>
            <a:off x="1149532" y="2447658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2E6A96D-08AC-4BF0-BDA5-6060EE1443E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8639" y="2481435"/>
            <a:ext cx="1723043" cy="1656000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844DAA2B-CCE4-4DCD-860A-BF1EB5DE31C5}"/>
              </a:ext>
            </a:extLst>
          </p:cNvPr>
          <p:cNvGrpSpPr/>
          <p:nvPr/>
        </p:nvGrpSpPr>
        <p:grpSpPr>
          <a:xfrm>
            <a:off x="1520335" y="3093125"/>
            <a:ext cx="917287" cy="878951"/>
            <a:chOff x="1291662" y="2924162"/>
            <a:chExt cx="917287" cy="878951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E5E11FD-856E-43F1-A913-981FB8DBCCC5}"/>
                </a:ext>
              </a:extLst>
            </p:cNvPr>
            <p:cNvSpPr txBox="1"/>
            <p:nvPr/>
          </p:nvSpPr>
          <p:spPr>
            <a:xfrm>
              <a:off x="1549922" y="3279893"/>
              <a:ext cx="595035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24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F089AD6-5F45-4FB3-80A2-288AC63F8528}"/>
                </a:ext>
              </a:extLst>
            </p:cNvPr>
            <p:cNvSpPr txBox="1"/>
            <p:nvPr/>
          </p:nvSpPr>
          <p:spPr>
            <a:xfrm>
              <a:off x="1563189" y="2924162"/>
              <a:ext cx="6457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11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A41B26B-7B0E-4AA6-AF72-092AFF5E32DA}"/>
                </a:ext>
              </a:extLst>
            </p:cNvPr>
            <p:cNvSpPr txBox="1"/>
            <p:nvPr/>
          </p:nvSpPr>
          <p:spPr>
            <a:xfrm>
              <a:off x="129166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6" name="任意多边形: 形状 41">
              <a:extLst>
                <a:ext uri="{FF2B5EF4-FFF2-40B4-BE49-F238E27FC236}">
                  <a16:creationId xmlns:a16="http://schemas.microsoft.com/office/drawing/2014/main" id="{03561BFB-BD89-4692-95BF-449F9212B641}"/>
                </a:ext>
              </a:extLst>
            </p:cNvPr>
            <p:cNvSpPr/>
            <p:nvPr/>
          </p:nvSpPr>
          <p:spPr>
            <a:xfrm>
              <a:off x="1603828" y="3364411"/>
              <a:ext cx="4572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95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56173" y="159630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答對了！</a:t>
            </a:r>
            <a:endParaRPr kumimoji="1" lang="en-US" altLang="zh-TW" sz="5400" b="1" dirty="0">
              <a:solidFill>
                <a:srgbClr val="FF00FF"/>
              </a:solidFill>
              <a:latin typeface="全真中隸書" pitchFamily="49" charset="-120"/>
              <a:ea typeface="全真中隸書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你真聰明。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8" y="335063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jituwang.com/uploads/allimg/151012/258178-15101221253990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18" y="1561274"/>
            <a:ext cx="1875774" cy="24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06671280-96B3-4FDC-BBC3-CF86895C2C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7" b="15503"/>
          <a:stretch/>
        </p:blipFill>
        <p:spPr>
          <a:xfrm>
            <a:off x="6331131" y="4229100"/>
            <a:ext cx="676735" cy="539496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0D069B35-4B51-4E87-8FB4-E14628AA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666" y="4102039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089270"/>
      </p:ext>
    </p:extLst>
  </p:cSld>
  <p:clrMapOvr>
    <a:masterClrMapping/>
  </p:clrMapOvr>
  <p:transition spd="slow" advClick="0">
    <p:sndAc>
      <p:stSnd>
        <p:snd r:embed="rId4" name="drumroll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8152" y="1531746"/>
            <a:ext cx="45057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繼續努力吧。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043" y="3295310"/>
            <a:ext cx="2048993" cy="2144712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80FE6A3-A5F3-474A-87B9-C63DDC318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057" y="4656660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2CB3229A-70DC-4DCB-8314-505E9889A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3797262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3" name="图片 12">
            <a:hlinkClick r:id="rId5" action="ppaction://hlinksldjump"/>
            <a:extLst>
              <a:ext uri="{FF2B5EF4-FFF2-40B4-BE49-F238E27FC236}">
                <a16:creationId xmlns:a16="http://schemas.microsoft.com/office/drawing/2014/main" id="{B774A6F2-F001-4636-813E-D348A6C7DD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19" b="14816"/>
          <a:stretch/>
        </p:blipFill>
        <p:spPr>
          <a:xfrm>
            <a:off x="6296296" y="3756634"/>
            <a:ext cx="635389" cy="519276"/>
          </a:xfrm>
          <a:prstGeom prst="rect">
            <a:avLst/>
          </a:prstGeom>
        </p:spPr>
      </p:pic>
      <p:pic>
        <p:nvPicPr>
          <p:cNvPr id="14" name="图片 13">
            <a:hlinkClick r:id="rId7" action="ppaction://hlinksldjump"/>
            <a:extLst>
              <a:ext uri="{FF2B5EF4-FFF2-40B4-BE49-F238E27FC236}">
                <a16:creationId xmlns:a16="http://schemas.microsoft.com/office/drawing/2014/main" id="{E30E0E50-E74A-4B13-B1D6-0BA4BE0583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72" b="6407"/>
          <a:stretch/>
        </p:blipFill>
        <p:spPr>
          <a:xfrm>
            <a:off x="6296296" y="4656660"/>
            <a:ext cx="590813" cy="481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060730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39224C17-B7A5-48DD-9732-DFF4F32661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2" t="67249" r="65955" b="5428"/>
          <a:stretch/>
        </p:blipFill>
        <p:spPr>
          <a:xfrm>
            <a:off x="1664216" y="2410788"/>
            <a:ext cx="1332413" cy="1512867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B01CB2BA-BD5B-4E31-9C49-C61E9A99F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306" y="1635816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81045A96-4E6C-485B-8152-249AB5D408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7" b="15503"/>
          <a:stretch/>
        </p:blipFill>
        <p:spPr>
          <a:xfrm>
            <a:off x="6261461" y="4405250"/>
            <a:ext cx="676735" cy="539496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5CE42E21-BD3C-4236-A676-04165B271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996" y="4278189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4078FDF-62B4-4979-B23E-D703549B4D80}"/>
              </a:ext>
            </a:extLst>
          </p:cNvPr>
          <p:cNvSpPr txBox="1"/>
          <p:nvPr/>
        </p:nvSpPr>
        <p:spPr>
          <a:xfrm>
            <a:off x="1149532" y="2447658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30A87C2-7C57-44D2-9E31-CCCE9D2E4D34}"/>
              </a:ext>
            </a:extLst>
          </p:cNvPr>
          <p:cNvGrpSpPr/>
          <p:nvPr/>
        </p:nvGrpSpPr>
        <p:grpSpPr>
          <a:xfrm>
            <a:off x="1930763" y="2971714"/>
            <a:ext cx="691507" cy="875195"/>
            <a:chOff x="1291662" y="2924162"/>
            <a:chExt cx="691507" cy="87519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1100CF3-E15A-49EC-BE55-B556F043128B}"/>
                </a:ext>
              </a:extLst>
            </p:cNvPr>
            <p:cNvSpPr txBox="1"/>
            <p:nvPr/>
          </p:nvSpPr>
          <p:spPr>
            <a:xfrm>
              <a:off x="1583509" y="2924162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8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D861F72-4FD5-461C-9CE2-C1670D91BA5A}"/>
                </a:ext>
              </a:extLst>
            </p:cNvPr>
            <p:cNvSpPr txBox="1"/>
            <p:nvPr/>
          </p:nvSpPr>
          <p:spPr>
            <a:xfrm>
              <a:off x="129166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8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305D64E-7FE9-43EE-A57F-9C9A5D73A684}"/>
                </a:ext>
              </a:extLst>
            </p:cNvPr>
            <p:cNvSpPr txBox="1"/>
            <p:nvPr/>
          </p:nvSpPr>
          <p:spPr>
            <a:xfrm>
              <a:off x="1583509" y="3276137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9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FA004B2-121B-4A54-8275-9F0B1A5E3450}"/>
                </a:ext>
              </a:extLst>
            </p:cNvPr>
            <p:cNvSpPr/>
            <p:nvPr/>
          </p:nvSpPr>
          <p:spPr>
            <a:xfrm>
              <a:off x="1603828" y="336441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69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2651125" y="5148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1" lang="zh-TW" altLang="en-US"/>
          </a:p>
        </p:txBody>
      </p:sp>
      <p:sp>
        <p:nvSpPr>
          <p:cNvPr id="155653" name="AutoShape 11"/>
          <p:cNvSpPr>
            <a:spLocks noChangeArrowheads="1"/>
          </p:cNvSpPr>
          <p:nvPr/>
        </p:nvSpPr>
        <p:spPr bwMode="auto">
          <a:xfrm rot="11283964">
            <a:off x="1749846" y="1374477"/>
            <a:ext cx="5029200" cy="2971800"/>
          </a:xfrm>
          <a:prstGeom prst="cloudCallout">
            <a:avLst>
              <a:gd name="adj1" fmla="val -64075"/>
              <a:gd name="adj2" fmla="val 90402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sp>
        <p:nvSpPr>
          <p:cNvPr id="155654" name="Text Box 12"/>
          <p:cNvSpPr txBox="1">
            <a:spLocks noChangeArrowheads="1"/>
          </p:cNvSpPr>
          <p:nvPr/>
        </p:nvSpPr>
        <p:spPr bwMode="auto">
          <a:xfrm>
            <a:off x="1933459" y="2161262"/>
            <a:ext cx="4800600" cy="15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ea typeface="全真疊圓體" pitchFamily="49" charset="-120"/>
              </a:rPr>
              <a:t>       </a:t>
            </a:r>
            <a:r>
              <a:rPr kumimoji="1" lang="zh-TW" altLang="en-US" sz="5400" dirty="0">
                <a:solidFill>
                  <a:srgbClr val="0000CC"/>
                </a:solidFill>
                <a:ea typeface="全真疊圓體" pitchFamily="49" charset="-120"/>
              </a:rPr>
              <a:t>歡迎你</a:t>
            </a:r>
            <a:endParaRPr kumimoji="1" lang="zh-TW" altLang="en-US" sz="5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solidFill>
                  <a:srgbClr val="009900"/>
                </a:solidFill>
                <a:latin typeface="全真行書" pitchFamily="49" charset="-120"/>
                <a:ea typeface="全真行書" pitchFamily="49" charset="-120"/>
              </a:rPr>
              <a:t>下次再來挑戰!</a:t>
            </a:r>
            <a:endParaRPr kumimoji="1" lang="zh-TW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矩形 113">
            <a:extLst>
              <a:ext uri="{FF2B5EF4-FFF2-40B4-BE49-F238E27FC236}">
                <a16:creationId xmlns:a16="http://schemas.microsoft.com/office/drawing/2014/main" id="{E4888171-DFE1-4111-8800-EAC2438BF37A}"/>
              </a:ext>
            </a:extLst>
          </p:cNvPr>
          <p:cNvSpPr/>
          <p:nvPr/>
        </p:nvSpPr>
        <p:spPr>
          <a:xfrm>
            <a:off x="2192615" y="1999667"/>
            <a:ext cx="4189992" cy="360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hlinkClick r:id="rId5" action="ppaction://hlinksldjump"/>
            <a:extLst>
              <a:ext uri="{FF2B5EF4-FFF2-40B4-BE49-F238E27FC236}">
                <a16:creationId xmlns:a16="http://schemas.microsoft.com/office/drawing/2014/main" id="{330EEEB1-327F-41B0-A4AD-CC519E89180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4594" y="5159635"/>
            <a:ext cx="771525" cy="6477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clrChange>
              <a:clrFrom>
                <a:srgbClr val="D4EFFC"/>
              </a:clrFrom>
              <a:clrTo>
                <a:srgbClr val="D4E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289" y="3068586"/>
            <a:ext cx="511027" cy="540021"/>
          </a:xfrm>
          <a:prstGeom prst="rect">
            <a:avLst/>
          </a:prstGeom>
        </p:spPr>
      </p:pic>
      <p:sp>
        <p:nvSpPr>
          <p:cNvPr id="43" name="云形标注 42"/>
          <p:cNvSpPr/>
          <p:nvPr/>
        </p:nvSpPr>
        <p:spPr>
          <a:xfrm>
            <a:off x="6382607" y="3729560"/>
            <a:ext cx="2346593" cy="1134068"/>
          </a:xfrm>
          <a:prstGeom prst="cloudCallout">
            <a:avLst>
              <a:gd name="adj1" fmla="val -70833"/>
              <a:gd name="adj2" fmla="val 71445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6382607" y="3863710"/>
            <a:ext cx="235766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按此開始挑戰</a:t>
            </a:r>
            <a:endParaRPr lang="en-US" altLang="zh-TW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ctr">
              <a:defRPr/>
            </a:pPr>
            <a:r>
              <a:rPr lang="zh-TW" altLang="en-US" sz="2400" b="1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速算練習</a:t>
            </a:r>
            <a:endParaRPr lang="zh-CN" altLang="en-US" sz="2400" b="1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CAE3E63-FAA2-4272-B592-DB895FC11309}"/>
              </a:ext>
            </a:extLst>
          </p:cNvPr>
          <p:cNvGrpSpPr/>
          <p:nvPr/>
        </p:nvGrpSpPr>
        <p:grpSpPr>
          <a:xfrm>
            <a:off x="1571062" y="2922303"/>
            <a:ext cx="674612" cy="760949"/>
            <a:chOff x="1311982" y="2966693"/>
            <a:chExt cx="674612" cy="760949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E7ED450-9225-40D7-BB72-3C4BDFB19619}"/>
                </a:ext>
              </a:extLst>
            </p:cNvPr>
            <p:cNvSpPr txBox="1"/>
            <p:nvPr/>
          </p:nvSpPr>
          <p:spPr>
            <a:xfrm>
              <a:off x="1311982" y="3121683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2515065-5082-494D-BAFA-31B386F8CBE2}"/>
                </a:ext>
              </a:extLst>
            </p:cNvPr>
            <p:cNvSpPr txBox="1"/>
            <p:nvPr/>
          </p:nvSpPr>
          <p:spPr>
            <a:xfrm>
              <a:off x="1586934" y="2966693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692D98B-2564-4831-8197-4773F3F4D768}"/>
                </a:ext>
              </a:extLst>
            </p:cNvPr>
            <p:cNvSpPr txBox="1"/>
            <p:nvPr/>
          </p:nvSpPr>
          <p:spPr>
            <a:xfrm>
              <a:off x="1583509" y="3265977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CEC77815-C650-44D1-9585-BA9C8EDE1D3B}"/>
                </a:ext>
              </a:extLst>
            </p:cNvPr>
            <p:cNvSpPr/>
            <p:nvPr/>
          </p:nvSpPr>
          <p:spPr>
            <a:xfrm>
              <a:off x="1593668" y="334409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2BAAB0F-54B8-4F93-8543-15EA97CBEB3A}"/>
              </a:ext>
            </a:extLst>
          </p:cNvPr>
          <p:cNvSpPr txBox="1"/>
          <p:nvPr/>
        </p:nvSpPr>
        <p:spPr>
          <a:xfrm>
            <a:off x="2169734" y="3045583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2100B21-4693-44D6-A161-4B472B50555D}"/>
              </a:ext>
            </a:extLst>
          </p:cNvPr>
          <p:cNvGrpSpPr/>
          <p:nvPr/>
        </p:nvGrpSpPr>
        <p:grpSpPr>
          <a:xfrm>
            <a:off x="2487655" y="2901523"/>
            <a:ext cx="674612" cy="760949"/>
            <a:chOff x="1311982" y="2966693"/>
            <a:chExt cx="674612" cy="760949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8453103-2E77-41A8-A1E6-2D96FFE0CFF0}"/>
                </a:ext>
              </a:extLst>
            </p:cNvPr>
            <p:cNvSpPr txBox="1"/>
            <p:nvPr/>
          </p:nvSpPr>
          <p:spPr>
            <a:xfrm>
              <a:off x="1311982" y="3121683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5255C37-212C-49CE-BD57-7285B4E0C13A}"/>
                </a:ext>
              </a:extLst>
            </p:cNvPr>
            <p:cNvSpPr txBox="1"/>
            <p:nvPr/>
          </p:nvSpPr>
          <p:spPr>
            <a:xfrm>
              <a:off x="1586934" y="2966693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A867D63-4373-4BF0-B58A-C3CD7FBDE05E}"/>
                </a:ext>
              </a:extLst>
            </p:cNvPr>
            <p:cNvSpPr txBox="1"/>
            <p:nvPr/>
          </p:nvSpPr>
          <p:spPr>
            <a:xfrm>
              <a:off x="1583509" y="3265977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5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984F4152-2BC9-40EA-8F10-A3F547275A9D}"/>
                </a:ext>
              </a:extLst>
            </p:cNvPr>
            <p:cNvSpPr/>
            <p:nvPr/>
          </p:nvSpPr>
          <p:spPr>
            <a:xfrm>
              <a:off x="1593668" y="334409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42B4E287-2ECD-4B57-9BFB-C9F57814A74E}"/>
              </a:ext>
            </a:extLst>
          </p:cNvPr>
          <p:cNvSpPr txBox="1"/>
          <p:nvPr/>
        </p:nvSpPr>
        <p:spPr>
          <a:xfrm>
            <a:off x="3080712" y="3034653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3243C98-4BCC-43CF-8C61-20902BCE1DCC}"/>
              </a:ext>
            </a:extLst>
          </p:cNvPr>
          <p:cNvGrpSpPr/>
          <p:nvPr/>
        </p:nvGrpSpPr>
        <p:grpSpPr>
          <a:xfrm>
            <a:off x="3414185" y="2910116"/>
            <a:ext cx="674612" cy="760949"/>
            <a:chOff x="1311982" y="2966693"/>
            <a:chExt cx="674612" cy="760949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6CA5892-2813-4700-9C64-5B86B7014E1F}"/>
                </a:ext>
              </a:extLst>
            </p:cNvPr>
            <p:cNvSpPr txBox="1"/>
            <p:nvPr/>
          </p:nvSpPr>
          <p:spPr>
            <a:xfrm>
              <a:off x="1311982" y="3121683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5C271D3-76DB-4F53-BBE4-79447D8C5D61}"/>
                </a:ext>
              </a:extLst>
            </p:cNvPr>
            <p:cNvSpPr txBox="1"/>
            <p:nvPr/>
          </p:nvSpPr>
          <p:spPr>
            <a:xfrm>
              <a:off x="1586934" y="2966693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086B7CDB-12F8-47B1-BD17-552F6F4017B2}"/>
                </a:ext>
              </a:extLst>
            </p:cNvPr>
            <p:cNvSpPr txBox="1"/>
            <p:nvPr/>
          </p:nvSpPr>
          <p:spPr>
            <a:xfrm>
              <a:off x="1583509" y="3265977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9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E2A5ED22-DDDB-4BE4-8256-3F245283FD99}"/>
                </a:ext>
              </a:extLst>
            </p:cNvPr>
            <p:cNvSpPr/>
            <p:nvPr/>
          </p:nvSpPr>
          <p:spPr>
            <a:xfrm>
              <a:off x="1593668" y="334409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57CCFF8-BB93-481C-9BA2-1D8E10663E23}"/>
              </a:ext>
            </a:extLst>
          </p:cNvPr>
          <p:cNvGrpSpPr/>
          <p:nvPr/>
        </p:nvGrpSpPr>
        <p:grpSpPr>
          <a:xfrm>
            <a:off x="1553481" y="3592855"/>
            <a:ext cx="764606" cy="769554"/>
            <a:chOff x="1311982" y="2966693"/>
            <a:chExt cx="764606" cy="769554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6072801A-2A8A-447B-BB27-A5F00BA1D22E}"/>
                </a:ext>
              </a:extLst>
            </p:cNvPr>
            <p:cNvSpPr txBox="1"/>
            <p:nvPr/>
          </p:nvSpPr>
          <p:spPr>
            <a:xfrm>
              <a:off x="1537738" y="3274582"/>
              <a:ext cx="529044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45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0891775A-2BC6-4810-802A-9081837CC087}"/>
                </a:ext>
              </a:extLst>
            </p:cNvPr>
            <p:cNvSpPr txBox="1"/>
            <p:nvPr/>
          </p:nvSpPr>
          <p:spPr>
            <a:xfrm>
              <a:off x="1311982" y="3121683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9BBE282A-C2EC-4704-B9A4-380DC987A8F8}"/>
                </a:ext>
              </a:extLst>
            </p:cNvPr>
            <p:cNvSpPr txBox="1"/>
            <p:nvPr/>
          </p:nvSpPr>
          <p:spPr>
            <a:xfrm>
              <a:off x="1527578" y="2966693"/>
              <a:ext cx="54901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15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653F1DD1-24EF-408A-A3F1-0D0072F9624D}"/>
                </a:ext>
              </a:extLst>
            </p:cNvPr>
            <p:cNvSpPr/>
            <p:nvPr/>
          </p:nvSpPr>
          <p:spPr>
            <a:xfrm>
              <a:off x="1593668" y="3344091"/>
              <a:ext cx="4572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0B3A31F6-45D4-401F-9F1C-2E60AC151973}"/>
              </a:ext>
            </a:extLst>
          </p:cNvPr>
          <p:cNvGrpSpPr/>
          <p:nvPr/>
        </p:nvGrpSpPr>
        <p:grpSpPr>
          <a:xfrm>
            <a:off x="2544281" y="3583263"/>
            <a:ext cx="799442" cy="769554"/>
            <a:chOff x="1311982" y="2966693"/>
            <a:chExt cx="799442" cy="769554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039667B9-81B6-43F8-9866-CFF29D808DE3}"/>
                </a:ext>
              </a:extLst>
            </p:cNvPr>
            <p:cNvSpPr txBox="1"/>
            <p:nvPr/>
          </p:nvSpPr>
          <p:spPr>
            <a:xfrm>
              <a:off x="1537738" y="3274582"/>
              <a:ext cx="529044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45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42AB165A-9DEE-4525-BEA3-A615D9C695A2}"/>
                </a:ext>
              </a:extLst>
            </p:cNvPr>
            <p:cNvSpPr txBox="1"/>
            <p:nvPr/>
          </p:nvSpPr>
          <p:spPr>
            <a:xfrm>
              <a:off x="1311982" y="3121683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D6B21CAF-03E1-4988-A3DE-9DAECA8821E7}"/>
                </a:ext>
              </a:extLst>
            </p:cNvPr>
            <p:cNvSpPr txBox="1"/>
            <p:nvPr/>
          </p:nvSpPr>
          <p:spPr>
            <a:xfrm>
              <a:off x="1562414" y="2966693"/>
              <a:ext cx="54901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20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1E8A2BA3-1560-49DF-8B06-8EB7AF092514}"/>
                </a:ext>
              </a:extLst>
            </p:cNvPr>
            <p:cNvSpPr/>
            <p:nvPr/>
          </p:nvSpPr>
          <p:spPr>
            <a:xfrm>
              <a:off x="1593668" y="3344091"/>
              <a:ext cx="4572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3270C263-9CD0-4D96-9BEE-4F535A376E70}"/>
              </a:ext>
            </a:extLst>
          </p:cNvPr>
          <p:cNvGrpSpPr/>
          <p:nvPr/>
        </p:nvGrpSpPr>
        <p:grpSpPr>
          <a:xfrm>
            <a:off x="3540411" y="3583263"/>
            <a:ext cx="764606" cy="769554"/>
            <a:chOff x="1311982" y="2966693"/>
            <a:chExt cx="764606" cy="769554"/>
          </a:xfrm>
        </p:grpSpPr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919562A4-B5C8-4826-BF2E-362E8A1A3D4E}"/>
                </a:ext>
              </a:extLst>
            </p:cNvPr>
            <p:cNvSpPr txBox="1"/>
            <p:nvPr/>
          </p:nvSpPr>
          <p:spPr>
            <a:xfrm>
              <a:off x="1537738" y="3274582"/>
              <a:ext cx="529044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45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00373D65-0D15-4397-BABA-6A9FE0CFEBA9}"/>
                </a:ext>
              </a:extLst>
            </p:cNvPr>
            <p:cNvSpPr txBox="1"/>
            <p:nvPr/>
          </p:nvSpPr>
          <p:spPr>
            <a:xfrm>
              <a:off x="1311982" y="3121683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7662064B-5846-4A6D-9B31-E20D72190DB6}"/>
                </a:ext>
              </a:extLst>
            </p:cNvPr>
            <p:cNvSpPr txBox="1"/>
            <p:nvPr/>
          </p:nvSpPr>
          <p:spPr>
            <a:xfrm>
              <a:off x="1527578" y="2966693"/>
              <a:ext cx="54901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18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1D0DD9B6-7659-4B35-9EBE-C452956E613B}"/>
                </a:ext>
              </a:extLst>
            </p:cNvPr>
            <p:cNvSpPr/>
            <p:nvPr/>
          </p:nvSpPr>
          <p:spPr>
            <a:xfrm>
              <a:off x="1593668" y="3344091"/>
              <a:ext cx="4572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文本框 77">
            <a:extLst>
              <a:ext uri="{FF2B5EF4-FFF2-40B4-BE49-F238E27FC236}">
                <a16:creationId xmlns:a16="http://schemas.microsoft.com/office/drawing/2014/main" id="{C42D75A8-7B04-4F96-932A-653A7ECD0A1F}"/>
              </a:ext>
            </a:extLst>
          </p:cNvPr>
          <p:cNvSpPr txBox="1"/>
          <p:nvPr/>
        </p:nvSpPr>
        <p:spPr>
          <a:xfrm>
            <a:off x="3226610" y="3698285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C87916B-E3F8-4058-BF09-D581BE53AF3D}"/>
              </a:ext>
            </a:extLst>
          </p:cNvPr>
          <p:cNvSpPr txBox="1"/>
          <p:nvPr/>
        </p:nvSpPr>
        <p:spPr>
          <a:xfrm>
            <a:off x="2254535" y="3705030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86DAA0BD-F8B9-4B35-81EA-2039EDB0988C}"/>
              </a:ext>
            </a:extLst>
          </p:cNvPr>
          <p:cNvGrpSpPr/>
          <p:nvPr/>
        </p:nvGrpSpPr>
        <p:grpSpPr>
          <a:xfrm>
            <a:off x="1564046" y="4205642"/>
            <a:ext cx="764606" cy="769554"/>
            <a:chOff x="1311982" y="2966693"/>
            <a:chExt cx="764606" cy="769554"/>
          </a:xfrm>
        </p:grpSpPr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0AE1CB62-93B8-45FB-A89F-E571A762F461}"/>
                </a:ext>
              </a:extLst>
            </p:cNvPr>
            <p:cNvSpPr txBox="1"/>
            <p:nvPr/>
          </p:nvSpPr>
          <p:spPr>
            <a:xfrm>
              <a:off x="1537738" y="3274582"/>
              <a:ext cx="529044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45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653721DA-D9B5-4920-A228-55EFFC8CDC64}"/>
                </a:ext>
              </a:extLst>
            </p:cNvPr>
            <p:cNvSpPr txBox="1"/>
            <p:nvPr/>
          </p:nvSpPr>
          <p:spPr>
            <a:xfrm>
              <a:off x="1311982" y="3121683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6B02F949-E2FA-4EB1-84C6-EF69340A399F}"/>
                </a:ext>
              </a:extLst>
            </p:cNvPr>
            <p:cNvSpPr txBox="1"/>
            <p:nvPr/>
          </p:nvSpPr>
          <p:spPr>
            <a:xfrm>
              <a:off x="1527578" y="2966693"/>
              <a:ext cx="54901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35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5AD27EE1-0384-42F4-9A30-BA0423541C02}"/>
                </a:ext>
              </a:extLst>
            </p:cNvPr>
            <p:cNvSpPr/>
            <p:nvPr/>
          </p:nvSpPr>
          <p:spPr>
            <a:xfrm>
              <a:off x="1593668" y="3344091"/>
              <a:ext cx="4572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8D556854-2EBE-4363-A33E-66F764098B71}"/>
              </a:ext>
            </a:extLst>
          </p:cNvPr>
          <p:cNvSpPr txBox="1"/>
          <p:nvPr/>
        </p:nvSpPr>
        <p:spPr>
          <a:xfrm>
            <a:off x="2254535" y="4336652"/>
            <a:ext cx="56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2E007F02-67ED-4FEC-90D1-839CD2556E82}"/>
              </a:ext>
            </a:extLst>
          </p:cNvPr>
          <p:cNvGrpSpPr/>
          <p:nvPr/>
        </p:nvGrpSpPr>
        <p:grpSpPr>
          <a:xfrm>
            <a:off x="2569645" y="4210471"/>
            <a:ext cx="764606" cy="769554"/>
            <a:chOff x="1311982" y="2966693"/>
            <a:chExt cx="764606" cy="769554"/>
          </a:xfrm>
        </p:grpSpPr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E2D2C13E-59A4-4EB5-861C-0DB7C80C17F6}"/>
                </a:ext>
              </a:extLst>
            </p:cNvPr>
            <p:cNvSpPr txBox="1"/>
            <p:nvPr/>
          </p:nvSpPr>
          <p:spPr>
            <a:xfrm>
              <a:off x="1537738" y="3274582"/>
              <a:ext cx="529044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45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8BB18A68-EEF1-440E-A9C9-C86E485F03C6}"/>
                </a:ext>
              </a:extLst>
            </p:cNvPr>
            <p:cNvSpPr txBox="1"/>
            <p:nvPr/>
          </p:nvSpPr>
          <p:spPr>
            <a:xfrm>
              <a:off x="1311982" y="3121683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B7AE9095-FBD3-43C1-96F7-1B417A2AFAC7}"/>
                </a:ext>
              </a:extLst>
            </p:cNvPr>
            <p:cNvSpPr txBox="1"/>
            <p:nvPr/>
          </p:nvSpPr>
          <p:spPr>
            <a:xfrm>
              <a:off x="1527578" y="2966693"/>
              <a:ext cx="54901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18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F24BF94E-69E9-48E7-BAA1-1A7ED5A7A6A5}"/>
                </a:ext>
              </a:extLst>
            </p:cNvPr>
            <p:cNvSpPr/>
            <p:nvPr/>
          </p:nvSpPr>
          <p:spPr>
            <a:xfrm>
              <a:off x="1593668" y="3344091"/>
              <a:ext cx="4572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423C5FC2-C9AA-4FA8-9BA7-9A404BB0A3E3}"/>
              </a:ext>
            </a:extLst>
          </p:cNvPr>
          <p:cNvGrpSpPr/>
          <p:nvPr/>
        </p:nvGrpSpPr>
        <p:grpSpPr>
          <a:xfrm>
            <a:off x="1591563" y="4793488"/>
            <a:ext cx="764606" cy="769554"/>
            <a:chOff x="1311982" y="2966693"/>
            <a:chExt cx="764606" cy="769554"/>
          </a:xfrm>
        </p:grpSpPr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CD8C6E41-A771-4CC6-82AA-94FC672B9A9E}"/>
                </a:ext>
              </a:extLst>
            </p:cNvPr>
            <p:cNvSpPr txBox="1"/>
            <p:nvPr/>
          </p:nvSpPr>
          <p:spPr>
            <a:xfrm>
              <a:off x="1537738" y="3274582"/>
              <a:ext cx="529044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45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F310EFC2-9AEB-4854-B3EC-9E120F4694BB}"/>
                </a:ext>
              </a:extLst>
            </p:cNvPr>
            <p:cNvSpPr txBox="1"/>
            <p:nvPr/>
          </p:nvSpPr>
          <p:spPr>
            <a:xfrm>
              <a:off x="1311982" y="3121683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E5EDCE3A-1F25-4F5A-8B12-451E5D2531A7}"/>
                </a:ext>
              </a:extLst>
            </p:cNvPr>
            <p:cNvSpPr txBox="1"/>
            <p:nvPr/>
          </p:nvSpPr>
          <p:spPr>
            <a:xfrm>
              <a:off x="1527578" y="2966693"/>
              <a:ext cx="54901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17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5EA2F144-DE62-4269-B677-6D3C940C190F}"/>
                </a:ext>
              </a:extLst>
            </p:cNvPr>
            <p:cNvSpPr/>
            <p:nvPr/>
          </p:nvSpPr>
          <p:spPr>
            <a:xfrm>
              <a:off x="1593668" y="3344091"/>
              <a:ext cx="4572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842AF3BD-AA09-4A45-9ACB-95CBC2681F5B}"/>
              </a:ext>
            </a:extLst>
          </p:cNvPr>
          <p:cNvSpPr txBox="1"/>
          <p:nvPr/>
        </p:nvSpPr>
        <p:spPr>
          <a:xfrm>
            <a:off x="4353568" y="3080819"/>
            <a:ext cx="307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></a:t>
            </a:r>
            <a:r>
              <a:rPr lang="zh-TW" altLang="en-US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先通分，並調換計算次序</a:t>
            </a:r>
            <a:endParaRPr lang="en-US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4888171-DFE1-4111-8800-EAC2438BF37A}"/>
              </a:ext>
            </a:extLst>
          </p:cNvPr>
          <p:cNvSpPr/>
          <p:nvPr/>
        </p:nvSpPr>
        <p:spPr>
          <a:xfrm>
            <a:off x="6488936" y="1625843"/>
            <a:ext cx="1553378" cy="360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611188" y="1568925"/>
            <a:ext cx="7955763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dirty="0">
                <a:ln/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先加後減：</a:t>
            </a: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計算異分母分數加減混合題時，可先加後減，</a:t>
            </a:r>
            <a:endParaRPr lang="en-US" altLang="zh-TW" sz="2400" dirty="0">
              <a:ln/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  <a:p>
            <a:pPr>
              <a:defRPr/>
            </a:pP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          避免從整數部分退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來進行減法，從而加快</a:t>
            </a:r>
            <a:r>
              <a:rPr lang="zh-CN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計    </a:t>
            </a:r>
            <a:endParaRPr lang="en-US" altLang="zh-CN" sz="2400" dirty="0">
              <a:ln/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  <a:p>
            <a:pPr>
              <a:defRPr/>
            </a:pPr>
            <a:r>
              <a:rPr lang="en-US" altLang="zh-CN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          </a:t>
            </a:r>
            <a:r>
              <a:rPr lang="zh-CN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算</a:t>
            </a: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速度。</a:t>
            </a:r>
            <a:endParaRPr lang="zh-CN" altLang="en-US" sz="2400" dirty="0">
              <a:ln/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2B1C1B8B-AE44-49B8-970C-026BD27CFDC1}"/>
              </a:ext>
            </a:extLst>
          </p:cNvPr>
          <p:cNvSpPr txBox="1"/>
          <p:nvPr/>
        </p:nvSpPr>
        <p:spPr>
          <a:xfrm>
            <a:off x="1329315" y="3751840"/>
            <a:ext cx="44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2B1C1B8B-AE44-49B8-970C-026BD27CFDC1}"/>
              </a:ext>
            </a:extLst>
          </p:cNvPr>
          <p:cNvSpPr txBox="1"/>
          <p:nvPr/>
        </p:nvSpPr>
        <p:spPr>
          <a:xfrm>
            <a:off x="1329315" y="4340512"/>
            <a:ext cx="44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2B1C1B8B-AE44-49B8-970C-026BD27CFDC1}"/>
              </a:ext>
            </a:extLst>
          </p:cNvPr>
          <p:cNvSpPr txBox="1"/>
          <p:nvPr/>
        </p:nvSpPr>
        <p:spPr>
          <a:xfrm>
            <a:off x="1329315" y="4928358"/>
            <a:ext cx="44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4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click.wav"/>
          </p:stSnd>
        </p:sndAc>
      </p:transition>
    </mc:Choice>
    <mc:Fallback xmlns="">
      <p:transition spd="slow" advClick="0"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43" grpId="0" animBg="1"/>
      <p:bldP spid="44" grpId="0"/>
      <p:bldP spid="78" grpId="0"/>
      <p:bldP spid="79" grpId="0"/>
      <p:bldP spid="85" grpId="0"/>
      <p:bldP spid="14" grpId="0"/>
      <p:bldP spid="113" grpId="0" animBg="1"/>
      <p:bldP spid="115" grpId="0"/>
      <p:bldP spid="116" grpId="0"/>
      <p:bldP spid="1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8C87F3AF-EAD2-4F6F-8527-47A8BF5AE9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6" t="65322" r="33026"/>
          <a:stretch/>
        </p:blipFill>
        <p:spPr>
          <a:xfrm>
            <a:off x="5303122" y="2637863"/>
            <a:ext cx="1458440" cy="155564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298CCC7-68DA-4923-A981-8E2F52AE7B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6" t="65322" r="33026"/>
          <a:stretch/>
        </p:blipFill>
        <p:spPr>
          <a:xfrm>
            <a:off x="3358923" y="2625500"/>
            <a:ext cx="1458440" cy="155564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87F36B-5948-4A42-8B59-27FD645CE5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6" t="65322" r="33026"/>
          <a:stretch/>
        </p:blipFill>
        <p:spPr>
          <a:xfrm>
            <a:off x="1298142" y="2621638"/>
            <a:ext cx="1458440" cy="155564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1149532" y="1643425"/>
            <a:ext cx="58944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2" name="图片 11">
            <a:hlinkClick r:id="rId6" action="ppaction://hlinksldjump"/>
            <a:extLst>
              <a:ext uri="{FF2B5EF4-FFF2-40B4-BE49-F238E27FC236}">
                <a16:creationId xmlns:a16="http://schemas.microsoft.com/office/drawing/2014/main" id="{BAFBAA37-ACDC-4C0B-8519-A60D878F2F3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2892" y="4326175"/>
            <a:ext cx="838200" cy="704850"/>
          </a:xfrm>
          <a:prstGeom prst="rect">
            <a:avLst/>
          </a:prstGeom>
        </p:spPr>
      </p:pic>
      <p:pic>
        <p:nvPicPr>
          <p:cNvPr id="13" name="图片 12">
            <a:hlinkClick r:id="rId8" action="ppaction://hlinksldjump"/>
            <a:extLst>
              <a:ext uri="{FF2B5EF4-FFF2-40B4-BE49-F238E27FC236}">
                <a16:creationId xmlns:a16="http://schemas.microsoft.com/office/drawing/2014/main" id="{AEE676AF-6DCB-4538-95EB-E13E2495B11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7873" y="4326175"/>
            <a:ext cx="838200" cy="704850"/>
          </a:xfrm>
          <a:prstGeom prst="rect">
            <a:avLst/>
          </a:prstGeom>
        </p:spPr>
      </p:pic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5BFD2C0D-6619-4A9D-A2D9-98CF50F73C0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2223" y="4330733"/>
            <a:ext cx="838200" cy="704850"/>
          </a:xfrm>
          <a:prstGeom prst="rect">
            <a:avLst/>
          </a:prstGeom>
        </p:spPr>
      </p:pic>
      <p:sp>
        <p:nvSpPr>
          <p:cNvPr id="18" name="云形标注 42">
            <a:extLst>
              <a:ext uri="{FF2B5EF4-FFF2-40B4-BE49-F238E27FC236}">
                <a16:creationId xmlns:a16="http://schemas.microsoft.com/office/drawing/2014/main" id="{14FB95B2-876F-46A4-BE2D-1D848C87D560}"/>
              </a:ext>
            </a:extLst>
          </p:cNvPr>
          <p:cNvSpPr/>
          <p:nvPr/>
        </p:nvSpPr>
        <p:spPr>
          <a:xfrm>
            <a:off x="5167972" y="1280356"/>
            <a:ext cx="2237056" cy="1026060"/>
          </a:xfrm>
          <a:prstGeom prst="cloudCallout">
            <a:avLst>
              <a:gd name="adj1" fmla="val 80848"/>
              <a:gd name="adj2" fmla="val -11752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0C8EFC-4EA8-4A4B-A583-CE4A2FF8DF0C}"/>
              </a:ext>
            </a:extLst>
          </p:cNvPr>
          <p:cNvSpPr txBox="1"/>
          <p:nvPr/>
        </p:nvSpPr>
        <p:spPr>
          <a:xfrm>
            <a:off x="5242067" y="1565195"/>
            <a:ext cx="208825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點擊       作答</a:t>
            </a:r>
            <a:endParaRPr lang="zh-CN" altLang="en-US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E0C1582-3A1A-4FC9-9041-B126574AAE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5957411" y="1565193"/>
            <a:ext cx="548640" cy="46166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D46F76ED-57FC-4B3D-AF49-9E01185E0469}"/>
              </a:ext>
            </a:extLst>
          </p:cNvPr>
          <p:cNvGrpSpPr/>
          <p:nvPr/>
        </p:nvGrpSpPr>
        <p:grpSpPr>
          <a:xfrm>
            <a:off x="1605767" y="1521505"/>
            <a:ext cx="691507" cy="875195"/>
            <a:chOff x="1291662" y="2924162"/>
            <a:chExt cx="691507" cy="875195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DA8EB7B-60D1-47B2-BBA1-8C5F780A2E75}"/>
                </a:ext>
              </a:extLst>
            </p:cNvPr>
            <p:cNvSpPr txBox="1"/>
            <p:nvPr/>
          </p:nvSpPr>
          <p:spPr>
            <a:xfrm>
              <a:off x="1583509" y="2924162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6727E01-C508-4402-A56C-BD406D747CA2}"/>
                </a:ext>
              </a:extLst>
            </p:cNvPr>
            <p:cNvSpPr txBox="1"/>
            <p:nvPr/>
          </p:nvSpPr>
          <p:spPr>
            <a:xfrm>
              <a:off x="129166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E4D9072-6B15-4E34-8A46-DC585B931528}"/>
                </a:ext>
              </a:extLst>
            </p:cNvPr>
            <p:cNvSpPr txBox="1"/>
            <p:nvPr/>
          </p:nvSpPr>
          <p:spPr>
            <a:xfrm>
              <a:off x="1583509" y="3276137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3CA6A45B-E0D6-43C2-9341-50A914ED26DF}"/>
                </a:ext>
              </a:extLst>
            </p:cNvPr>
            <p:cNvSpPr/>
            <p:nvPr/>
          </p:nvSpPr>
          <p:spPr>
            <a:xfrm>
              <a:off x="1603828" y="336441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C156860-A214-4FD9-97DE-AB2AF5D45744}"/>
              </a:ext>
            </a:extLst>
          </p:cNvPr>
          <p:cNvGrpSpPr/>
          <p:nvPr/>
        </p:nvGrpSpPr>
        <p:grpSpPr>
          <a:xfrm>
            <a:off x="2612783" y="1540807"/>
            <a:ext cx="691507" cy="875195"/>
            <a:chOff x="1291662" y="2924162"/>
            <a:chExt cx="691507" cy="87519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3CF8A75-63A7-4039-8695-2DEBCCDF1759}"/>
                </a:ext>
              </a:extLst>
            </p:cNvPr>
            <p:cNvSpPr txBox="1"/>
            <p:nvPr/>
          </p:nvSpPr>
          <p:spPr>
            <a:xfrm>
              <a:off x="1583509" y="2924162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ACE2D8C-352F-43ED-B1A0-0B2FC0CD0C84}"/>
                </a:ext>
              </a:extLst>
            </p:cNvPr>
            <p:cNvSpPr txBox="1"/>
            <p:nvPr/>
          </p:nvSpPr>
          <p:spPr>
            <a:xfrm>
              <a:off x="129166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05AF5AB-D70E-4DBE-A336-CBE45365E423}"/>
                </a:ext>
              </a:extLst>
            </p:cNvPr>
            <p:cNvSpPr txBox="1"/>
            <p:nvPr/>
          </p:nvSpPr>
          <p:spPr>
            <a:xfrm>
              <a:off x="1583509" y="3276137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5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10482F14-A2A5-4481-927D-DBCDD30FB769}"/>
                </a:ext>
              </a:extLst>
            </p:cNvPr>
            <p:cNvSpPr/>
            <p:nvPr/>
          </p:nvSpPr>
          <p:spPr>
            <a:xfrm>
              <a:off x="1603828" y="336441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A98C980-3FC0-487A-B74D-596589B26BFB}"/>
              </a:ext>
            </a:extLst>
          </p:cNvPr>
          <p:cNvGrpSpPr/>
          <p:nvPr/>
        </p:nvGrpSpPr>
        <p:grpSpPr>
          <a:xfrm>
            <a:off x="3656667" y="1547642"/>
            <a:ext cx="691507" cy="875195"/>
            <a:chOff x="1291662" y="2924162"/>
            <a:chExt cx="691507" cy="875195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80ABA1E-3652-45AB-9CAB-38F75ED968A1}"/>
                </a:ext>
              </a:extLst>
            </p:cNvPr>
            <p:cNvSpPr txBox="1"/>
            <p:nvPr/>
          </p:nvSpPr>
          <p:spPr>
            <a:xfrm>
              <a:off x="1583509" y="2924162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5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F5B6DB1-2C7C-42BD-9394-FEA7CE17662B}"/>
                </a:ext>
              </a:extLst>
            </p:cNvPr>
            <p:cNvSpPr txBox="1"/>
            <p:nvPr/>
          </p:nvSpPr>
          <p:spPr>
            <a:xfrm>
              <a:off x="129166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55B64EA-1088-4FB5-8B9B-5AC2C81C2DA4}"/>
                </a:ext>
              </a:extLst>
            </p:cNvPr>
            <p:cNvSpPr txBox="1"/>
            <p:nvPr/>
          </p:nvSpPr>
          <p:spPr>
            <a:xfrm>
              <a:off x="1583509" y="3276137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6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574B630-FD35-4D0F-8783-03A9116EE244}"/>
                </a:ext>
              </a:extLst>
            </p:cNvPr>
            <p:cNvSpPr/>
            <p:nvPr/>
          </p:nvSpPr>
          <p:spPr>
            <a:xfrm>
              <a:off x="1603828" y="336441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3C3AAEEA-28E3-4D1B-87CC-B32B7846DE92}"/>
              </a:ext>
            </a:extLst>
          </p:cNvPr>
          <p:cNvSpPr txBox="1"/>
          <p:nvPr/>
        </p:nvSpPr>
        <p:spPr>
          <a:xfrm>
            <a:off x="2227880" y="1719882"/>
            <a:ext cx="283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－     ＋     =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F5C7E50-543B-4EA7-A6E4-21F2E585E756}"/>
              </a:ext>
            </a:extLst>
          </p:cNvPr>
          <p:cNvGrpSpPr/>
          <p:nvPr/>
        </p:nvGrpSpPr>
        <p:grpSpPr>
          <a:xfrm>
            <a:off x="3668676" y="3334164"/>
            <a:ext cx="941102" cy="892069"/>
            <a:chOff x="1301822" y="2936213"/>
            <a:chExt cx="941102" cy="892069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335B5894-97E0-4944-A1DA-5410BD08C713}"/>
                </a:ext>
              </a:extLst>
            </p:cNvPr>
            <p:cNvSpPr txBox="1"/>
            <p:nvPr/>
          </p:nvSpPr>
          <p:spPr>
            <a:xfrm>
              <a:off x="1517417" y="2936213"/>
              <a:ext cx="715347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41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DDFF9C0-14FE-49F2-9DDD-D0EFAB2235AD}"/>
                </a:ext>
              </a:extLst>
            </p:cNvPr>
            <p:cNvSpPr txBox="1"/>
            <p:nvPr/>
          </p:nvSpPr>
          <p:spPr>
            <a:xfrm>
              <a:off x="1537738" y="3305062"/>
              <a:ext cx="705186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60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496A34BA-3740-48B8-AA85-E8BCE6A4C25E}"/>
                </a:ext>
              </a:extLst>
            </p:cNvPr>
            <p:cNvSpPr txBox="1"/>
            <p:nvPr/>
          </p:nvSpPr>
          <p:spPr>
            <a:xfrm>
              <a:off x="130182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30E45863-604F-47EF-BE94-97655C585541}"/>
                </a:ext>
              </a:extLst>
            </p:cNvPr>
            <p:cNvSpPr/>
            <p:nvPr/>
          </p:nvSpPr>
          <p:spPr>
            <a:xfrm>
              <a:off x="1593668" y="3374571"/>
              <a:ext cx="4572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D42AD157-6FDE-45DF-AE36-C58E7C4BCC03}"/>
              </a:ext>
            </a:extLst>
          </p:cNvPr>
          <p:cNvGrpSpPr/>
          <p:nvPr/>
        </p:nvGrpSpPr>
        <p:grpSpPr>
          <a:xfrm>
            <a:off x="5603389" y="3344032"/>
            <a:ext cx="971582" cy="892069"/>
            <a:chOff x="1271342" y="2936213"/>
            <a:chExt cx="971582" cy="892069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57AFEAF9-EE98-4E60-8130-EE0175892D1D}"/>
                </a:ext>
              </a:extLst>
            </p:cNvPr>
            <p:cNvSpPr txBox="1"/>
            <p:nvPr/>
          </p:nvSpPr>
          <p:spPr>
            <a:xfrm>
              <a:off x="1517417" y="2936213"/>
              <a:ext cx="715347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59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FB946872-23B5-4E90-8646-1D641FE4D171}"/>
                </a:ext>
              </a:extLst>
            </p:cNvPr>
            <p:cNvSpPr txBox="1"/>
            <p:nvPr/>
          </p:nvSpPr>
          <p:spPr>
            <a:xfrm>
              <a:off x="1537738" y="3305062"/>
              <a:ext cx="705186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60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925D7CE-840F-4649-B46A-41293439E8B5}"/>
                </a:ext>
              </a:extLst>
            </p:cNvPr>
            <p:cNvSpPr txBox="1"/>
            <p:nvPr/>
          </p:nvSpPr>
          <p:spPr>
            <a:xfrm>
              <a:off x="127134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5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4229D726-38EA-4549-AC8E-199268E39147}"/>
                </a:ext>
              </a:extLst>
            </p:cNvPr>
            <p:cNvSpPr/>
            <p:nvPr/>
          </p:nvSpPr>
          <p:spPr>
            <a:xfrm>
              <a:off x="1593668" y="3374571"/>
              <a:ext cx="4572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CF5C7E50-543B-4EA7-A6E4-21F2E585E756}"/>
              </a:ext>
            </a:extLst>
          </p:cNvPr>
          <p:cNvGrpSpPr/>
          <p:nvPr/>
        </p:nvGrpSpPr>
        <p:grpSpPr>
          <a:xfrm>
            <a:off x="1545022" y="3339548"/>
            <a:ext cx="941102" cy="892069"/>
            <a:chOff x="1301822" y="2936213"/>
            <a:chExt cx="941102" cy="892069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335B5894-97E0-4944-A1DA-5410BD08C713}"/>
                </a:ext>
              </a:extLst>
            </p:cNvPr>
            <p:cNvSpPr txBox="1"/>
            <p:nvPr/>
          </p:nvSpPr>
          <p:spPr>
            <a:xfrm>
              <a:off x="1517417" y="2936213"/>
              <a:ext cx="715347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13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5DDFF9C0-14FE-49F2-9DDD-D0EFAB2235AD}"/>
                </a:ext>
              </a:extLst>
            </p:cNvPr>
            <p:cNvSpPr txBox="1"/>
            <p:nvPr/>
          </p:nvSpPr>
          <p:spPr>
            <a:xfrm>
              <a:off x="1537738" y="3305062"/>
              <a:ext cx="705186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60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496A34BA-3740-48B8-AA85-E8BCE6A4C25E}"/>
                </a:ext>
              </a:extLst>
            </p:cNvPr>
            <p:cNvSpPr txBox="1"/>
            <p:nvPr/>
          </p:nvSpPr>
          <p:spPr>
            <a:xfrm>
              <a:off x="130182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65" name="任意多边形: 形状 43">
              <a:extLst>
                <a:ext uri="{FF2B5EF4-FFF2-40B4-BE49-F238E27FC236}">
                  <a16:creationId xmlns:a16="http://schemas.microsoft.com/office/drawing/2014/main" id="{30E45863-604F-47EF-BE94-97655C585541}"/>
                </a:ext>
              </a:extLst>
            </p:cNvPr>
            <p:cNvSpPr/>
            <p:nvPr/>
          </p:nvSpPr>
          <p:spPr>
            <a:xfrm>
              <a:off x="1593668" y="3374571"/>
              <a:ext cx="4572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57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sndAc>
          <p:stSnd>
            <p:snd r:embed="rId4" name="drumroll.wav"/>
          </p:stSnd>
        </p:sndAc>
      </p:transition>
    </mc:Choice>
    <mc:Fallback xmlns="">
      <p:transition spd="slow" advClick="0">
        <p:sndAc>
          <p:stSnd>
            <p:snd r:embed="rId13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>
            <a:extLst>
              <a:ext uri="{FF2B5EF4-FFF2-40B4-BE49-F238E27FC236}">
                <a16:creationId xmlns:a16="http://schemas.microsoft.com/office/drawing/2014/main" id="{D4B4FE7C-3523-4378-8E9C-030F3034B7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3122" y="2511915"/>
            <a:ext cx="1723043" cy="1656000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7A8A52D-BFED-449B-ADAD-5B5C1A7949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0703" y="2493786"/>
            <a:ext cx="1723043" cy="1656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2E6A96D-08AC-4BF0-BDA5-6060EE1443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8639" y="2481435"/>
            <a:ext cx="1723043" cy="1656000"/>
          </a:xfrm>
          <a:prstGeom prst="rect">
            <a:avLst/>
          </a:prstGeom>
        </p:spPr>
      </p:pic>
      <p:pic>
        <p:nvPicPr>
          <p:cNvPr id="15" name="图片 14">
            <a:hlinkClick r:id="rId5" action="ppaction://hlinksldjump"/>
            <a:extLst>
              <a:ext uri="{FF2B5EF4-FFF2-40B4-BE49-F238E27FC236}">
                <a16:creationId xmlns:a16="http://schemas.microsoft.com/office/drawing/2014/main" id="{E2BCC1AE-9F29-4B09-91EA-DE560609D57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8531" y="4108813"/>
            <a:ext cx="838200" cy="704850"/>
          </a:xfrm>
          <a:prstGeom prst="rect">
            <a:avLst/>
          </a:prstGeom>
        </p:spPr>
      </p:pic>
      <p:pic>
        <p:nvPicPr>
          <p:cNvPr id="16" name="图片 15">
            <a:hlinkClick r:id="rId7" action="ppaction://hlinksldjump"/>
            <a:extLst>
              <a:ext uri="{FF2B5EF4-FFF2-40B4-BE49-F238E27FC236}">
                <a16:creationId xmlns:a16="http://schemas.microsoft.com/office/drawing/2014/main" id="{569A0F3D-CBE7-477F-8E84-AF81DB8B169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5907" y="4085158"/>
            <a:ext cx="838200" cy="704850"/>
          </a:xfrm>
          <a:prstGeom prst="rect">
            <a:avLst/>
          </a:prstGeom>
        </p:spPr>
      </p:pic>
      <p:pic>
        <p:nvPicPr>
          <p:cNvPr id="17" name="图片 16">
            <a:hlinkClick r:id="rId7" action="ppaction://hlinksldjump"/>
            <a:extLst>
              <a:ext uri="{FF2B5EF4-FFF2-40B4-BE49-F238E27FC236}">
                <a16:creationId xmlns:a16="http://schemas.microsoft.com/office/drawing/2014/main" id="{4E38EAEA-F638-48E5-B926-0DDE533A610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5266" y="4086560"/>
            <a:ext cx="838200" cy="70485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2CF66C0-7BE1-4110-9424-D25073068DAA}"/>
              </a:ext>
            </a:extLst>
          </p:cNvPr>
          <p:cNvSpPr txBox="1"/>
          <p:nvPr/>
        </p:nvSpPr>
        <p:spPr>
          <a:xfrm>
            <a:off x="1149532" y="1643425"/>
            <a:ext cx="58944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8D80763-D140-4E5F-ADA8-C92550D7692F}"/>
              </a:ext>
            </a:extLst>
          </p:cNvPr>
          <p:cNvGrpSpPr/>
          <p:nvPr/>
        </p:nvGrpSpPr>
        <p:grpSpPr>
          <a:xfrm>
            <a:off x="1612674" y="1447469"/>
            <a:ext cx="691507" cy="875195"/>
            <a:chOff x="1291662" y="2924162"/>
            <a:chExt cx="691507" cy="87519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A0EB607-D1DF-4AAE-8F9F-41B4B7B32BB9}"/>
                </a:ext>
              </a:extLst>
            </p:cNvPr>
            <p:cNvSpPr txBox="1"/>
            <p:nvPr/>
          </p:nvSpPr>
          <p:spPr>
            <a:xfrm>
              <a:off x="1583509" y="2924162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EFB74C1-0238-4171-B02B-F5373FB23862}"/>
                </a:ext>
              </a:extLst>
            </p:cNvPr>
            <p:cNvSpPr txBox="1"/>
            <p:nvPr/>
          </p:nvSpPr>
          <p:spPr>
            <a:xfrm>
              <a:off x="129166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EAF0E03-0491-4711-B5B9-916EAACB39A6}"/>
                </a:ext>
              </a:extLst>
            </p:cNvPr>
            <p:cNvSpPr txBox="1"/>
            <p:nvPr/>
          </p:nvSpPr>
          <p:spPr>
            <a:xfrm>
              <a:off x="1583509" y="3276137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6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EBD88970-EFBC-4F30-B541-95EDDF9A73D2}"/>
                </a:ext>
              </a:extLst>
            </p:cNvPr>
            <p:cNvSpPr/>
            <p:nvPr/>
          </p:nvSpPr>
          <p:spPr>
            <a:xfrm>
              <a:off x="1603828" y="336441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157E7DE-2F9C-4E83-A73B-8B2103A36885}"/>
              </a:ext>
            </a:extLst>
          </p:cNvPr>
          <p:cNvGrpSpPr/>
          <p:nvPr/>
        </p:nvGrpSpPr>
        <p:grpSpPr>
          <a:xfrm>
            <a:off x="2552432" y="1430733"/>
            <a:ext cx="691507" cy="875195"/>
            <a:chOff x="1291662" y="2924162"/>
            <a:chExt cx="691507" cy="875195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C3B16CD-EC0B-43CA-AF42-A0A505AC5937}"/>
                </a:ext>
              </a:extLst>
            </p:cNvPr>
            <p:cNvSpPr txBox="1"/>
            <p:nvPr/>
          </p:nvSpPr>
          <p:spPr>
            <a:xfrm>
              <a:off x="1583509" y="2924162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DBFFC59-FE93-44EA-BDD4-84BA9847FE85}"/>
                </a:ext>
              </a:extLst>
            </p:cNvPr>
            <p:cNvSpPr txBox="1"/>
            <p:nvPr/>
          </p:nvSpPr>
          <p:spPr>
            <a:xfrm>
              <a:off x="129166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4841AD8-15AD-42B3-95C3-659DB28C437D}"/>
                </a:ext>
              </a:extLst>
            </p:cNvPr>
            <p:cNvSpPr txBox="1"/>
            <p:nvPr/>
          </p:nvSpPr>
          <p:spPr>
            <a:xfrm>
              <a:off x="1583509" y="3276137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8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EE7D9A33-BD12-4FD9-90F8-2F5BCBFA7D91}"/>
                </a:ext>
              </a:extLst>
            </p:cNvPr>
            <p:cNvSpPr/>
            <p:nvPr/>
          </p:nvSpPr>
          <p:spPr>
            <a:xfrm>
              <a:off x="1603828" y="336441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FBB2477-ABA6-4B33-8EC9-DA041A30BA88}"/>
              </a:ext>
            </a:extLst>
          </p:cNvPr>
          <p:cNvGrpSpPr/>
          <p:nvPr/>
        </p:nvGrpSpPr>
        <p:grpSpPr>
          <a:xfrm>
            <a:off x="3629741" y="1447469"/>
            <a:ext cx="399660" cy="875195"/>
            <a:chOff x="1583509" y="2924162"/>
            <a:chExt cx="399660" cy="875195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72B4EF9-0DE8-454C-8AC7-3464F076F3AE}"/>
                </a:ext>
              </a:extLst>
            </p:cNvPr>
            <p:cNvSpPr txBox="1"/>
            <p:nvPr/>
          </p:nvSpPr>
          <p:spPr>
            <a:xfrm>
              <a:off x="1583509" y="2924162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E6776FF-C51F-4D31-9706-02F9B0224AE0}"/>
                </a:ext>
              </a:extLst>
            </p:cNvPr>
            <p:cNvSpPr txBox="1"/>
            <p:nvPr/>
          </p:nvSpPr>
          <p:spPr>
            <a:xfrm>
              <a:off x="1583509" y="3276137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2E36FA6-82B7-4650-ADE2-CC52A68A3931}"/>
                </a:ext>
              </a:extLst>
            </p:cNvPr>
            <p:cNvSpPr/>
            <p:nvPr/>
          </p:nvSpPr>
          <p:spPr>
            <a:xfrm>
              <a:off x="1603828" y="336441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44DAA2B-CCE4-4DCD-860A-BF1EB5DE31C5}"/>
              </a:ext>
            </a:extLst>
          </p:cNvPr>
          <p:cNvGrpSpPr/>
          <p:nvPr/>
        </p:nvGrpSpPr>
        <p:grpSpPr>
          <a:xfrm>
            <a:off x="1520335" y="3093125"/>
            <a:ext cx="917287" cy="878951"/>
            <a:chOff x="1291662" y="2924162"/>
            <a:chExt cx="917287" cy="878951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7E5E11FD-856E-43F1-A913-981FB8DBCCC5}"/>
                </a:ext>
              </a:extLst>
            </p:cNvPr>
            <p:cNvSpPr txBox="1"/>
            <p:nvPr/>
          </p:nvSpPr>
          <p:spPr>
            <a:xfrm>
              <a:off x="1549922" y="3279893"/>
              <a:ext cx="595035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24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F089AD6-5F45-4FB3-80A2-288AC63F8528}"/>
                </a:ext>
              </a:extLst>
            </p:cNvPr>
            <p:cNvSpPr txBox="1"/>
            <p:nvPr/>
          </p:nvSpPr>
          <p:spPr>
            <a:xfrm>
              <a:off x="1563189" y="2924162"/>
              <a:ext cx="6457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11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A41B26B-7B0E-4AA6-AF72-092AFF5E32DA}"/>
                </a:ext>
              </a:extLst>
            </p:cNvPr>
            <p:cNvSpPr txBox="1"/>
            <p:nvPr/>
          </p:nvSpPr>
          <p:spPr>
            <a:xfrm>
              <a:off x="129166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03561BFB-BD89-4692-95BF-449F9212B641}"/>
                </a:ext>
              </a:extLst>
            </p:cNvPr>
            <p:cNvSpPr/>
            <p:nvPr/>
          </p:nvSpPr>
          <p:spPr>
            <a:xfrm>
              <a:off x="1603828" y="3364411"/>
              <a:ext cx="4572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4B4C9AD-0515-465C-B6A3-BA61C7473881}"/>
              </a:ext>
            </a:extLst>
          </p:cNvPr>
          <p:cNvGrpSpPr/>
          <p:nvPr/>
        </p:nvGrpSpPr>
        <p:grpSpPr>
          <a:xfrm>
            <a:off x="5824079" y="3071091"/>
            <a:ext cx="917287" cy="878951"/>
            <a:chOff x="1291662" y="2924162"/>
            <a:chExt cx="917287" cy="878951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BD4F35E5-5009-4107-BBCD-DB5B03793234}"/>
                </a:ext>
              </a:extLst>
            </p:cNvPr>
            <p:cNvSpPr txBox="1"/>
            <p:nvPr/>
          </p:nvSpPr>
          <p:spPr>
            <a:xfrm>
              <a:off x="1549922" y="3279893"/>
              <a:ext cx="595035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24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E14D542A-3B3E-4A56-A260-FEFF37D8209A}"/>
                </a:ext>
              </a:extLst>
            </p:cNvPr>
            <p:cNvSpPr txBox="1"/>
            <p:nvPr/>
          </p:nvSpPr>
          <p:spPr>
            <a:xfrm>
              <a:off x="1563189" y="2924162"/>
              <a:ext cx="6457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11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74F03CF-E030-4B8A-97BE-79A84B0FEEE3}"/>
                </a:ext>
              </a:extLst>
            </p:cNvPr>
            <p:cNvSpPr txBox="1"/>
            <p:nvPr/>
          </p:nvSpPr>
          <p:spPr>
            <a:xfrm>
              <a:off x="129166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520D76E0-0A8C-483E-9268-3B6EAAC3920D}"/>
                </a:ext>
              </a:extLst>
            </p:cNvPr>
            <p:cNvSpPr/>
            <p:nvPr/>
          </p:nvSpPr>
          <p:spPr>
            <a:xfrm>
              <a:off x="1603828" y="3364411"/>
              <a:ext cx="4572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21AB77D9-6A95-4A83-BF96-1789202CD2C4}"/>
              </a:ext>
            </a:extLst>
          </p:cNvPr>
          <p:cNvGrpSpPr/>
          <p:nvPr/>
        </p:nvGrpSpPr>
        <p:grpSpPr>
          <a:xfrm>
            <a:off x="3829571" y="3050087"/>
            <a:ext cx="963465" cy="878951"/>
            <a:chOff x="1291662" y="2924162"/>
            <a:chExt cx="963465" cy="878951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7F628340-47C2-4866-83D3-8A1AEE5427A8}"/>
                </a:ext>
              </a:extLst>
            </p:cNvPr>
            <p:cNvSpPr txBox="1"/>
            <p:nvPr/>
          </p:nvSpPr>
          <p:spPr>
            <a:xfrm>
              <a:off x="1660092" y="3279893"/>
              <a:ext cx="595035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8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A52AACF-B294-4098-915F-92461CDB6F0E}"/>
                </a:ext>
              </a:extLst>
            </p:cNvPr>
            <p:cNvSpPr txBox="1"/>
            <p:nvPr/>
          </p:nvSpPr>
          <p:spPr>
            <a:xfrm>
              <a:off x="1644469" y="2924162"/>
              <a:ext cx="49783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DDB4BB72-783C-4DA8-A432-CE63519496E3}"/>
                </a:ext>
              </a:extLst>
            </p:cNvPr>
            <p:cNvSpPr txBox="1"/>
            <p:nvPr/>
          </p:nvSpPr>
          <p:spPr>
            <a:xfrm>
              <a:off x="129166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D7E88C0-9A92-43FF-8B9D-423FE7FC88C5}"/>
                </a:ext>
              </a:extLst>
            </p:cNvPr>
            <p:cNvSpPr/>
            <p:nvPr/>
          </p:nvSpPr>
          <p:spPr>
            <a:xfrm>
              <a:off x="1603828" y="3364411"/>
              <a:ext cx="4572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9A816C34-60BC-4EAA-BBD1-15A42DC193D6}"/>
              </a:ext>
            </a:extLst>
          </p:cNvPr>
          <p:cNvSpPr txBox="1"/>
          <p:nvPr/>
        </p:nvSpPr>
        <p:spPr>
          <a:xfrm>
            <a:off x="1614482" y="1610166"/>
            <a:ext cx="390864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－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＋     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4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>
            <a:extLst>
              <a:ext uri="{FF2B5EF4-FFF2-40B4-BE49-F238E27FC236}">
                <a16:creationId xmlns:a16="http://schemas.microsoft.com/office/drawing/2014/main" id="{39224C17-B7A5-48DD-9732-DFF4F32661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2" t="67249" r="65955" b="5428"/>
          <a:stretch/>
        </p:blipFill>
        <p:spPr>
          <a:xfrm>
            <a:off x="5620789" y="2469881"/>
            <a:ext cx="1332413" cy="151286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202FC967-6955-44AA-8AE2-06332B65C2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2" t="67249" r="65955" b="5428"/>
          <a:stretch/>
        </p:blipFill>
        <p:spPr>
          <a:xfrm>
            <a:off x="3621837" y="2442221"/>
            <a:ext cx="1332413" cy="15128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89E9A84-3143-4152-8C14-9D02763F63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2" t="67249" r="65955" b="5428"/>
          <a:stretch/>
        </p:blipFill>
        <p:spPr>
          <a:xfrm>
            <a:off x="1520950" y="2439531"/>
            <a:ext cx="1332413" cy="1512867"/>
          </a:xfrm>
          <a:prstGeom prst="rect">
            <a:avLst/>
          </a:prstGeom>
        </p:spPr>
      </p:pic>
      <p:pic>
        <p:nvPicPr>
          <p:cNvPr id="11" name="图片 10">
            <a:hlinkClick r:id="rId6" action="ppaction://hlinksldjump"/>
            <a:extLst>
              <a:ext uri="{FF2B5EF4-FFF2-40B4-BE49-F238E27FC236}">
                <a16:creationId xmlns:a16="http://schemas.microsoft.com/office/drawing/2014/main" id="{31809346-BD57-4006-9D30-734069F72C8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7591" y="4190502"/>
            <a:ext cx="838200" cy="704850"/>
          </a:xfrm>
          <a:prstGeom prst="rect">
            <a:avLst/>
          </a:prstGeom>
        </p:spPr>
      </p:pic>
      <p:pic>
        <p:nvPicPr>
          <p:cNvPr id="9" name="图片 8">
            <a:hlinkClick r:id="rId8" action="ppaction://hlinksldjump"/>
            <a:extLst>
              <a:ext uri="{FF2B5EF4-FFF2-40B4-BE49-F238E27FC236}">
                <a16:creationId xmlns:a16="http://schemas.microsoft.com/office/drawing/2014/main" id="{89BC22E9-3230-4CD6-8E50-CBD2F891166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9625" y="4205650"/>
            <a:ext cx="838200" cy="704850"/>
          </a:xfrm>
          <a:prstGeom prst="rect">
            <a:avLst/>
          </a:prstGeom>
        </p:spPr>
      </p:pic>
      <p:pic>
        <p:nvPicPr>
          <p:cNvPr id="10" name="图片 9">
            <a:hlinkClick r:id="rId8" action="ppaction://hlinksldjump"/>
            <a:extLst>
              <a:ext uri="{FF2B5EF4-FFF2-40B4-BE49-F238E27FC236}">
                <a16:creationId xmlns:a16="http://schemas.microsoft.com/office/drawing/2014/main" id="{FE3D45A0-9DD4-4CFE-85DA-2798BEF22A3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7063" y="4197741"/>
            <a:ext cx="838200" cy="70485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7EE1FC6-43EB-4AF7-AC4F-C14E0B807C17}"/>
              </a:ext>
            </a:extLst>
          </p:cNvPr>
          <p:cNvSpPr txBox="1"/>
          <p:nvPr/>
        </p:nvSpPr>
        <p:spPr>
          <a:xfrm>
            <a:off x="1149532" y="1643425"/>
            <a:ext cx="58944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AB74D45-A7B7-4154-A00F-3084E8B01AB1}"/>
              </a:ext>
            </a:extLst>
          </p:cNvPr>
          <p:cNvGrpSpPr/>
          <p:nvPr/>
        </p:nvGrpSpPr>
        <p:grpSpPr>
          <a:xfrm>
            <a:off x="2177885" y="1433933"/>
            <a:ext cx="691507" cy="875195"/>
            <a:chOff x="1291662" y="2924162"/>
            <a:chExt cx="691507" cy="875195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1F9CCE9-96E2-4973-8E78-946C46F24493}"/>
                </a:ext>
              </a:extLst>
            </p:cNvPr>
            <p:cNvSpPr txBox="1"/>
            <p:nvPr/>
          </p:nvSpPr>
          <p:spPr>
            <a:xfrm>
              <a:off x="1583509" y="2924162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48E3AFA-0972-47F5-A1BB-23379124D5A9}"/>
                </a:ext>
              </a:extLst>
            </p:cNvPr>
            <p:cNvSpPr txBox="1"/>
            <p:nvPr/>
          </p:nvSpPr>
          <p:spPr>
            <a:xfrm>
              <a:off x="129166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33A7380-A45D-4BBC-AC0C-F0DB8250AC60}"/>
                </a:ext>
              </a:extLst>
            </p:cNvPr>
            <p:cNvSpPr txBox="1"/>
            <p:nvPr/>
          </p:nvSpPr>
          <p:spPr>
            <a:xfrm>
              <a:off x="1583509" y="3276137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1EC8F0E8-E792-45D7-9B5A-6B4D4560EFBB}"/>
                </a:ext>
              </a:extLst>
            </p:cNvPr>
            <p:cNvSpPr/>
            <p:nvPr/>
          </p:nvSpPr>
          <p:spPr>
            <a:xfrm>
              <a:off x="1603828" y="336441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8D43149-F617-4DCB-937E-05ADD846E054}"/>
              </a:ext>
            </a:extLst>
          </p:cNvPr>
          <p:cNvGrpSpPr/>
          <p:nvPr/>
        </p:nvGrpSpPr>
        <p:grpSpPr>
          <a:xfrm>
            <a:off x="3208361" y="1434759"/>
            <a:ext cx="691507" cy="875195"/>
            <a:chOff x="1291662" y="2924162"/>
            <a:chExt cx="691507" cy="875195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D3B9D8D-B4A0-45F2-93B7-AC7A183F396C}"/>
                </a:ext>
              </a:extLst>
            </p:cNvPr>
            <p:cNvSpPr txBox="1"/>
            <p:nvPr/>
          </p:nvSpPr>
          <p:spPr>
            <a:xfrm>
              <a:off x="1583509" y="2924162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E111339-D031-4921-9E05-1DE179A8C7F2}"/>
                </a:ext>
              </a:extLst>
            </p:cNvPr>
            <p:cNvSpPr txBox="1"/>
            <p:nvPr/>
          </p:nvSpPr>
          <p:spPr>
            <a:xfrm>
              <a:off x="129166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6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610DD33-6C57-4404-85C1-5B0E53C23286}"/>
                </a:ext>
              </a:extLst>
            </p:cNvPr>
            <p:cNvSpPr txBox="1"/>
            <p:nvPr/>
          </p:nvSpPr>
          <p:spPr>
            <a:xfrm>
              <a:off x="1583509" y="3276137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9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1B4E643C-CD1F-468E-B304-94BA81455FA7}"/>
                </a:ext>
              </a:extLst>
            </p:cNvPr>
            <p:cNvSpPr/>
            <p:nvPr/>
          </p:nvSpPr>
          <p:spPr>
            <a:xfrm>
              <a:off x="1603828" y="336441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60C0A00-500A-4C3C-BDF4-79CF85DC8CE0}"/>
              </a:ext>
            </a:extLst>
          </p:cNvPr>
          <p:cNvGrpSpPr/>
          <p:nvPr/>
        </p:nvGrpSpPr>
        <p:grpSpPr>
          <a:xfrm>
            <a:off x="1814312" y="3064008"/>
            <a:ext cx="691507" cy="875195"/>
            <a:chOff x="1291662" y="2924162"/>
            <a:chExt cx="691507" cy="875195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0C068FE-9F80-496F-839E-E8ED872F9C26}"/>
                </a:ext>
              </a:extLst>
            </p:cNvPr>
            <p:cNvSpPr txBox="1"/>
            <p:nvPr/>
          </p:nvSpPr>
          <p:spPr>
            <a:xfrm>
              <a:off x="1583509" y="2924162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4C1B68C-E37B-429E-AEBA-B8C33E4BEB3E}"/>
                </a:ext>
              </a:extLst>
            </p:cNvPr>
            <p:cNvSpPr txBox="1"/>
            <p:nvPr/>
          </p:nvSpPr>
          <p:spPr>
            <a:xfrm>
              <a:off x="129166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8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D0C4FA66-4FDC-4234-8371-96AAFF77CF79}"/>
                </a:ext>
              </a:extLst>
            </p:cNvPr>
            <p:cNvSpPr txBox="1"/>
            <p:nvPr/>
          </p:nvSpPr>
          <p:spPr>
            <a:xfrm>
              <a:off x="1583509" y="3276137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8AD59F01-1335-4689-9880-F603FFA71A99}"/>
                </a:ext>
              </a:extLst>
            </p:cNvPr>
            <p:cNvSpPr/>
            <p:nvPr/>
          </p:nvSpPr>
          <p:spPr>
            <a:xfrm>
              <a:off x="1603828" y="336441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BCE34DD-5746-463B-831E-7693A9B5E282}"/>
              </a:ext>
            </a:extLst>
          </p:cNvPr>
          <p:cNvGrpSpPr/>
          <p:nvPr/>
        </p:nvGrpSpPr>
        <p:grpSpPr>
          <a:xfrm>
            <a:off x="5936706" y="3058081"/>
            <a:ext cx="691507" cy="875195"/>
            <a:chOff x="1291662" y="2924162"/>
            <a:chExt cx="691507" cy="87519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8AAC5FC-B2D0-48F1-B0D2-A4C0DAD4049D}"/>
                </a:ext>
              </a:extLst>
            </p:cNvPr>
            <p:cNvSpPr txBox="1"/>
            <p:nvPr/>
          </p:nvSpPr>
          <p:spPr>
            <a:xfrm>
              <a:off x="1583509" y="2924162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8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52C7CE3C-326B-40A2-9DF4-46D1B4742B54}"/>
                </a:ext>
              </a:extLst>
            </p:cNvPr>
            <p:cNvSpPr txBox="1"/>
            <p:nvPr/>
          </p:nvSpPr>
          <p:spPr>
            <a:xfrm>
              <a:off x="129166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8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92B0D11D-9CB5-4E67-8654-604394DE1C9E}"/>
                </a:ext>
              </a:extLst>
            </p:cNvPr>
            <p:cNvSpPr txBox="1"/>
            <p:nvPr/>
          </p:nvSpPr>
          <p:spPr>
            <a:xfrm>
              <a:off x="1583509" y="3276137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9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5A44375D-D131-4FC1-800A-7CDA525B8E30}"/>
                </a:ext>
              </a:extLst>
            </p:cNvPr>
            <p:cNvSpPr/>
            <p:nvPr/>
          </p:nvSpPr>
          <p:spPr>
            <a:xfrm>
              <a:off x="1603828" y="336441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8AAC182-A875-4408-973F-35BD05A55565}"/>
              </a:ext>
            </a:extLst>
          </p:cNvPr>
          <p:cNvGrpSpPr/>
          <p:nvPr/>
        </p:nvGrpSpPr>
        <p:grpSpPr>
          <a:xfrm>
            <a:off x="3946410" y="3036448"/>
            <a:ext cx="691507" cy="875195"/>
            <a:chOff x="1291662" y="2924162"/>
            <a:chExt cx="691507" cy="875195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7A729AB8-5764-412D-AC3F-493D80C0451F}"/>
                </a:ext>
              </a:extLst>
            </p:cNvPr>
            <p:cNvSpPr txBox="1"/>
            <p:nvPr/>
          </p:nvSpPr>
          <p:spPr>
            <a:xfrm>
              <a:off x="1583509" y="2924162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5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3A771CB-3403-412B-B029-4EF8A1E9777F}"/>
                </a:ext>
              </a:extLst>
            </p:cNvPr>
            <p:cNvSpPr txBox="1"/>
            <p:nvPr/>
          </p:nvSpPr>
          <p:spPr>
            <a:xfrm>
              <a:off x="1291662" y="3121683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8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FE249BC9-AAF5-4F98-A741-9994295EDA0C}"/>
                </a:ext>
              </a:extLst>
            </p:cNvPr>
            <p:cNvSpPr txBox="1"/>
            <p:nvPr/>
          </p:nvSpPr>
          <p:spPr>
            <a:xfrm>
              <a:off x="1583509" y="3276137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9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21D96B22-3BB4-4740-B6CA-E596455FBF0C}"/>
                </a:ext>
              </a:extLst>
            </p:cNvPr>
            <p:cNvSpPr/>
            <p:nvPr/>
          </p:nvSpPr>
          <p:spPr>
            <a:xfrm>
              <a:off x="1603828" y="336441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9A816C34-60BC-4EAA-BBD1-15A42DC193D6}"/>
              </a:ext>
            </a:extLst>
          </p:cNvPr>
          <p:cNvSpPr txBox="1"/>
          <p:nvPr/>
        </p:nvSpPr>
        <p:spPr>
          <a:xfrm>
            <a:off x="1614482" y="1640646"/>
            <a:ext cx="377276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       ＋      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7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571052" y="170987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真細心。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54" y="3460411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7112" r="70120" b="38676"/>
          <a:stretch/>
        </p:blipFill>
        <p:spPr>
          <a:xfrm>
            <a:off x="611188" y="1235004"/>
            <a:ext cx="1703547" cy="2256047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00BFFECC-5FFE-4A38-B3C5-CC562730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82" y="4384029"/>
            <a:ext cx="122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pic>
        <p:nvPicPr>
          <p:cNvPr id="11" name="图片 10">
            <a:hlinkClick r:id="rId7" action="ppaction://hlinksldjump"/>
            <a:extLst>
              <a:ext uri="{FF2B5EF4-FFF2-40B4-BE49-F238E27FC236}">
                <a16:creationId xmlns:a16="http://schemas.microsoft.com/office/drawing/2014/main" id="{76766C9B-2A5B-4D3D-96E7-BE669371A8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10" r="2" b="2047"/>
          <a:stretch/>
        </p:blipFill>
        <p:spPr>
          <a:xfrm>
            <a:off x="6269276" y="4343400"/>
            <a:ext cx="602666" cy="531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52729"/>
      </p:ext>
    </p:extLst>
  </p:cSld>
  <p:clrMapOvr>
    <a:masterClrMapping/>
  </p:clrMapOvr>
  <p:transition spd="slow" advClick="0">
    <p:sndAc>
      <p:stSnd>
        <p:snd r:embed="rId4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07852" y="1657744"/>
            <a:ext cx="29768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小心</a:t>
            </a:r>
            <a:r>
              <a:rPr kumimoji="1" lang="en-US" altLang="zh-TW" sz="5400" b="1" dirty="0">
                <a:solidFill>
                  <a:srgbClr val="0070C0"/>
                </a:solidFill>
                <a:latin typeface="Arial" panose="020B0604020202020204" pitchFamily="34" charset="0"/>
                <a:ea typeface="全真綜藝體" pitchFamily="49" charset="-120"/>
                <a:cs typeface="Arial" panose="020B0604020202020204" pitchFamily="34" charset="0"/>
              </a:rPr>
              <a:t>D</a:t>
            </a:r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。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10" name="Picture 9" descr="D:\CARTOONS\ANIMALS\AN023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3120834"/>
            <a:ext cx="1901242" cy="2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91617ED7-3852-47DB-9325-D1C623EF2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435" y="4750407"/>
            <a:ext cx="1221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8B68ECF-95D5-42A5-AC09-8B660BDE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435" y="3847035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17A0FBDE-FC66-46D4-AA29-94ECDA96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2987637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4" name="图片 13">
            <a:hlinkClick r:id="rId6" action="ppaction://hlinksldjump"/>
            <a:extLst>
              <a:ext uri="{FF2B5EF4-FFF2-40B4-BE49-F238E27FC236}">
                <a16:creationId xmlns:a16="http://schemas.microsoft.com/office/drawing/2014/main" id="{DDA2AC3E-CD34-42CA-BBFF-418540B53F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1" r="-1" b="13120"/>
          <a:stretch/>
        </p:blipFill>
        <p:spPr>
          <a:xfrm>
            <a:off x="6286500" y="2947008"/>
            <a:ext cx="645186" cy="529617"/>
          </a:xfrm>
          <a:prstGeom prst="rect">
            <a:avLst/>
          </a:prstGeom>
        </p:spPr>
      </p:pic>
      <p:pic>
        <p:nvPicPr>
          <p:cNvPr id="15" name="图片 14">
            <a:hlinkClick r:id="rId8" action="ppaction://hlinksldjump"/>
            <a:extLst>
              <a:ext uri="{FF2B5EF4-FFF2-40B4-BE49-F238E27FC236}">
                <a16:creationId xmlns:a16="http://schemas.microsoft.com/office/drawing/2014/main" id="{EE601ABA-9ED9-492B-BEF0-ABC8B0C50A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b="3005"/>
          <a:stretch/>
        </p:blipFill>
        <p:spPr>
          <a:xfrm>
            <a:off x="6286500" y="4709778"/>
            <a:ext cx="609496" cy="526613"/>
          </a:xfrm>
          <a:prstGeom prst="rect">
            <a:avLst/>
          </a:prstGeom>
        </p:spPr>
      </p:pic>
      <p:pic>
        <p:nvPicPr>
          <p:cNvPr id="16" name="图片 15">
            <a:hlinkClick r:id="rId10" action="ppaction://hlinksldjump"/>
            <a:extLst>
              <a:ext uri="{FF2B5EF4-FFF2-40B4-BE49-F238E27FC236}">
                <a16:creationId xmlns:a16="http://schemas.microsoft.com/office/drawing/2014/main" id="{C8A7D5C5-458E-4D4A-8D4F-7BCB7D0F77F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03" b="4114"/>
          <a:stretch/>
        </p:blipFill>
        <p:spPr>
          <a:xfrm>
            <a:off x="6289675" y="3847035"/>
            <a:ext cx="597434" cy="493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487712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5">
            <a:extLst>
              <a:ext uri="{FF2B5EF4-FFF2-40B4-BE49-F238E27FC236}">
                <a16:creationId xmlns:a16="http://schemas.microsoft.com/office/drawing/2014/main" id="{58E794A4-04DF-4F86-86B1-C3848F73F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685" y="4415557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C87EFEA-7280-4868-B5B3-8170889F5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849" y="1635816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pic>
        <p:nvPicPr>
          <p:cNvPr id="14" name="图片 13">
            <a:hlinkClick r:id="rId4" action="ppaction://hlinksldjump"/>
            <a:extLst>
              <a:ext uri="{FF2B5EF4-FFF2-40B4-BE49-F238E27FC236}">
                <a16:creationId xmlns:a16="http://schemas.microsoft.com/office/drawing/2014/main" id="{0E9F5C49-6F26-4C64-BE64-20D4DCFD7B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b="2160"/>
          <a:stretch/>
        </p:blipFill>
        <p:spPr>
          <a:xfrm>
            <a:off x="6261189" y="4409765"/>
            <a:ext cx="609496" cy="53119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6B84573-E02B-4BC4-AAD9-4A9B977B73BC}"/>
              </a:ext>
            </a:extLst>
          </p:cNvPr>
          <p:cNvSpPr txBox="1"/>
          <p:nvPr/>
        </p:nvSpPr>
        <p:spPr>
          <a:xfrm>
            <a:off x="1149532" y="2369279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C44568E-CE2A-47AF-B3C7-109155FC9905}"/>
              </a:ext>
            </a:extLst>
          </p:cNvPr>
          <p:cNvGrpSpPr/>
          <p:nvPr/>
        </p:nvGrpSpPr>
        <p:grpSpPr>
          <a:xfrm>
            <a:off x="1563453" y="2234667"/>
            <a:ext cx="1458440" cy="1613433"/>
            <a:chOff x="3358923" y="2625500"/>
            <a:chExt cx="1458440" cy="161343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A7799CC-3DE5-4F6A-A3E0-5F491B7E49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96" t="65322" r="33026"/>
            <a:stretch/>
          </p:blipFill>
          <p:spPr>
            <a:xfrm>
              <a:off x="3358923" y="2625500"/>
              <a:ext cx="1458440" cy="1555649"/>
            </a:xfrm>
            <a:prstGeom prst="rect">
              <a:avLst/>
            </a:prstGeom>
          </p:spPr>
        </p:pic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3E78124-B1FE-459F-AF87-0B7A0E43248E}"/>
                </a:ext>
              </a:extLst>
            </p:cNvPr>
            <p:cNvGrpSpPr/>
            <p:nvPr/>
          </p:nvGrpSpPr>
          <p:grpSpPr>
            <a:xfrm>
              <a:off x="3668676" y="3346864"/>
              <a:ext cx="941102" cy="892069"/>
              <a:chOff x="1301822" y="2936213"/>
              <a:chExt cx="941102" cy="892069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E945B97-8FAA-424E-9C24-549E05421F27}"/>
                  </a:ext>
                </a:extLst>
              </p:cNvPr>
              <p:cNvSpPr txBox="1"/>
              <p:nvPr/>
            </p:nvSpPr>
            <p:spPr>
              <a:xfrm>
                <a:off x="1517417" y="2936213"/>
                <a:ext cx="715347" cy="52322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>
                  <a:defRPr/>
                </a:pPr>
                <a:r>
                  <a:rPr lang="en-US" altLang="zh-TW" sz="2800" dirty="0">
                    <a:ln/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41</a:t>
                </a:r>
                <a:endParaRPr lang="zh-CN" altLang="en-US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59D0418-D8B1-4B0E-87F0-EF4B5D0510A5}"/>
                  </a:ext>
                </a:extLst>
              </p:cNvPr>
              <p:cNvSpPr txBox="1"/>
              <p:nvPr/>
            </p:nvSpPr>
            <p:spPr>
              <a:xfrm>
                <a:off x="1537738" y="3305062"/>
                <a:ext cx="705186" cy="52322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>
                  <a:defRPr/>
                </a:pPr>
                <a:r>
                  <a:rPr lang="en-US" altLang="zh-TW" sz="2800" dirty="0">
                    <a:ln/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60</a:t>
                </a:r>
                <a:endParaRPr lang="zh-CN" altLang="en-US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80A422D-95C1-405B-BC75-861CF89DBEFA}"/>
                  </a:ext>
                </a:extLst>
              </p:cNvPr>
              <p:cNvSpPr txBox="1"/>
              <p:nvPr/>
            </p:nvSpPr>
            <p:spPr>
              <a:xfrm>
                <a:off x="1301822" y="3121683"/>
                <a:ext cx="399660" cy="52322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>
                  <a:defRPr/>
                </a:pPr>
                <a:r>
                  <a:rPr lang="en-US" altLang="zh-TW" sz="2800" dirty="0">
                    <a:ln/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1</a:t>
                </a:r>
                <a:endParaRPr lang="zh-CN" altLang="en-US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B5ACC8FB-2AFF-43EC-984A-AABA4D1EAF9F}"/>
                  </a:ext>
                </a:extLst>
              </p:cNvPr>
              <p:cNvSpPr/>
              <p:nvPr/>
            </p:nvSpPr>
            <p:spPr>
              <a:xfrm>
                <a:off x="1593668" y="3374571"/>
                <a:ext cx="457200" cy="0"/>
              </a:xfrm>
              <a:custGeom>
                <a:avLst/>
                <a:gdLst>
                  <a:gd name="connsiteX0" fmla="*/ 0 w 357051"/>
                  <a:gd name="connsiteY0" fmla="*/ 0 h 8709"/>
                  <a:gd name="connsiteX1" fmla="*/ 357051 w 357051"/>
                  <a:gd name="connsiteY1" fmla="*/ 8709 h 8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7051" h="8709">
                    <a:moveTo>
                      <a:pt x="0" y="0"/>
                    </a:moveTo>
                    <a:lnTo>
                      <a:pt x="357051" y="870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421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56173" y="159630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恭喜你！</a:t>
            </a:r>
            <a:endParaRPr kumimoji="1" lang="en-US" altLang="zh-TW" sz="5400" b="1" dirty="0">
              <a:solidFill>
                <a:srgbClr val="FF00FF"/>
              </a:solidFill>
              <a:latin typeface="全真中隸書" pitchFamily="49" charset="-120"/>
              <a:ea typeface="全真中隸書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你答中了。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130" y="3248409"/>
            <a:ext cx="1647037" cy="2169347"/>
          </a:xfrm>
          <a:prstGeom prst="rect">
            <a:avLst/>
          </a:prstGeom>
        </p:spPr>
      </p:pic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8" y="335063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8DAF2989-D2A6-4A83-A0A5-857BF50D3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502" y="4387874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7C3F7C92-9EFB-4AC3-A6EC-167A64E51B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29" t="1" r="2" b="4380"/>
          <a:stretch/>
        </p:blipFill>
        <p:spPr>
          <a:xfrm>
            <a:off x="6258059" y="4347246"/>
            <a:ext cx="595208" cy="519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031887"/>
      </p:ext>
    </p:extLst>
  </p:cSld>
  <p:clrMapOvr>
    <a:masterClrMapping/>
  </p:clrMapOvr>
  <p:transition advClick="0">
    <p:sndAc>
      <p:stSnd>
        <p:snd r:embed="rId4" name="applause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課室小數學科思維強效訓練"/>
  <p:tag name="ISPRING_ULTRA_SCORM_COURSE_ID" val="AF43AD4A-03A8-4A55-95D7-62B92689C9D6"/>
  <p:tag name="ISPRING_CMI5_LAUNCH_METHOD" val="any window"/>
  <p:tag name="ISPRING_SCORM_RATE_SLIDES" val="1"/>
  <p:tag name="ISPRINGCLOUDFOLDERID" val="1"/>
  <p:tag name="ISPRINGONLINEFOLDERID" val="1"/>
  <p:tag name="ISPRING_OUTPUT_FOLDER" val="[[&quot;\uFFFD\uFFFD1@{DB5C789A-BE91-4DC8-99FB-F29ACF88A886}&quot;,&quot;\\\\SRV003\\Production\\Multimedia\\eResources\\HCPM-39_課室小數學科思維強效訓練\\2023\\P5&quot;]]"/>
  <p:tag name="ISPRING_SCORM_PASSING_SCORE" val="100.000000"/>
  <p:tag name="ISPRING_PRESENTATION_TITLE" val="課室小數學科思維強效訓練"/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www.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課室小數學科思維強效訓練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39998C-262F-4A93-8925-D25BE0CD4521}:2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B370CC-EBC9-4BD2-B113-EC40C7418F92}: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749CBE-A4C5-4CC9-A20B-A3A8FAC38568}:2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45250B-7FC4-4071-AC21-9F2A63E65B65}:2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DC6AD8-80BA-4D9E-897F-27E0298ADFC6}:2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9C4A45-6203-4371-8BAD-8CBA11EA8A4E}:2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2A24B6-E8CF-410B-A3DD-07806A19C6C3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566FED-2F7C-4276-B402-271CE3F83DEB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BA4890-C803-44F9-98AB-C4BE8A640192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5C4C13-C0A8-4EAB-BB44-2BD378DD9A90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7C6823-664B-4F86-B6AD-942189111E26}:2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C44405-DEC1-4F2A-AE00-49B33CC42573}: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E4BD1E-0F09-48C6-9DF2-219B2105AAA5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8E130B-F2A2-4BA9-8C8C-08DD920E4D73}:2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F706CB-E431-4E61-9D5C-B272BCF0EC24}:293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1712</TotalTime>
  <Words>290</Words>
  <Application>Microsoft Office PowerPoint</Application>
  <PresentationFormat>如螢幕大小 (4:3)</PresentationFormat>
  <Paragraphs>161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等线</vt:lpstr>
      <vt:lpstr>微软雅黑</vt:lpstr>
      <vt:lpstr>全真中隸書</vt:lpstr>
      <vt:lpstr>全真行書</vt:lpstr>
      <vt:lpstr>全真綜藝體</vt:lpstr>
      <vt:lpstr>微軟正黑體</vt:lpstr>
      <vt:lpstr>標楷體</vt:lpstr>
      <vt:lpstr>Arial</vt:lpstr>
      <vt:lpstr>Calibri</vt:lpstr>
      <vt:lpstr>Times New Roman</vt:lpstr>
      <vt:lpstr>主题2</vt:lpstr>
      <vt:lpstr>速算技巧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課室小數學科思維強效訓練</dc:title>
  <dc:creator>Ju Dong</dc:creator>
  <cp:lastModifiedBy>Henry Leung</cp:lastModifiedBy>
  <cp:revision>133</cp:revision>
  <dcterms:created xsi:type="dcterms:W3CDTF">2018-12-18T03:20:48Z</dcterms:created>
  <dcterms:modified xsi:type="dcterms:W3CDTF">2023-04-17T09:25:32Z</dcterms:modified>
</cp:coreProperties>
</file>