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4" r:id="rId2"/>
    <p:sldId id="297" r:id="rId3"/>
    <p:sldId id="296" r:id="rId4"/>
    <p:sldId id="305" r:id="rId5"/>
    <p:sldId id="287" r:id="rId6"/>
    <p:sldId id="304" r:id="rId7"/>
    <p:sldId id="280" r:id="rId8"/>
    <p:sldId id="281" r:id="rId9"/>
    <p:sldId id="298" r:id="rId10"/>
    <p:sldId id="299" r:id="rId11"/>
    <p:sldId id="293" r:id="rId12"/>
    <p:sldId id="294" r:id="rId13"/>
    <p:sldId id="300" r:id="rId14"/>
    <p:sldId id="301" r:id="rId15"/>
    <p:sldId id="288" r:id="rId16"/>
    <p:sldId id="289" r:id="rId17"/>
    <p:sldId id="282" r:id="rId18"/>
    <p:sldId id="290" r:id="rId19"/>
    <p:sldId id="302" r:id="rId20"/>
    <p:sldId id="295" r:id="rId21"/>
    <p:sldId id="303" r:id="rId22"/>
    <p:sldId id="273" r:id="rId23"/>
  </p:sldIdLst>
  <p:sldSz cx="9144000" cy="6858000" type="screen4x3"/>
  <p:notesSz cx="6807200" cy="9939338"/>
  <p:custDataLst>
    <p:tags r:id="rId2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703" userDrawn="1">
          <p15:clr>
            <a:srgbClr val="A4A3A4"/>
          </p15:clr>
        </p15:guide>
        <p15:guide id="3" pos="4080" userDrawn="1">
          <p15:clr>
            <a:srgbClr val="A4A3A4"/>
          </p15:clr>
        </p15:guide>
        <p15:guide id="4" orient="horz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E249"/>
    <a:srgbClr val="FF00FF"/>
    <a:srgbClr val="0000FF"/>
    <a:srgbClr val="FF6600"/>
    <a:srgbClr val="9933FF"/>
    <a:srgbClr val="FFFF66"/>
    <a:srgbClr val="99FF66"/>
    <a:srgbClr val="FFFFFF"/>
    <a:srgbClr val="FF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524" y="60"/>
      </p:cViewPr>
      <p:guideLst>
        <p:guide orient="horz" pos="2319"/>
        <p:guide pos="703"/>
        <p:guide pos="4080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9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15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16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53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13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11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60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14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6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D4F8806-9711-4079-A382-E23C7A2F2B1C}"/>
              </a:ext>
            </a:extLst>
          </p:cNvPr>
          <p:cNvSpPr/>
          <p:nvPr userDrawn="1"/>
        </p:nvSpPr>
        <p:spPr>
          <a:xfrm>
            <a:off x="1656272" y="594634"/>
            <a:ext cx="5451894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8624E6-2556-4CFA-9AC5-9D2751A70B1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5256" y="264863"/>
            <a:ext cx="813861" cy="78751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3A51AD2-FE39-4A2C-8A44-6F6BDA73A22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09738" y="493130"/>
            <a:ext cx="456066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20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中國數字和羅馬數字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3.wmf"/><Relationship Id="rId11" Type="http://schemas.openxmlformats.org/officeDocument/2006/relationships/slide" Target="slide3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slide" Target="slide5.xml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slide" Target="slide6.xml"/><Relationship Id="rId5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8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slide" Target="slide2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3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初級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(Q1-2)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3128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中級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(Q3-4)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43921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高級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(Q5)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86DCE8FB-2EC0-4C42-8902-EABDDD0C5B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013" y="2087698"/>
            <a:ext cx="828675" cy="847725"/>
          </a:xfrm>
          <a:prstGeom prst="rect">
            <a:avLst/>
          </a:prstGeom>
        </p:spPr>
      </p:pic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6637098-D562-4A8C-931B-09BF09F938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5805" y="3312820"/>
            <a:ext cx="828675" cy="8477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3CC4CFB3-92D4-4D1D-81CB-DDD0AE6109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5805" y="4489450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75D5614B-6ADD-493C-83B6-78A3B6B7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F0C6779-110D-4490-B5AC-2B975136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4F2F312-FAE1-41A6-8BE1-68581A361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54763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910F992-181E-4C67-99F0-ED59EB4FF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DE83B8A2-55F4-4231-B824-FB7DA775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3BDDC82E-1DC7-4E6A-8B40-B98A9336FE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4C62F0C1-E61F-42A8-9D76-BB678AE1BB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7AA93DB4-32F5-4C5A-BEAA-A3A14379BD2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2559FF69-8D38-4703-AA73-280D0389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6199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4008B390-E5E0-4CF9-8C8C-283D2787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54479F-B680-4601-86D5-386B231B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9861980C-1DC0-4094-B1B5-8CEFAAAE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1016E6A2-1E47-46D3-AFAE-E1271645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802" y="5026841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AD3A83A6-0F38-4573-A744-821305823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994537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356F1D08-A273-4A22-BD46-57739477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BDC8E-183C-4F7F-A6B5-EFC74B1A4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F50F1AF-0559-47D2-A46F-FA5BD99B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F8C1469-6891-46B5-AE5A-19819A1C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68D53B9B-14AE-4B3D-B35F-8081C6593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B8333781-0955-47E3-95F2-F3CFB692EB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1537A420-9D45-4912-8E06-83F4959A47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B4D8C62-C5AD-40D7-88F4-31D57B7D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7473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AF7201E9-792C-4060-94E6-ED6B0A71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8AC059-1CC7-4793-A34C-8435AED72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640A0570-1A39-4567-AE91-3458D08A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583366E-75FE-4E05-907F-DD9451EAC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802" y="503554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EA60DAA1-4A6B-4A1C-B0B1-941A492CF6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5003243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25C35975-E615-487F-AF9D-56E2D6D2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35CD4A6-1DE8-4DB6-B59B-F8EBEFDF1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1D5050B9-689E-4F21-81A5-566202E3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98AA4C-A287-429A-B975-CFF050CB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202B2752-2A37-46DC-A51B-1A84FBD57B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765DD572-F8C5-478A-90EC-54D893B40EC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BAD0FDE0-4B75-4E97-96F9-EF46ED62DF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56555AAD-CE45-459C-B147-88DD8341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60099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1C5CACBB-AF93-4CEB-A0A5-3EB05245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1" name="Object 1026">
            <a:extLst>
              <a:ext uri="{FF2B5EF4-FFF2-40B4-BE49-F238E27FC236}">
                <a16:creationId xmlns:a16="http://schemas.microsoft.com/office/drawing/2014/main" id="{12F8E49F-4610-41A7-B86D-37B2D7EFE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19723"/>
              </p:ext>
            </p:extLst>
          </p:nvPr>
        </p:nvGraphicFramePr>
        <p:xfrm>
          <a:off x="4740714" y="3272467"/>
          <a:ext cx="1318894" cy="185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1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14" y="3272467"/>
                        <a:ext cx="1318894" cy="1854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95C54258-2C4F-4DCA-B5F4-FC67C64B4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470204" y="2012289"/>
            <a:ext cx="2089791" cy="1677975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6384D2DA-E343-4EDA-9D75-7D489C06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379" y="4698066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8" action="ppaction://hlinksldjump"/>
            <a:extLst>
              <a:ext uri="{FF2B5EF4-FFF2-40B4-BE49-F238E27FC236}">
                <a16:creationId xmlns:a16="http://schemas.microsoft.com/office/drawing/2014/main" id="{29BA6F85-6867-4459-B25C-3DE3E36369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863989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8FD06BBE-163E-4E42-99BB-DF6CFDD1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0596507-CE00-4AF3-87DC-DD8DA36CB4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134FAF70-61B7-45A6-AEC3-7A52ECAC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F0F71B9F-B25C-4B10-89FA-5AB143D2F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9C437165-674F-443E-8262-08452E7E5F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B68F3AEE-82D3-4681-9D07-EC21ADA8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1442" y="1643425"/>
            <a:ext cx="2183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9655C67-9B20-4231-A370-F40F88A6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054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9" name="图片 8">
            <a:hlinkClick r:id="rId3" action="ppaction://hlinksldjump"/>
            <a:extLst>
              <a:ext uri="{FF2B5EF4-FFF2-40B4-BE49-F238E27FC236}">
                <a16:creationId xmlns:a16="http://schemas.microsoft.com/office/drawing/2014/main" id="{27312F1B-1BA6-497B-8E52-F9349BE7AC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F963962-46EB-4412-AED5-1F02366DB96F}"/>
              </a:ext>
            </a:extLst>
          </p:cNvPr>
          <p:cNvSpPr/>
          <p:nvPr/>
        </p:nvSpPr>
        <p:spPr>
          <a:xfrm>
            <a:off x="2780907" y="1643425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79635</a:t>
            </a:r>
            <a:r>
              <a:rPr kumimoji="1"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36381" y="1643425"/>
            <a:ext cx="2198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289054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8" name="图片 7">
            <a:hlinkClick r:id="rId3" action="ppaction://hlinksldjump"/>
            <a:extLst>
              <a:ext uri="{FF2B5EF4-FFF2-40B4-BE49-F238E27FC236}">
                <a16:creationId xmlns:a16="http://schemas.microsoft.com/office/drawing/2014/main" id="{84531539-2C90-425D-97F6-C4BA0A75A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A676736-5DC9-44D4-8E98-6AA7719CA81E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3183F3-B052-4206-8BCD-A84269A55B71}"/>
              </a:ext>
            </a:extLst>
          </p:cNvPr>
          <p:cNvSpPr/>
          <p:nvPr/>
        </p:nvSpPr>
        <p:spPr>
          <a:xfrm>
            <a:off x="2749231" y="1662246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endParaRPr 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4CBE34B3-3790-4058-9EFA-E32209CD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218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C5ADFE47-EAB7-4513-9E06-3CDF0B1AF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484673" y="4703609"/>
            <a:ext cx="604027" cy="526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E963FCE-0D32-4D2E-9FFA-2406AE28D6BC}"/>
              </a:ext>
            </a:extLst>
          </p:cNvPr>
          <p:cNvSpPr txBox="1"/>
          <p:nvPr/>
        </p:nvSpPr>
        <p:spPr>
          <a:xfrm>
            <a:off x="551543" y="1643425"/>
            <a:ext cx="85861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4A0C8A3-5D1A-4E5B-87DB-4626400C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17" y="4815230"/>
            <a:ext cx="2274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3D45AE2-3D1E-404E-92B1-947572B9B400}"/>
              </a:ext>
            </a:extLst>
          </p:cNvPr>
          <p:cNvSpPr txBox="1"/>
          <p:nvPr/>
        </p:nvSpPr>
        <p:spPr>
          <a:xfrm>
            <a:off x="2861831" y="4840214"/>
            <a:ext cx="10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$97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4865EFF-FEEB-4CB9-A502-430782210605}"/>
              </a:ext>
            </a:extLst>
          </p:cNvPr>
          <p:cNvGrpSpPr/>
          <p:nvPr/>
        </p:nvGrpSpPr>
        <p:grpSpPr>
          <a:xfrm>
            <a:off x="2556442" y="2224620"/>
            <a:ext cx="1733139" cy="883562"/>
            <a:chOff x="2556442" y="2120115"/>
            <a:chExt cx="1733139" cy="8835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A209E1F-9792-4235-8134-DEBFFD2F7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6442" y="2120115"/>
              <a:ext cx="1733139" cy="8835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C805A4C-86AA-41FE-9FC1-4FCC8B648967}"/>
                </a:ext>
              </a:extLst>
            </p:cNvPr>
            <p:cNvSpPr txBox="1"/>
            <p:nvPr/>
          </p:nvSpPr>
          <p:spPr>
            <a:xfrm>
              <a:off x="2745158" y="2275100"/>
              <a:ext cx="1001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/>
                <a:t>〢</a:t>
              </a:r>
              <a:r>
                <a:rPr lang="zh-CN" altLang="en-US" sz="2000" dirty="0"/>
                <a:t>ㄨ</a:t>
              </a:r>
              <a:r>
                <a:rPr lang="zh-TW" altLang="en-US" sz="2000" dirty="0"/>
                <a:t>〥</a:t>
              </a:r>
              <a:endParaRPr lang="en-US" altLang="zh-CN" sz="2000" dirty="0"/>
            </a:p>
            <a:p>
              <a:pPr algn="ctr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百元</a:t>
              </a:r>
              <a:endParaRPr 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E54124C8-98AD-424B-A9B7-C5BDA4DA3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65" y="1757080"/>
            <a:ext cx="1349497" cy="134949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9404ABC-0172-45EE-9DB0-2FFEA9142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07" y="1635855"/>
            <a:ext cx="1470722" cy="147072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C4BB1D23-0E83-4401-BC54-FACC57A42C9A}"/>
              </a:ext>
            </a:extLst>
          </p:cNvPr>
          <p:cNvGrpSpPr/>
          <p:nvPr/>
        </p:nvGrpSpPr>
        <p:grpSpPr>
          <a:xfrm>
            <a:off x="6129896" y="2230059"/>
            <a:ext cx="1733139" cy="886834"/>
            <a:chOff x="6129896" y="2116842"/>
            <a:chExt cx="1733139" cy="88683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AC40B9B-28CF-408F-AA59-A8CAC90A0E5E}"/>
                </a:ext>
              </a:extLst>
            </p:cNvPr>
            <p:cNvSpPr txBox="1"/>
            <p:nvPr/>
          </p:nvSpPr>
          <p:spPr>
            <a:xfrm>
              <a:off x="6289829" y="2295790"/>
              <a:ext cx="1001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/>
                <a:t>〡〥〨</a:t>
              </a:r>
              <a:endParaRPr lang="en-US" altLang="zh-CN" sz="2000" dirty="0"/>
            </a:p>
            <a:p>
              <a:pPr algn="ctr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百元</a:t>
              </a:r>
              <a:endParaRPr 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5C94E51-D355-4C18-B383-9B4C57C3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29896" y="2116842"/>
              <a:ext cx="1733139" cy="883562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45A87D68-1117-43FF-B037-289AD8B073A8}"/>
              </a:ext>
            </a:extLst>
          </p:cNvPr>
          <p:cNvSpPr txBox="1"/>
          <p:nvPr/>
        </p:nvSpPr>
        <p:spPr>
          <a:xfrm>
            <a:off x="1066800" y="3283846"/>
            <a:ext cx="688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先生付一張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$500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鈔票買兩束不同的花，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應找回多少？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27BEED5-DA47-4CB3-8426-97A3BA2B955A}"/>
              </a:ext>
            </a:extLst>
          </p:cNvPr>
          <p:cNvSpPr txBox="1"/>
          <p:nvPr/>
        </p:nvSpPr>
        <p:spPr>
          <a:xfrm>
            <a:off x="2818859" y="1885787"/>
            <a:ext cx="120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BF8EA9A-805F-46AD-880C-DFFA1BCC0E61}"/>
              </a:ext>
            </a:extLst>
          </p:cNvPr>
          <p:cNvSpPr txBox="1"/>
          <p:nvPr/>
        </p:nvSpPr>
        <p:spPr>
          <a:xfrm>
            <a:off x="6389545" y="1879815"/>
            <a:ext cx="120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158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EAB631D-2AB9-45BD-AE01-CEE2D1BE7C89}"/>
              </a:ext>
            </a:extLst>
          </p:cNvPr>
          <p:cNvSpPr txBox="1"/>
          <p:nvPr/>
        </p:nvSpPr>
        <p:spPr>
          <a:xfrm>
            <a:off x="1106540" y="4259125"/>
            <a:ext cx="381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500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245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－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158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97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6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hlinkClick r:id="rId3" action="ppaction://hlinksldjump"/>
            <a:extLst>
              <a:ext uri="{FF2B5EF4-FFF2-40B4-BE49-F238E27FC236}">
                <a16:creationId xmlns:a16="http://schemas.microsoft.com/office/drawing/2014/main" id="{F556FF17-7D88-42AB-9B65-64CF6D9BCB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4198" y="4735840"/>
            <a:ext cx="838200" cy="70485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08E78552-5531-43E1-AAAF-6421EDB5835F}"/>
              </a:ext>
            </a:extLst>
          </p:cNvPr>
          <p:cNvSpPr txBox="1"/>
          <p:nvPr/>
        </p:nvSpPr>
        <p:spPr>
          <a:xfrm>
            <a:off x="553485" y="1596894"/>
            <a:ext cx="55305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0FFAA2FB-7E86-4D77-975C-BC3001F4D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23" y="4343880"/>
            <a:ext cx="14432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7963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50AFE114-DCC1-4477-B7CE-E3932284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458" y="4343880"/>
            <a:ext cx="1566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76350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F2E31E0C-3620-450B-B14C-05B5061D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96" y="4360766"/>
            <a:ext cx="1566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79635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元</a:t>
            </a:r>
          </a:p>
        </p:txBody>
      </p:sp>
      <p:sp>
        <p:nvSpPr>
          <p:cNvPr id="47" name="云形标注 21">
            <a:extLst>
              <a:ext uri="{FF2B5EF4-FFF2-40B4-BE49-F238E27FC236}">
                <a16:creationId xmlns:a16="http://schemas.microsoft.com/office/drawing/2014/main" id="{BB08D9D1-797F-4BBB-99CF-EB655588CFC0}"/>
              </a:ext>
            </a:extLst>
          </p:cNvPr>
          <p:cNvSpPr/>
          <p:nvPr/>
        </p:nvSpPr>
        <p:spPr>
          <a:xfrm>
            <a:off x="6251304" y="4090143"/>
            <a:ext cx="1937488" cy="1030694"/>
          </a:xfrm>
          <a:prstGeom prst="cloudCallout">
            <a:avLst>
              <a:gd name="adj1" fmla="val -75998"/>
              <a:gd name="adj2" fmla="val 549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A11453D-702E-4DFC-9820-749D6ED233AB}"/>
              </a:ext>
            </a:extLst>
          </p:cNvPr>
          <p:cNvSpPr txBox="1"/>
          <p:nvPr/>
        </p:nvSpPr>
        <p:spPr>
          <a:xfrm>
            <a:off x="6286815" y="4376369"/>
            <a:ext cx="212894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點击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1F939638-EA41-4F41-A4E6-B37EC896F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13" y="3533302"/>
            <a:ext cx="6347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福祥珠寶店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收到</a:t>
            </a:r>
            <a:r>
              <a:rPr kumimoji="1"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張敏宜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小姐多少元？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68E2865-FC78-42E5-9B57-5E482360D228}"/>
              </a:ext>
            </a:extLst>
          </p:cNvPr>
          <p:cNvGrpSpPr/>
          <p:nvPr/>
        </p:nvGrpSpPr>
        <p:grpSpPr>
          <a:xfrm>
            <a:off x="2001856" y="1596894"/>
            <a:ext cx="4791481" cy="1832106"/>
            <a:chOff x="2001856" y="1596894"/>
            <a:chExt cx="4791481" cy="1832106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5CBEE19-56F5-4149-8048-CA595D3783EE}"/>
                </a:ext>
              </a:extLst>
            </p:cNvPr>
            <p:cNvSpPr/>
            <p:nvPr/>
          </p:nvSpPr>
          <p:spPr>
            <a:xfrm>
              <a:off x="2001856" y="1596894"/>
              <a:ext cx="4791481" cy="1832106"/>
            </a:xfrm>
            <a:prstGeom prst="rect">
              <a:avLst/>
            </a:prstGeom>
            <a:solidFill>
              <a:srgbClr val="FFF3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zh-TW" altLang="en-US" dirty="0"/>
                <a:t>                                                                    </a:t>
              </a:r>
              <a:r>
                <a:rPr lang="zh-TW" altLang="en-US" dirty="0">
                  <a:solidFill>
                    <a:schemeClr val="tx1"/>
                  </a:solidFill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</a:rPr>
                <a:t>0020263</a:t>
              </a:r>
              <a:r>
                <a:rPr lang="zh-TW" altLang="en-US" dirty="0"/>
                <a:t>                                              </a:t>
              </a:r>
              <a:r>
                <a:rPr lang="zh-TW" altLang="en-US" dirty="0">
                  <a:solidFill>
                    <a:schemeClr val="tx1"/>
                  </a:solidFill>
                </a:rPr>
                <a:t>    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zh-TW" altLang="en-US" dirty="0">
                  <a:solidFill>
                    <a:schemeClr val="tx1"/>
                  </a:solidFill>
                </a:rPr>
                <a:t>兹收到</a:t>
              </a:r>
              <a:r>
                <a:rPr lang="en-US" dirty="0">
                  <a:solidFill>
                    <a:schemeClr val="tx1"/>
                  </a:solidFill>
                </a:rPr>
                <a:t>       </a:t>
              </a:r>
              <a:r>
                <a:rPr lang="zh-TW" altLang="en-US" dirty="0">
                  <a:solidFill>
                    <a:schemeClr val="tx1"/>
                  </a:solidFill>
                </a:rPr>
                <a:t>      </a:t>
              </a:r>
              <a:r>
                <a:rPr lang="zh-TW" altLang="en-US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張敏宜小姐</a:t>
              </a:r>
              <a:endPara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Aft>
                  <a:spcPts val="1200"/>
                </a:spcAft>
              </a:pPr>
              <a:r>
                <a:rPr lang="zh-TW" altLang="en-US" dirty="0">
                  <a:solidFill>
                    <a:schemeClr val="tx1"/>
                  </a:solidFill>
                </a:rPr>
                <a:t>港幣          </a:t>
              </a:r>
              <a:r>
                <a:rPr lang="zh-TW" altLang="en-US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柒萬玖仟陸佰叁拾伍</a:t>
              </a:r>
              <a:r>
                <a:rPr lang="zh-TW" altLang="en-US" dirty="0">
                  <a:solidFill>
                    <a:schemeClr val="tx1"/>
                  </a:solidFill>
                </a:rPr>
                <a:t>             元正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zh-TW" altLang="en-US" dirty="0">
                  <a:solidFill>
                    <a:schemeClr val="tx1"/>
                  </a:solidFill>
                </a:rPr>
                <a:t> </a:t>
              </a:r>
              <a:r>
                <a:rPr lang="en-US" altLang="zh-TW" dirty="0">
                  <a:solidFill>
                    <a:schemeClr val="tx1"/>
                  </a:solidFill>
                </a:rPr>
                <a:t>Date: 21/02/2019 </a:t>
              </a:r>
              <a:r>
                <a:rPr lang="zh-TW" altLang="en-US" dirty="0">
                  <a:solidFill>
                    <a:schemeClr val="tx1"/>
                  </a:solidFill>
                </a:rPr>
                <a:t>          </a:t>
              </a:r>
              <a:r>
                <a:rPr lang="zh-TW" altLang="en-US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經手人</a:t>
              </a:r>
              <a:r>
                <a:rPr lang="zh-TW" altLang="en-US" dirty="0">
                  <a:solidFill>
                    <a:schemeClr val="tx1"/>
                  </a:solidFill>
                </a:rPr>
                <a:t>               </a:t>
              </a:r>
              <a:r>
                <a:rPr lang="en-US" altLang="zh-TW" dirty="0">
                  <a:solidFill>
                    <a:schemeClr val="tx1"/>
                  </a:solidFill>
                </a:rPr>
                <a:t>              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403BBBC-59BD-49A0-8120-200C74C2645D}"/>
                </a:ext>
              </a:extLst>
            </p:cNvPr>
            <p:cNvSpPr txBox="1"/>
            <p:nvPr/>
          </p:nvSpPr>
          <p:spPr>
            <a:xfrm>
              <a:off x="3439888" y="1685476"/>
              <a:ext cx="1480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7030A0"/>
                  </a:solidFill>
                </a:rPr>
                <a:t>福祥珠寶店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D3D9D3F-3013-4AC6-8C99-7AD7B9EB615A}"/>
                </a:ext>
              </a:extLst>
            </p:cNvPr>
            <p:cNvCxnSpPr>
              <a:cxnSpLocks/>
            </p:cNvCxnSpPr>
            <p:nvPr/>
          </p:nvCxnSpPr>
          <p:spPr>
            <a:xfrm>
              <a:off x="3473775" y="2037698"/>
              <a:ext cx="13933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73B60621-527A-4524-B57D-0B21C15FBEAD}"/>
                </a:ext>
              </a:extLst>
            </p:cNvPr>
            <p:cNvCxnSpPr>
              <a:cxnSpLocks/>
            </p:cNvCxnSpPr>
            <p:nvPr/>
          </p:nvCxnSpPr>
          <p:spPr>
            <a:xfrm>
              <a:off x="3016016" y="2437503"/>
              <a:ext cx="22239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3AE704F-7EA4-4D2F-BA00-58D8C68EAADA}"/>
                </a:ext>
              </a:extLst>
            </p:cNvPr>
            <p:cNvCxnSpPr>
              <a:cxnSpLocks/>
            </p:cNvCxnSpPr>
            <p:nvPr/>
          </p:nvCxnSpPr>
          <p:spPr>
            <a:xfrm>
              <a:off x="2555521" y="2886163"/>
              <a:ext cx="30701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5E47B83-8C43-45F8-BF67-E4C5AE3EE714}"/>
                </a:ext>
              </a:extLst>
            </p:cNvPr>
            <p:cNvCxnSpPr>
              <a:cxnSpLocks/>
            </p:cNvCxnSpPr>
            <p:nvPr/>
          </p:nvCxnSpPr>
          <p:spPr>
            <a:xfrm>
              <a:off x="5140168" y="3269383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632DA94F-49D1-456C-BABC-80838856C501}"/>
                </a:ext>
              </a:extLst>
            </p:cNvPr>
            <p:cNvSpPr/>
            <p:nvPr/>
          </p:nvSpPr>
          <p:spPr>
            <a:xfrm>
              <a:off x="5273336" y="3045040"/>
              <a:ext cx="1083076" cy="224329"/>
            </a:xfrm>
            <a:custGeom>
              <a:avLst/>
              <a:gdLst>
                <a:gd name="connsiteX0" fmla="*/ 0 w 923278"/>
                <a:gd name="connsiteY0" fmla="*/ 213064 h 213064"/>
                <a:gd name="connsiteX1" fmla="*/ 17755 w 923278"/>
                <a:gd name="connsiteY1" fmla="*/ 124287 h 213064"/>
                <a:gd name="connsiteX2" fmla="*/ 35511 w 923278"/>
                <a:gd name="connsiteY2" fmla="*/ 97654 h 213064"/>
                <a:gd name="connsiteX3" fmla="*/ 62144 w 923278"/>
                <a:gd name="connsiteY3" fmla="*/ 44388 h 213064"/>
                <a:gd name="connsiteX4" fmla="*/ 88777 w 923278"/>
                <a:gd name="connsiteY4" fmla="*/ 26633 h 213064"/>
                <a:gd name="connsiteX5" fmla="*/ 106532 w 923278"/>
                <a:gd name="connsiteY5" fmla="*/ 8877 h 213064"/>
                <a:gd name="connsiteX6" fmla="*/ 168676 w 923278"/>
                <a:gd name="connsiteY6" fmla="*/ 17755 h 213064"/>
                <a:gd name="connsiteX7" fmla="*/ 168676 w 923278"/>
                <a:gd name="connsiteY7" fmla="*/ 71021 h 213064"/>
                <a:gd name="connsiteX8" fmla="*/ 142043 w 923278"/>
                <a:gd name="connsiteY8" fmla="*/ 79899 h 213064"/>
                <a:gd name="connsiteX9" fmla="*/ 97654 w 923278"/>
                <a:gd name="connsiteY9" fmla="*/ 53266 h 213064"/>
                <a:gd name="connsiteX10" fmla="*/ 133165 w 923278"/>
                <a:gd name="connsiteY10" fmla="*/ 26633 h 213064"/>
                <a:gd name="connsiteX11" fmla="*/ 319596 w 923278"/>
                <a:gd name="connsiteY11" fmla="*/ 53266 h 213064"/>
                <a:gd name="connsiteX12" fmla="*/ 328474 w 923278"/>
                <a:gd name="connsiteY12" fmla="*/ 79899 h 213064"/>
                <a:gd name="connsiteX13" fmla="*/ 328474 w 923278"/>
                <a:gd name="connsiteY13" fmla="*/ 195309 h 213064"/>
                <a:gd name="connsiteX14" fmla="*/ 310718 w 923278"/>
                <a:gd name="connsiteY14" fmla="*/ 213064 h 213064"/>
                <a:gd name="connsiteX15" fmla="*/ 284085 w 923278"/>
                <a:gd name="connsiteY15" fmla="*/ 150920 h 213064"/>
                <a:gd name="connsiteX16" fmla="*/ 337351 w 923278"/>
                <a:gd name="connsiteY16" fmla="*/ 133165 h 213064"/>
                <a:gd name="connsiteX17" fmla="*/ 426128 w 923278"/>
                <a:gd name="connsiteY17" fmla="*/ 106532 h 213064"/>
                <a:gd name="connsiteX18" fmla="*/ 514905 w 923278"/>
                <a:gd name="connsiteY18" fmla="*/ 88776 h 213064"/>
                <a:gd name="connsiteX19" fmla="*/ 621437 w 923278"/>
                <a:gd name="connsiteY19" fmla="*/ 97654 h 213064"/>
                <a:gd name="connsiteX20" fmla="*/ 630314 w 923278"/>
                <a:gd name="connsiteY20" fmla="*/ 168676 h 213064"/>
                <a:gd name="connsiteX21" fmla="*/ 603681 w 923278"/>
                <a:gd name="connsiteY21" fmla="*/ 177553 h 213064"/>
                <a:gd name="connsiteX22" fmla="*/ 550415 w 923278"/>
                <a:gd name="connsiteY22" fmla="*/ 168676 h 213064"/>
                <a:gd name="connsiteX23" fmla="*/ 532660 w 923278"/>
                <a:gd name="connsiteY23" fmla="*/ 115409 h 213064"/>
                <a:gd name="connsiteX24" fmla="*/ 550415 w 923278"/>
                <a:gd name="connsiteY24" fmla="*/ 53266 h 213064"/>
                <a:gd name="connsiteX25" fmla="*/ 585926 w 923278"/>
                <a:gd name="connsiteY25" fmla="*/ 35510 h 213064"/>
                <a:gd name="connsiteX26" fmla="*/ 656947 w 923278"/>
                <a:gd name="connsiteY26" fmla="*/ 17755 h 213064"/>
                <a:gd name="connsiteX27" fmla="*/ 683581 w 923278"/>
                <a:gd name="connsiteY27" fmla="*/ 8877 h 213064"/>
                <a:gd name="connsiteX28" fmla="*/ 727969 w 923278"/>
                <a:gd name="connsiteY28" fmla="*/ 0 h 213064"/>
                <a:gd name="connsiteX29" fmla="*/ 781235 w 923278"/>
                <a:gd name="connsiteY29" fmla="*/ 8877 h 213064"/>
                <a:gd name="connsiteX30" fmla="*/ 816746 w 923278"/>
                <a:gd name="connsiteY30" fmla="*/ 53266 h 213064"/>
                <a:gd name="connsiteX31" fmla="*/ 870012 w 923278"/>
                <a:gd name="connsiteY31" fmla="*/ 106532 h 213064"/>
                <a:gd name="connsiteX32" fmla="*/ 923278 w 923278"/>
                <a:gd name="connsiteY32" fmla="*/ 159798 h 2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23278" h="213064">
                  <a:moveTo>
                    <a:pt x="0" y="213064"/>
                  </a:moveTo>
                  <a:cubicBezTo>
                    <a:pt x="3271" y="190171"/>
                    <a:pt x="5361" y="149075"/>
                    <a:pt x="17755" y="124287"/>
                  </a:cubicBezTo>
                  <a:cubicBezTo>
                    <a:pt x="22527" y="114744"/>
                    <a:pt x="29592" y="106532"/>
                    <a:pt x="35511" y="97654"/>
                  </a:cubicBezTo>
                  <a:cubicBezTo>
                    <a:pt x="42731" y="75991"/>
                    <a:pt x="44933" y="61599"/>
                    <a:pt x="62144" y="44388"/>
                  </a:cubicBezTo>
                  <a:cubicBezTo>
                    <a:pt x="69689" y="36844"/>
                    <a:pt x="80446" y="33298"/>
                    <a:pt x="88777" y="26633"/>
                  </a:cubicBezTo>
                  <a:cubicBezTo>
                    <a:pt x="95313" y="21404"/>
                    <a:pt x="100614" y="14796"/>
                    <a:pt x="106532" y="8877"/>
                  </a:cubicBezTo>
                  <a:cubicBezTo>
                    <a:pt x="127247" y="11836"/>
                    <a:pt x="149960" y="8397"/>
                    <a:pt x="168676" y="17755"/>
                  </a:cubicBezTo>
                  <a:cubicBezTo>
                    <a:pt x="184457" y="25646"/>
                    <a:pt x="176567" y="63130"/>
                    <a:pt x="168676" y="71021"/>
                  </a:cubicBezTo>
                  <a:cubicBezTo>
                    <a:pt x="162059" y="77638"/>
                    <a:pt x="150921" y="76940"/>
                    <a:pt x="142043" y="79899"/>
                  </a:cubicBezTo>
                  <a:cubicBezTo>
                    <a:pt x="141130" y="79595"/>
                    <a:pt x="91920" y="67602"/>
                    <a:pt x="97654" y="53266"/>
                  </a:cubicBezTo>
                  <a:cubicBezTo>
                    <a:pt x="103149" y="39528"/>
                    <a:pt x="121328" y="35511"/>
                    <a:pt x="133165" y="26633"/>
                  </a:cubicBezTo>
                  <a:cubicBezTo>
                    <a:pt x="150265" y="27533"/>
                    <a:pt x="285806" y="-3052"/>
                    <a:pt x="319596" y="53266"/>
                  </a:cubicBezTo>
                  <a:cubicBezTo>
                    <a:pt x="324411" y="61290"/>
                    <a:pt x="325515" y="71021"/>
                    <a:pt x="328474" y="79899"/>
                  </a:cubicBezTo>
                  <a:cubicBezTo>
                    <a:pt x="336423" y="127599"/>
                    <a:pt x="344974" y="145810"/>
                    <a:pt x="328474" y="195309"/>
                  </a:cubicBezTo>
                  <a:cubicBezTo>
                    <a:pt x="325827" y="203250"/>
                    <a:pt x="316637" y="207146"/>
                    <a:pt x="310718" y="213064"/>
                  </a:cubicBezTo>
                  <a:cubicBezTo>
                    <a:pt x="283471" y="206252"/>
                    <a:pt x="235250" y="206732"/>
                    <a:pt x="284085" y="150920"/>
                  </a:cubicBezTo>
                  <a:cubicBezTo>
                    <a:pt x="296409" y="136835"/>
                    <a:pt x="320611" y="141535"/>
                    <a:pt x="337351" y="133165"/>
                  </a:cubicBezTo>
                  <a:cubicBezTo>
                    <a:pt x="388962" y="107359"/>
                    <a:pt x="359808" y="117585"/>
                    <a:pt x="426128" y="106532"/>
                  </a:cubicBezTo>
                  <a:cubicBezTo>
                    <a:pt x="458926" y="95599"/>
                    <a:pt x="474100" y="88776"/>
                    <a:pt x="514905" y="88776"/>
                  </a:cubicBezTo>
                  <a:cubicBezTo>
                    <a:pt x="550539" y="88776"/>
                    <a:pt x="585926" y="94695"/>
                    <a:pt x="621437" y="97654"/>
                  </a:cubicBezTo>
                  <a:cubicBezTo>
                    <a:pt x="638512" y="123267"/>
                    <a:pt x="654083" y="133023"/>
                    <a:pt x="630314" y="168676"/>
                  </a:cubicBezTo>
                  <a:cubicBezTo>
                    <a:pt x="625123" y="176462"/>
                    <a:pt x="612559" y="174594"/>
                    <a:pt x="603681" y="177553"/>
                  </a:cubicBezTo>
                  <a:cubicBezTo>
                    <a:pt x="585926" y="174594"/>
                    <a:pt x="563961" y="180529"/>
                    <a:pt x="550415" y="168676"/>
                  </a:cubicBezTo>
                  <a:cubicBezTo>
                    <a:pt x="536330" y="156351"/>
                    <a:pt x="532660" y="115409"/>
                    <a:pt x="532660" y="115409"/>
                  </a:cubicBezTo>
                  <a:cubicBezTo>
                    <a:pt x="538578" y="94695"/>
                    <a:pt x="538465" y="71191"/>
                    <a:pt x="550415" y="53266"/>
                  </a:cubicBezTo>
                  <a:cubicBezTo>
                    <a:pt x="557756" y="42254"/>
                    <a:pt x="573762" y="40723"/>
                    <a:pt x="585926" y="35510"/>
                  </a:cubicBezTo>
                  <a:cubicBezTo>
                    <a:pt x="614330" y="23337"/>
                    <a:pt x="623609" y="26090"/>
                    <a:pt x="656947" y="17755"/>
                  </a:cubicBezTo>
                  <a:cubicBezTo>
                    <a:pt x="666026" y="15485"/>
                    <a:pt x="674502" y="11147"/>
                    <a:pt x="683581" y="8877"/>
                  </a:cubicBezTo>
                  <a:cubicBezTo>
                    <a:pt x="698219" y="5217"/>
                    <a:pt x="713173" y="2959"/>
                    <a:pt x="727969" y="0"/>
                  </a:cubicBezTo>
                  <a:cubicBezTo>
                    <a:pt x="745724" y="2959"/>
                    <a:pt x="764381" y="2557"/>
                    <a:pt x="781235" y="8877"/>
                  </a:cubicBezTo>
                  <a:cubicBezTo>
                    <a:pt x="794234" y="13752"/>
                    <a:pt x="810027" y="45707"/>
                    <a:pt x="816746" y="53266"/>
                  </a:cubicBezTo>
                  <a:cubicBezTo>
                    <a:pt x="833428" y="72033"/>
                    <a:pt x="856084" y="85639"/>
                    <a:pt x="870012" y="106532"/>
                  </a:cubicBezTo>
                  <a:cubicBezTo>
                    <a:pt x="908805" y="164723"/>
                    <a:pt x="884183" y="159798"/>
                    <a:pt x="923278" y="159798"/>
                  </a:cubicBezTo>
                </a:path>
              </a:pathLst>
            </a:custGeom>
            <a:noFill/>
            <a:ln w="63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8" name="图片 57">
            <a:hlinkClick r:id="rId3" action="ppaction://hlinksldjump"/>
            <a:extLst>
              <a:ext uri="{FF2B5EF4-FFF2-40B4-BE49-F238E27FC236}">
                <a16:creationId xmlns:a16="http://schemas.microsoft.com/office/drawing/2014/main" id="{3CD4F8CC-8B67-4BE2-ADB0-2BDDC0B9E6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6540" y="4735840"/>
            <a:ext cx="838200" cy="704850"/>
          </a:xfrm>
          <a:prstGeom prst="rect">
            <a:avLst/>
          </a:prstGeom>
        </p:spPr>
      </p:pic>
      <p:pic>
        <p:nvPicPr>
          <p:cNvPr id="59" name="图片 58">
            <a:hlinkClick r:id="rId5" action="ppaction://hlinksldjump"/>
            <a:extLst>
              <a:ext uri="{FF2B5EF4-FFF2-40B4-BE49-F238E27FC236}">
                <a16:creationId xmlns:a16="http://schemas.microsoft.com/office/drawing/2014/main" id="{AC2E5A6D-E809-4D9C-8B6E-957B7533E0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16" y="4754764"/>
            <a:ext cx="838200" cy="70485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2626101E-BA59-4907-B53E-18EA1F662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7019763" y="4387873"/>
            <a:ext cx="548640" cy="46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4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1CA5FF9-C6D4-467A-A8D7-78D7CCDC02BC}"/>
              </a:ext>
            </a:extLst>
          </p:cNvPr>
          <p:cNvGrpSpPr/>
          <p:nvPr/>
        </p:nvGrpSpPr>
        <p:grpSpPr>
          <a:xfrm>
            <a:off x="6131925" y="1832725"/>
            <a:ext cx="1507846" cy="1507846"/>
            <a:chOff x="5278485" y="1832725"/>
            <a:chExt cx="1507846" cy="150784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E42794E-45FA-4EE5-8CC6-69355880F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485" y="1832725"/>
              <a:ext cx="1507846" cy="150784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663286-B32A-4C98-890F-EF374244F556}"/>
                </a:ext>
              </a:extLst>
            </p:cNvPr>
            <p:cNvGrpSpPr/>
            <p:nvPr/>
          </p:nvGrpSpPr>
          <p:grpSpPr>
            <a:xfrm>
              <a:off x="5350328" y="1890439"/>
              <a:ext cx="1371600" cy="1380309"/>
              <a:chOff x="5263242" y="1828800"/>
              <a:chExt cx="1371600" cy="1380309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2546508-6AC7-412A-8A22-137269BEE520}"/>
                  </a:ext>
                </a:extLst>
              </p:cNvPr>
              <p:cNvSpPr/>
              <p:nvPr/>
            </p:nvSpPr>
            <p:spPr>
              <a:xfrm>
                <a:off x="5263242" y="1837509"/>
                <a:ext cx="1371600" cy="1371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16EB2634-198E-4470-AEA8-80AC1F0DA896}"/>
                  </a:ext>
                </a:extLst>
              </p:cNvPr>
              <p:cNvSpPr/>
              <p:nvPr/>
            </p:nvSpPr>
            <p:spPr>
              <a:xfrm>
                <a:off x="5942511" y="1828800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4BF758D4-A975-4A2B-BDA3-AD94F101D6E7}"/>
                  </a:ext>
                </a:extLst>
              </p:cNvPr>
              <p:cNvSpPr/>
              <p:nvPr/>
            </p:nvSpPr>
            <p:spPr>
              <a:xfrm rot="5400000">
                <a:off x="6560819" y="2449286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EEA13896-D881-47AA-8377-828C7F645A8C}"/>
                  </a:ext>
                </a:extLst>
              </p:cNvPr>
              <p:cNvSpPr/>
              <p:nvPr/>
            </p:nvSpPr>
            <p:spPr>
              <a:xfrm rot="5400000">
                <a:off x="5337265" y="2440577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DF35DDE-6D61-43DC-94E0-DF942A3E8DB5}"/>
                  </a:ext>
                </a:extLst>
              </p:cNvPr>
              <p:cNvSpPr/>
              <p:nvPr/>
            </p:nvSpPr>
            <p:spPr>
              <a:xfrm>
                <a:off x="5946862" y="3061063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C1116ACF-6E7C-426C-B411-D01B6E20B020}"/>
                  </a:ext>
                </a:extLst>
              </p:cNvPr>
              <p:cNvSpPr/>
              <p:nvPr/>
            </p:nvSpPr>
            <p:spPr>
              <a:xfrm rot="3859017">
                <a:off x="6495981" y="2141031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F315D7C2-9652-4EC2-9B88-6F8E82BFECC8}"/>
                  </a:ext>
                </a:extLst>
              </p:cNvPr>
              <p:cNvSpPr/>
              <p:nvPr/>
            </p:nvSpPr>
            <p:spPr>
              <a:xfrm rot="2148409">
                <a:off x="6244827" y="1917744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44A34D5-AB4E-44FD-93DF-BFAE52F2EC4F}"/>
                  </a:ext>
                </a:extLst>
              </p:cNvPr>
              <p:cNvSpPr/>
              <p:nvPr/>
            </p:nvSpPr>
            <p:spPr>
              <a:xfrm rot="2148409">
                <a:off x="5645678" y="2987040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A450312D-3FE0-4C28-83EF-BC8BC1A4C7F9}"/>
                  </a:ext>
                </a:extLst>
              </p:cNvPr>
              <p:cNvSpPr/>
              <p:nvPr/>
            </p:nvSpPr>
            <p:spPr>
              <a:xfrm rot="7193809">
                <a:off x="6506161" y="2740695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F3DC1E80-0B41-4F8A-AE13-09CC0B7909D9}"/>
                  </a:ext>
                </a:extLst>
              </p:cNvPr>
              <p:cNvSpPr/>
              <p:nvPr/>
            </p:nvSpPr>
            <p:spPr>
              <a:xfrm rot="9005446">
                <a:off x="5668120" y="1913904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34D472E4-9E6B-47CF-99AA-B29FA5661D79}"/>
                  </a:ext>
                </a:extLst>
              </p:cNvPr>
              <p:cNvSpPr/>
              <p:nvPr/>
            </p:nvSpPr>
            <p:spPr>
              <a:xfrm rot="7079900">
                <a:off x="5427311" y="2151464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799A5292-F4C7-4F8A-9D32-F574CEC1A3FC}"/>
                  </a:ext>
                </a:extLst>
              </p:cNvPr>
              <p:cNvSpPr/>
              <p:nvPr/>
            </p:nvSpPr>
            <p:spPr>
              <a:xfrm rot="3505726">
                <a:off x="5400947" y="2742555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88FB9455-0AEB-4D9A-B412-2EE5327E5075}"/>
                  </a:ext>
                </a:extLst>
              </p:cNvPr>
              <p:cNvSpPr/>
              <p:nvPr/>
            </p:nvSpPr>
            <p:spPr>
              <a:xfrm rot="19348894">
                <a:off x="6246600" y="3002351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2E0B71A-E7F1-4E91-8CAB-6F0204BC655A}"/>
                  </a:ext>
                </a:extLst>
              </p:cNvPr>
              <p:cNvSpPr txBox="1"/>
              <p:nvPr/>
            </p:nvSpPr>
            <p:spPr>
              <a:xfrm>
                <a:off x="5692857" y="1901254"/>
                <a:ext cx="5343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XII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9397D1A-696E-403F-A34E-C12088374CE5}"/>
                  </a:ext>
                </a:extLst>
              </p:cNvPr>
              <p:cNvSpPr txBox="1"/>
              <p:nvPr/>
            </p:nvSpPr>
            <p:spPr>
              <a:xfrm rot="10800000">
                <a:off x="5735579" y="2801370"/>
                <a:ext cx="431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908F3FF-2AF3-4815-BCBB-4F51DEC87A61}"/>
                  </a:ext>
                </a:extLst>
              </p:cNvPr>
              <p:cNvSpPr txBox="1"/>
              <p:nvPr/>
            </p:nvSpPr>
            <p:spPr>
              <a:xfrm rot="5400000">
                <a:off x="6157554" y="2381302"/>
                <a:ext cx="431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6A403A9-D09F-499B-A1CD-BCAA3F175803}"/>
                  </a:ext>
                </a:extLst>
              </p:cNvPr>
              <p:cNvSpPr txBox="1"/>
              <p:nvPr/>
            </p:nvSpPr>
            <p:spPr>
              <a:xfrm rot="5400000">
                <a:off x="5314331" y="2357372"/>
                <a:ext cx="431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</a:t>
                </a:r>
              </a:p>
            </p:txBody>
          </p: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C5C1994D-DB43-47A1-8549-BDDD18733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6910" y="2512689"/>
                <a:ext cx="245692" cy="2496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85943ABE-274F-4476-BFA5-B1B49635437A}"/>
                  </a:ext>
                </a:extLst>
              </p:cNvPr>
              <p:cNvCxnSpPr>
                <a:cxnSpLocks/>
                <a:stCxn id="41" idx="7"/>
              </p:cNvCxnSpPr>
              <p:nvPr/>
            </p:nvCxnSpPr>
            <p:spPr>
              <a:xfrm flipH="1">
                <a:off x="5467074" y="2489829"/>
                <a:ext cx="508702" cy="2829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4F749836-2220-4BD9-98FD-38A46BD0B3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337" y="2479116"/>
                <a:ext cx="73152" cy="7315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78148" y="4424319"/>
            <a:ext cx="2542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6B9AE6B-031A-4612-8EBE-E1FD5B45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054" y="47359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0" name="图片 9">
            <a:hlinkClick r:id="rId3" action="ppaction://hlinksldjump"/>
            <a:extLst>
              <a:ext uri="{FF2B5EF4-FFF2-40B4-BE49-F238E27FC236}">
                <a16:creationId xmlns:a16="http://schemas.microsoft.com/office/drawing/2014/main" id="{7F085256-71F7-4EF0-B91B-34AA9AF4E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1B8FED-2AB1-4C4E-8E93-2C69F37C997B}"/>
              </a:ext>
            </a:extLst>
          </p:cNvPr>
          <p:cNvSpPr/>
          <p:nvPr/>
        </p:nvSpPr>
        <p:spPr>
          <a:xfrm>
            <a:off x="2751727" y="4443525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1A19FD-23A7-4081-8E65-394E590BA86C}"/>
              </a:ext>
            </a:extLst>
          </p:cNvPr>
          <p:cNvSpPr txBox="1"/>
          <p:nvPr/>
        </p:nvSpPr>
        <p:spPr>
          <a:xfrm>
            <a:off x="1011740" y="3268642"/>
            <a:ext cx="4983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右圖顯示的時間是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分，</a:t>
            </a:r>
            <a:endParaRPr lang="en-US" altLang="zh-TW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分鐘後是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分。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1327E312-3A7F-418B-B00C-0B25172D6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90" y="1591171"/>
            <a:ext cx="41736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右圖顯示的是小測開始的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時間，限時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25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分鐘，即小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測在何時結束？</a:t>
            </a: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F1FD86E-A662-4008-AA1D-0AF1192449BB}"/>
              </a:ext>
            </a:extLst>
          </p:cNvPr>
          <p:cNvSpPr txBox="1"/>
          <p:nvPr/>
        </p:nvSpPr>
        <p:spPr>
          <a:xfrm>
            <a:off x="626847" y="1601846"/>
            <a:ext cx="67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>
            <a:extLst>
              <a:ext uri="{FF2B5EF4-FFF2-40B4-BE49-F238E27FC236}">
                <a16:creationId xmlns:a16="http://schemas.microsoft.com/office/drawing/2014/main" id="{E75CDBDA-E6F8-44C1-A988-BFC4E8EC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85" y="1585807"/>
            <a:ext cx="74344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514350" indent="-514350">
              <a:buAutoNum type="arabicPeriod" startAt="5"/>
              <a:defRPr/>
            </a:pP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春暉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只用符號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組成</a:t>
            </a: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羅馬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數字，最大的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羅馬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數字是多少？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447F809-3D96-4DED-9698-9DEEEDBB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544" y="4520735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269B73F4-990C-4958-8A7A-F8405083E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686658"/>
            <a:ext cx="642591" cy="526274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33233" y="3942670"/>
            <a:ext cx="2542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F1B8FED-2AB1-4C4E-8E93-2C69F37C997B}"/>
              </a:ext>
            </a:extLst>
          </p:cNvPr>
          <p:cNvSpPr/>
          <p:nvPr/>
        </p:nvSpPr>
        <p:spPr>
          <a:xfrm>
            <a:off x="2806812" y="3961876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DCCC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1A19FD-23A7-4081-8E65-394E590BA86C}"/>
              </a:ext>
            </a:extLst>
          </p:cNvPr>
          <p:cNvSpPr txBox="1"/>
          <p:nvPr/>
        </p:nvSpPr>
        <p:spPr>
          <a:xfrm>
            <a:off x="1062278" y="2793604"/>
            <a:ext cx="498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表示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100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表示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500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1A19FD-23A7-4081-8E65-394E590BA86C}"/>
              </a:ext>
            </a:extLst>
          </p:cNvPr>
          <p:cNvSpPr txBox="1"/>
          <p:nvPr/>
        </p:nvSpPr>
        <p:spPr>
          <a:xfrm>
            <a:off x="1062278" y="3357219"/>
            <a:ext cx="498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最大的</a:t>
            </a:r>
            <a:r>
              <a:rPr lang="zh-TW" altLang="en-US" sz="2800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羅馬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數字是：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1A19FD-23A7-4081-8E65-394E590BA86C}"/>
              </a:ext>
            </a:extLst>
          </p:cNvPr>
          <p:cNvSpPr txBox="1"/>
          <p:nvPr/>
        </p:nvSpPr>
        <p:spPr>
          <a:xfrm>
            <a:off x="4256896" y="3357219"/>
            <a:ext cx="64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endParaRPr lang="en-US" sz="2800" dirty="0"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51A19FD-23A7-4081-8E65-394E590BA86C}"/>
              </a:ext>
            </a:extLst>
          </p:cNvPr>
          <p:cNvSpPr txBox="1"/>
          <p:nvPr/>
        </p:nvSpPr>
        <p:spPr>
          <a:xfrm>
            <a:off x="4508792" y="3357219"/>
            <a:ext cx="64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AE24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endParaRPr lang="en-US" sz="2800" dirty="0">
              <a:solidFill>
                <a:srgbClr val="2AE249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1A19FD-23A7-4081-8E65-394E590BA86C}"/>
              </a:ext>
            </a:extLst>
          </p:cNvPr>
          <p:cNvSpPr txBox="1"/>
          <p:nvPr/>
        </p:nvSpPr>
        <p:spPr>
          <a:xfrm>
            <a:off x="4804683" y="3357219"/>
            <a:ext cx="64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AE24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endParaRPr lang="en-US" sz="2800" dirty="0">
              <a:solidFill>
                <a:srgbClr val="2AE249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51A19FD-23A7-4081-8E65-394E590BA86C}"/>
              </a:ext>
            </a:extLst>
          </p:cNvPr>
          <p:cNvSpPr txBox="1"/>
          <p:nvPr/>
        </p:nvSpPr>
        <p:spPr>
          <a:xfrm>
            <a:off x="5100121" y="3357219"/>
            <a:ext cx="64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AE249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endParaRPr lang="en-US" sz="2800" dirty="0">
              <a:solidFill>
                <a:srgbClr val="2AE249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44D8A885-1DF1-43A9-861E-9200C5DEB1D6}"/>
              </a:ext>
            </a:extLst>
          </p:cNvPr>
          <p:cNvSpPr txBox="1"/>
          <p:nvPr/>
        </p:nvSpPr>
        <p:spPr>
          <a:xfrm>
            <a:off x="551543" y="1643425"/>
            <a:ext cx="56447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85F6FFA-6736-4428-9C33-45AE6E0C31ED}"/>
              </a:ext>
            </a:extLst>
          </p:cNvPr>
          <p:cNvSpPr txBox="1"/>
          <p:nvPr/>
        </p:nvSpPr>
        <p:spPr>
          <a:xfrm>
            <a:off x="2379773" y="3661484"/>
            <a:ext cx="142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3799319-797C-4C68-8A13-866B26719B6B}"/>
              </a:ext>
            </a:extLst>
          </p:cNvPr>
          <p:cNvSpPr txBox="1"/>
          <p:nvPr/>
        </p:nvSpPr>
        <p:spPr>
          <a:xfrm>
            <a:off x="3905992" y="3643729"/>
            <a:ext cx="15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1181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endParaRPr 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FAE428C-EEBF-4FCB-A7E6-0B0E8D0E66D0}"/>
              </a:ext>
            </a:extLst>
          </p:cNvPr>
          <p:cNvSpPr txBox="1"/>
          <p:nvPr/>
        </p:nvSpPr>
        <p:spPr>
          <a:xfrm>
            <a:off x="936064" y="3639750"/>
            <a:ext cx="152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06B2714-2662-4B54-8B3B-DC941D24E19E}"/>
              </a:ext>
            </a:extLst>
          </p:cNvPr>
          <p:cNvGrpSpPr/>
          <p:nvPr/>
        </p:nvGrpSpPr>
        <p:grpSpPr>
          <a:xfrm>
            <a:off x="4954454" y="1488946"/>
            <a:ext cx="3121291" cy="2587775"/>
            <a:chOff x="4096986" y="1510646"/>
            <a:chExt cx="3458098" cy="265956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0FCA88C-5D45-480F-8A92-500FC944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AFE"/>
                </a:clrFrom>
                <a:clrTo>
                  <a:srgbClr val="F0FA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96986" y="1510646"/>
              <a:ext cx="3458098" cy="2659561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C10175D-23AA-465C-9C74-CF8523D8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C66"/>
                </a:clrFrom>
                <a:clrTo>
                  <a:srgbClr val="FFCC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8715" y="1927227"/>
              <a:ext cx="775395" cy="187164"/>
            </a:xfrm>
            <a:prstGeom prst="rect">
              <a:avLst/>
            </a:prstGeom>
          </p:spPr>
        </p:pic>
      </p:grpSp>
      <p:pic>
        <p:nvPicPr>
          <p:cNvPr id="26" name="图片 25">
            <a:hlinkClick r:id="rId5" action="ppaction://hlinksldjump"/>
            <a:extLst>
              <a:ext uri="{FF2B5EF4-FFF2-40B4-BE49-F238E27FC236}">
                <a16:creationId xmlns:a16="http://schemas.microsoft.com/office/drawing/2014/main" id="{0614CA92-497B-4FD5-9421-AAF14ACF5E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692" y="4076721"/>
            <a:ext cx="838200" cy="704850"/>
          </a:xfrm>
          <a:prstGeom prst="rect">
            <a:avLst/>
          </a:prstGeom>
        </p:spPr>
      </p:pic>
      <p:pic>
        <p:nvPicPr>
          <p:cNvPr id="28" name="图片 27">
            <a:hlinkClick r:id="rId7" action="ppaction://hlinksldjump"/>
            <a:extLst>
              <a:ext uri="{FF2B5EF4-FFF2-40B4-BE49-F238E27FC236}">
                <a16:creationId xmlns:a16="http://schemas.microsoft.com/office/drawing/2014/main" id="{FC672DEA-AC3B-44F9-8A87-147C22FE67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060" y="4076721"/>
            <a:ext cx="838200" cy="704850"/>
          </a:xfrm>
          <a:prstGeom prst="rect">
            <a:avLst/>
          </a:prstGeom>
        </p:spPr>
      </p:pic>
      <p:pic>
        <p:nvPicPr>
          <p:cNvPr id="29" name="图片 28">
            <a:hlinkClick r:id="rId5" action="ppaction://hlinksldjump"/>
            <a:extLst>
              <a:ext uri="{FF2B5EF4-FFF2-40B4-BE49-F238E27FC236}">
                <a16:creationId xmlns:a16="http://schemas.microsoft.com/office/drawing/2014/main" id="{EB3CA725-886C-48C7-8D94-30626A3FB5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8191" y="4076721"/>
            <a:ext cx="838200" cy="704850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A8909FFD-9B7A-4018-8E6E-377A41636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83" y="1636154"/>
            <a:ext cx="38351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右圖的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羅馬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數字顯示公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園的建造年份，該公園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是哪一年建造的？</a:t>
            </a: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3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FADAD814-4D62-4D59-BE55-465AA09528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3665691" y="4307830"/>
            <a:ext cx="548640" cy="461665"/>
          </a:xfrm>
          <a:prstGeom prst="rect">
            <a:avLst/>
          </a:prstGeom>
        </p:spPr>
      </p:pic>
      <p:pic>
        <p:nvPicPr>
          <p:cNvPr id="4" name="图片 3">
            <a:hlinkClick r:id="rId5" action="ppaction://hlinksldjump"/>
            <a:extLst>
              <a:ext uri="{FF2B5EF4-FFF2-40B4-BE49-F238E27FC236}">
                <a16:creationId xmlns:a16="http://schemas.microsoft.com/office/drawing/2014/main" id="{E47C5E1D-CBF8-4980-9B13-EE2B45E5C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681393" y="4334110"/>
            <a:ext cx="548640" cy="461665"/>
          </a:xfrm>
          <a:prstGeom prst="rect">
            <a:avLst/>
          </a:prstGeom>
        </p:spPr>
      </p:pic>
      <p:pic>
        <p:nvPicPr>
          <p:cNvPr id="5" name="图片 4">
            <a:hlinkClick r:id="rId3" action="ppaction://hlinksldjump"/>
            <a:extLst>
              <a:ext uri="{FF2B5EF4-FFF2-40B4-BE49-F238E27FC236}">
                <a16:creationId xmlns:a16="http://schemas.microsoft.com/office/drawing/2014/main" id="{E2B260B4-0B9D-4F4B-92AA-6AC305EED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526905" y="4337121"/>
            <a:ext cx="548640" cy="4616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197F7CE-F7FA-4561-891B-E4DDE36CC7F8}"/>
              </a:ext>
            </a:extLst>
          </p:cNvPr>
          <p:cNvSpPr txBox="1"/>
          <p:nvPr/>
        </p:nvSpPr>
        <p:spPr>
          <a:xfrm>
            <a:off x="626847" y="1601846"/>
            <a:ext cx="67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D1DAD0-0604-4CDF-94FC-DDA08B633D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9896" y="2230059"/>
            <a:ext cx="1733139" cy="883562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90E155-B472-4B7E-9499-3CC955D2178C}"/>
              </a:ext>
            </a:extLst>
          </p:cNvPr>
          <p:cNvGrpSpPr/>
          <p:nvPr/>
        </p:nvGrpSpPr>
        <p:grpSpPr>
          <a:xfrm>
            <a:off x="2556442" y="2224620"/>
            <a:ext cx="1733139" cy="883562"/>
            <a:chOff x="2556442" y="2120115"/>
            <a:chExt cx="1733139" cy="88356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813ECE6-054D-4870-926F-A6D0608E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6442" y="2120115"/>
              <a:ext cx="1733139" cy="88356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FF8748-2830-414B-82B5-9ED6C14E1B6A}"/>
                </a:ext>
              </a:extLst>
            </p:cNvPr>
            <p:cNvSpPr txBox="1"/>
            <p:nvPr/>
          </p:nvSpPr>
          <p:spPr>
            <a:xfrm>
              <a:off x="2745158" y="2275100"/>
              <a:ext cx="1001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/>
                <a:t>〢</a:t>
              </a:r>
              <a:r>
                <a:rPr lang="zh-CN" altLang="en-US" sz="2000" dirty="0"/>
                <a:t>ㄨ</a:t>
              </a:r>
              <a:r>
                <a:rPr lang="zh-TW" altLang="en-US" sz="2000" dirty="0"/>
                <a:t>〥</a:t>
              </a:r>
              <a:endParaRPr lang="en-US" altLang="zh-CN" sz="2000" dirty="0"/>
            </a:p>
            <a:p>
              <a:pPr algn="ctr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百元</a:t>
              </a:r>
              <a:endParaRPr lang="en-US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ADB2B6BA-497B-4646-B6C5-CBA978B320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65" y="1757080"/>
            <a:ext cx="1349497" cy="13494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CB7842-61E8-4561-A7CC-3947C58A4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07" y="1635855"/>
            <a:ext cx="1470722" cy="147072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063BE62-48C9-4676-9E6A-E5161FA77B50}"/>
              </a:ext>
            </a:extLst>
          </p:cNvPr>
          <p:cNvSpPr txBox="1"/>
          <p:nvPr/>
        </p:nvSpPr>
        <p:spPr>
          <a:xfrm>
            <a:off x="6311863" y="2379605"/>
            <a:ext cx="105842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〡〥〨</a:t>
            </a:r>
            <a:endParaRPr lang="en-US" altLang="zh-CN" sz="2000" dirty="0"/>
          </a:p>
          <a:p>
            <a:pPr algn="ctr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百元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9E9C2A0-D5B1-4329-9CCE-A6B8298FC368}"/>
              </a:ext>
            </a:extLst>
          </p:cNvPr>
          <p:cNvSpPr txBox="1"/>
          <p:nvPr/>
        </p:nvSpPr>
        <p:spPr>
          <a:xfrm>
            <a:off x="1066800" y="3283846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先生付一張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$500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鈔票買兩束不同的花，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應找回多少？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4A6404B-52F9-4413-B22A-A79DF5949557}"/>
              </a:ext>
            </a:extLst>
          </p:cNvPr>
          <p:cNvSpPr txBox="1"/>
          <p:nvPr/>
        </p:nvSpPr>
        <p:spPr>
          <a:xfrm>
            <a:off x="1559311" y="4857750"/>
            <a:ext cx="10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$97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85BD0E5-102B-43CD-994F-4F677691BC0D}"/>
              </a:ext>
            </a:extLst>
          </p:cNvPr>
          <p:cNvSpPr txBox="1"/>
          <p:nvPr/>
        </p:nvSpPr>
        <p:spPr>
          <a:xfrm>
            <a:off x="3449138" y="4839372"/>
            <a:ext cx="10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$125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78F21A8-25DE-435B-8E05-7BF1E3AC0154}"/>
              </a:ext>
            </a:extLst>
          </p:cNvPr>
          <p:cNvSpPr txBox="1"/>
          <p:nvPr/>
        </p:nvSpPr>
        <p:spPr>
          <a:xfrm>
            <a:off x="5285762" y="4863222"/>
            <a:ext cx="10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$255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9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0">
            <a:extLst>
              <a:ext uri="{FF2B5EF4-FFF2-40B4-BE49-F238E27FC236}">
                <a16:creationId xmlns:a16="http://schemas.microsoft.com/office/drawing/2014/main" id="{7E347E27-718C-4273-A103-A010DBA0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90" y="1591171"/>
            <a:ext cx="41736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右圖顯示的是小測開始的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時間，限時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25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分鐘，即小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測在何時結束？</a:t>
            </a:r>
            <a:r>
              <a:rPr lang="en-US" altLang="zh-CN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6EDD8AC-005B-407A-9792-F0CC6AA09A55}"/>
              </a:ext>
            </a:extLst>
          </p:cNvPr>
          <p:cNvGrpSpPr/>
          <p:nvPr/>
        </p:nvGrpSpPr>
        <p:grpSpPr>
          <a:xfrm>
            <a:off x="6131925" y="1832725"/>
            <a:ext cx="1507846" cy="1507846"/>
            <a:chOff x="5278485" y="1832725"/>
            <a:chExt cx="1507846" cy="1507846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8B45418-C852-4CAF-949B-94637E89AB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485" y="1832725"/>
              <a:ext cx="1507846" cy="150784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7BE4592-F22D-4CA9-AD13-6DCB88EBF607}"/>
                </a:ext>
              </a:extLst>
            </p:cNvPr>
            <p:cNvGrpSpPr/>
            <p:nvPr/>
          </p:nvGrpSpPr>
          <p:grpSpPr>
            <a:xfrm>
              <a:off x="5350328" y="1890439"/>
              <a:ext cx="1371600" cy="1380309"/>
              <a:chOff x="5263242" y="1828800"/>
              <a:chExt cx="1371600" cy="1380309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62893B2-32D0-432B-B112-128FA4CDADA8}"/>
                  </a:ext>
                </a:extLst>
              </p:cNvPr>
              <p:cNvSpPr/>
              <p:nvPr/>
            </p:nvSpPr>
            <p:spPr>
              <a:xfrm>
                <a:off x="5263242" y="1837509"/>
                <a:ext cx="1371600" cy="13716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E08B1BA2-31E8-4F95-87C6-38A9B81B945E}"/>
                  </a:ext>
                </a:extLst>
              </p:cNvPr>
              <p:cNvSpPr/>
              <p:nvPr/>
            </p:nvSpPr>
            <p:spPr>
              <a:xfrm>
                <a:off x="5942511" y="1828800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DB82C0F3-0FD5-4B34-A865-9CFCB582E608}"/>
                  </a:ext>
                </a:extLst>
              </p:cNvPr>
              <p:cNvSpPr/>
              <p:nvPr/>
            </p:nvSpPr>
            <p:spPr>
              <a:xfrm rot="5400000">
                <a:off x="6560819" y="2449286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6D1A851F-521F-4821-9E8B-16AE4D1F370E}"/>
                  </a:ext>
                </a:extLst>
              </p:cNvPr>
              <p:cNvSpPr/>
              <p:nvPr/>
            </p:nvSpPr>
            <p:spPr>
              <a:xfrm rot="5400000">
                <a:off x="5337265" y="2440577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ED779943-20C8-4D55-8AE4-F67FAF422FB6}"/>
                  </a:ext>
                </a:extLst>
              </p:cNvPr>
              <p:cNvSpPr/>
              <p:nvPr/>
            </p:nvSpPr>
            <p:spPr>
              <a:xfrm>
                <a:off x="5946862" y="3061063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A1857BFE-EFCB-42AB-A463-85D931F7D6C3}"/>
                  </a:ext>
                </a:extLst>
              </p:cNvPr>
              <p:cNvSpPr/>
              <p:nvPr/>
            </p:nvSpPr>
            <p:spPr>
              <a:xfrm rot="3859017">
                <a:off x="6495981" y="2141031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28325F11-A83C-4376-9407-B256AC5633DB}"/>
                  </a:ext>
                </a:extLst>
              </p:cNvPr>
              <p:cNvSpPr/>
              <p:nvPr/>
            </p:nvSpPr>
            <p:spPr>
              <a:xfrm rot="2148409">
                <a:off x="6244827" y="1917744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8A7607E8-71FA-485D-A506-A146ACF010D8}"/>
                  </a:ext>
                </a:extLst>
              </p:cNvPr>
              <p:cNvSpPr/>
              <p:nvPr/>
            </p:nvSpPr>
            <p:spPr>
              <a:xfrm rot="2148409">
                <a:off x="5645678" y="2987040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1AD3BAE7-A45A-404D-A1B6-59DF7E9CF302}"/>
                  </a:ext>
                </a:extLst>
              </p:cNvPr>
              <p:cNvSpPr/>
              <p:nvPr/>
            </p:nvSpPr>
            <p:spPr>
              <a:xfrm rot="7193809">
                <a:off x="6506161" y="2740695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CE2C8227-BF3A-4DD8-8C73-CC7BE51AC744}"/>
                  </a:ext>
                </a:extLst>
              </p:cNvPr>
              <p:cNvSpPr/>
              <p:nvPr/>
            </p:nvSpPr>
            <p:spPr>
              <a:xfrm rot="9005446">
                <a:off x="5668120" y="1913904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EC25ADD0-9C9E-4B11-835D-02FC318CCC2B}"/>
                  </a:ext>
                </a:extLst>
              </p:cNvPr>
              <p:cNvSpPr/>
              <p:nvPr/>
            </p:nvSpPr>
            <p:spPr>
              <a:xfrm rot="7079900">
                <a:off x="5427311" y="2151464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D09B0C38-9492-4196-BFF3-254C2AA82984}"/>
                  </a:ext>
                </a:extLst>
              </p:cNvPr>
              <p:cNvSpPr/>
              <p:nvPr/>
            </p:nvSpPr>
            <p:spPr>
              <a:xfrm rot="3505726">
                <a:off x="5400947" y="2742555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0671C71A-9D86-47CF-9211-2576C0D4F2FD}"/>
                  </a:ext>
                </a:extLst>
              </p:cNvPr>
              <p:cNvSpPr/>
              <p:nvPr/>
            </p:nvSpPr>
            <p:spPr>
              <a:xfrm rot="19348894">
                <a:off x="6246600" y="3002351"/>
                <a:ext cx="0" cy="148046"/>
              </a:xfrm>
              <a:custGeom>
                <a:avLst/>
                <a:gdLst>
                  <a:gd name="connsiteX0" fmla="*/ 0 w 0"/>
                  <a:gd name="connsiteY0" fmla="*/ 0 h 148046"/>
                  <a:gd name="connsiteX1" fmla="*/ 0 w 0"/>
                  <a:gd name="connsiteY1" fmla="*/ 148046 h 14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48046">
                    <a:moveTo>
                      <a:pt x="0" y="0"/>
                    </a:moveTo>
                    <a:lnTo>
                      <a:pt x="0" y="14804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E8DDFAF-52F4-499E-9DC4-6624C5A5C823}"/>
                  </a:ext>
                </a:extLst>
              </p:cNvPr>
              <p:cNvSpPr txBox="1"/>
              <p:nvPr/>
            </p:nvSpPr>
            <p:spPr>
              <a:xfrm>
                <a:off x="5692857" y="1901254"/>
                <a:ext cx="5343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XII</a:t>
                </a: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BC42172A-9658-40FC-8291-A8E1F2DD51E6}"/>
                  </a:ext>
                </a:extLst>
              </p:cNvPr>
              <p:cNvSpPr txBox="1"/>
              <p:nvPr/>
            </p:nvSpPr>
            <p:spPr>
              <a:xfrm rot="10800000">
                <a:off x="5735579" y="2801370"/>
                <a:ext cx="431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87F83C8-680B-4021-89B9-F4751A3FCF65}"/>
                  </a:ext>
                </a:extLst>
              </p:cNvPr>
              <p:cNvSpPr txBox="1"/>
              <p:nvPr/>
            </p:nvSpPr>
            <p:spPr>
              <a:xfrm rot="5400000">
                <a:off x="6157554" y="2381302"/>
                <a:ext cx="431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B977A9CB-49DA-4DD2-8166-1A7AF43177EF}"/>
                  </a:ext>
                </a:extLst>
              </p:cNvPr>
              <p:cNvSpPr txBox="1"/>
              <p:nvPr/>
            </p:nvSpPr>
            <p:spPr>
              <a:xfrm rot="5400000">
                <a:off x="5314331" y="2357372"/>
                <a:ext cx="431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</a:t>
                </a:r>
              </a:p>
            </p:txBody>
          </p: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1BE7C61F-6A71-44D2-8D65-FAE04643B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6910" y="2512689"/>
                <a:ext cx="254608" cy="3389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7C81EC2A-1840-4232-8BFA-1D7CBC8689E5}"/>
                  </a:ext>
                </a:extLst>
              </p:cNvPr>
              <p:cNvCxnSpPr>
                <a:cxnSpLocks/>
                <a:stCxn id="82" idx="7"/>
              </p:cNvCxnSpPr>
              <p:nvPr/>
            </p:nvCxnSpPr>
            <p:spPr>
              <a:xfrm flipH="1">
                <a:off x="5467074" y="2489829"/>
                <a:ext cx="508702" cy="2829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E6EA7B39-208C-46EE-8C62-0A772308E3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3337" y="2479116"/>
                <a:ext cx="73152" cy="7315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10310F58-880F-4A21-AFD2-F6609C3330DE}"/>
              </a:ext>
            </a:extLst>
          </p:cNvPr>
          <p:cNvSpPr txBox="1"/>
          <p:nvPr/>
        </p:nvSpPr>
        <p:spPr>
          <a:xfrm>
            <a:off x="1057985" y="3681547"/>
            <a:ext cx="152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3F36366-3702-440C-B28C-D84D9FD1CD24}"/>
              </a:ext>
            </a:extLst>
          </p:cNvPr>
          <p:cNvSpPr txBox="1"/>
          <p:nvPr/>
        </p:nvSpPr>
        <p:spPr>
          <a:xfrm>
            <a:off x="2823701" y="3681547"/>
            <a:ext cx="152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C779E344-A740-4802-8FED-1D223C5243C9}"/>
              </a:ext>
            </a:extLst>
          </p:cNvPr>
          <p:cNvSpPr txBox="1"/>
          <p:nvPr/>
        </p:nvSpPr>
        <p:spPr>
          <a:xfrm>
            <a:off x="4380093" y="3681547"/>
            <a:ext cx="152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50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6" name="图片 85">
            <a:hlinkClick r:id="rId3" action="ppaction://hlinksldjump"/>
            <a:extLst>
              <a:ext uri="{FF2B5EF4-FFF2-40B4-BE49-F238E27FC236}">
                <a16:creationId xmlns:a16="http://schemas.microsoft.com/office/drawing/2014/main" id="{8D303ABF-3436-4506-9081-1BDA7D538A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2632" y="4204767"/>
            <a:ext cx="838200" cy="704850"/>
          </a:xfrm>
          <a:prstGeom prst="rect">
            <a:avLst/>
          </a:prstGeom>
        </p:spPr>
      </p:pic>
      <p:pic>
        <p:nvPicPr>
          <p:cNvPr id="87" name="图片 86">
            <a:hlinkClick r:id="rId5" action="ppaction://hlinksldjump"/>
            <a:extLst>
              <a:ext uri="{FF2B5EF4-FFF2-40B4-BE49-F238E27FC236}">
                <a16:creationId xmlns:a16="http://schemas.microsoft.com/office/drawing/2014/main" id="{81BC0643-4046-4DD5-89F8-3718D97224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7157" y="4204767"/>
            <a:ext cx="838200" cy="704850"/>
          </a:xfrm>
          <a:prstGeom prst="rect">
            <a:avLst/>
          </a:prstGeom>
        </p:spPr>
      </p:pic>
      <p:pic>
        <p:nvPicPr>
          <p:cNvPr id="88" name="图片 87">
            <a:hlinkClick r:id="rId3" action="ppaction://hlinksldjump"/>
            <a:extLst>
              <a:ext uri="{FF2B5EF4-FFF2-40B4-BE49-F238E27FC236}">
                <a16:creationId xmlns:a16="http://schemas.microsoft.com/office/drawing/2014/main" id="{66F9ED24-AF94-44A7-8CAB-7544F064DC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3777" y="4223691"/>
            <a:ext cx="838200" cy="70485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988068EA-F769-417E-8FDF-1D40206B9AD3}"/>
              </a:ext>
            </a:extLst>
          </p:cNvPr>
          <p:cNvSpPr txBox="1"/>
          <p:nvPr/>
        </p:nvSpPr>
        <p:spPr>
          <a:xfrm>
            <a:off x="626847" y="1601846"/>
            <a:ext cx="67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>
            <a:extLst>
              <a:ext uri="{FF2B5EF4-FFF2-40B4-BE49-F238E27FC236}">
                <a16:creationId xmlns:a16="http://schemas.microsoft.com/office/drawing/2014/main" id="{E10B5A6C-3E9E-442A-825E-9BB7D740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85" y="1585807"/>
            <a:ext cx="74344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514350" indent="-514350">
              <a:buAutoNum type="arabicPeriod" startAt="5"/>
              <a:defRPr/>
            </a:pP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春暉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只用符號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組成</a:t>
            </a: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羅馬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數字，最大的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zh-TW" altLang="en-US" sz="2800" u="sng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羅馬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數字是多少？</a:t>
            </a:r>
            <a:r>
              <a:rPr lang="zh-TW" altLang="en-US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kumimoji="1"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4A6404B-52F9-4413-B22A-A79DF5949557}"/>
              </a:ext>
            </a:extLst>
          </p:cNvPr>
          <p:cNvSpPr txBox="1"/>
          <p:nvPr/>
        </p:nvSpPr>
        <p:spPr>
          <a:xfrm>
            <a:off x="1428367" y="3153030"/>
            <a:ext cx="113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DCC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8" name="图片 27">
            <a:hlinkClick r:id="rId3" action="ppaction://hlinksldjump"/>
            <a:extLst>
              <a:ext uri="{FF2B5EF4-FFF2-40B4-BE49-F238E27FC236}">
                <a16:creationId xmlns:a16="http://schemas.microsoft.com/office/drawing/2014/main" id="{F35B275C-98B2-4308-A7BA-28FFF40CE1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2470" y="3563116"/>
            <a:ext cx="838200" cy="704850"/>
          </a:xfrm>
          <a:prstGeom prst="rect">
            <a:avLst/>
          </a:prstGeom>
        </p:spPr>
      </p:pic>
      <p:pic>
        <p:nvPicPr>
          <p:cNvPr id="29" name="图片 28">
            <a:hlinkClick r:id="rId5" action="ppaction://hlinksldjump"/>
            <a:extLst>
              <a:ext uri="{FF2B5EF4-FFF2-40B4-BE49-F238E27FC236}">
                <a16:creationId xmlns:a16="http://schemas.microsoft.com/office/drawing/2014/main" id="{76FE71D0-072B-42E0-B61C-9056FC741B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048" y="3572641"/>
            <a:ext cx="838200" cy="704850"/>
          </a:xfrm>
          <a:prstGeom prst="rect">
            <a:avLst/>
          </a:prstGeom>
        </p:spPr>
      </p:pic>
      <p:pic>
        <p:nvPicPr>
          <p:cNvPr id="30" name="图片 29">
            <a:hlinkClick r:id="rId5" action="ppaction://hlinksldjump"/>
            <a:extLst>
              <a:ext uri="{FF2B5EF4-FFF2-40B4-BE49-F238E27FC236}">
                <a16:creationId xmlns:a16="http://schemas.microsoft.com/office/drawing/2014/main" id="{2D5BF14A-8B40-4BD1-A7FB-578FC19DFA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7610" y="3568700"/>
            <a:ext cx="838200" cy="70485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4A6404B-52F9-4413-B22A-A79DF5949557}"/>
              </a:ext>
            </a:extLst>
          </p:cNvPr>
          <p:cNvSpPr txBox="1"/>
          <p:nvPr/>
        </p:nvSpPr>
        <p:spPr>
          <a:xfrm>
            <a:off x="3104766" y="3153030"/>
            <a:ext cx="1374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DCCC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4A6404B-52F9-4413-B22A-A79DF5949557}"/>
              </a:ext>
            </a:extLst>
          </p:cNvPr>
          <p:cNvSpPr txBox="1"/>
          <p:nvPr/>
        </p:nvSpPr>
        <p:spPr>
          <a:xfrm>
            <a:off x="4943091" y="3153030"/>
            <a:ext cx="202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DCCCC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3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98253645-024B-40DD-90CF-8929ACFA8CBF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F417585-26E6-4126-A38F-82EF3454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CB79A7-C788-470A-8E0C-847514E824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2600D94-720C-491A-A0BB-6EB6D956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502066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24E45D3E-7374-4381-B02E-C16FE9D216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5020664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0C5040C6-1554-4133-B52E-952A30444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0F6367E-EAF9-46A5-9A87-9A5AD588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910F992-181E-4C67-99F0-ED59EB4FF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11828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1BF5A836-51F9-484B-B78B-4D27D797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67F0115B-1639-4735-A001-A9524CD27A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1DA271D0-CD0E-449A-A4ED-D3025377EE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7115D057-5831-4BEA-BE95-8F7D8521542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FA9D3226-B72A-4F49-AA20-A22D0C17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678E2A19-948E-4C87-A4A2-DF64DAEC8A04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0469D2C-F5D2-44EB-9501-F784DBCD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D660A9-E579-454B-AC10-C95752B654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24FED52-28F9-437F-A720-4775670B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499454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EF09EBCD-A14B-4B84-8694-77E1552FD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994543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8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C7E5775F-6E5E-429F-846A-99616122624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PRESENTATION_TITLE" val="課室小數學科思維強效訓練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20DE5B-11FB-460C-8144-E8911D53860A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EAA534-65A0-46B4-B82E-B7AB2AA18AFB}: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8E3F09-A62A-431C-BD28-C7FB13DBB6D5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3604B7-E8CE-4DF3-A5B8-BC6EE8A305C2}:2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FE1B3A-4581-4D6F-8D71-7B93D9F2A642}:3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A4B2BC-6B08-4E46-AA9B-E938506815CE}:3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536EA-FC89-4719-951E-0EF4A2ADD0A9}: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4B8B4C-F97B-4D41-9E04-6ED345B76C8D}: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60A669-660E-4374-BA48-8C1BA1A27BE9}:2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70A93A-3B73-4B35-B971-6B32127F8184}: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C6BA77-5B1B-406A-BB67-CE5828436E93}:2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1F6A29-692B-4B37-AFE7-025FC014DFE1}:3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105E36-252B-44B2-A35A-B61E488E8006}:2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543403-0E54-4814-AD35-2F4C4ECC2EB2}:3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F6341D-385F-4694-A624-4B93242BB554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9F692D-0684-488A-84FE-256482137843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A5E909-5CAB-45C5-B1FE-3FAECDE5F600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6A95DD-4003-4D7D-B904-E989B34FF3B8}:3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E4F9FC-A672-4C56-9789-8419A20F8F6A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939EB1-1320-44A4-A4B0-649CBD0D79C5}:3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52D3C5-58C0-4002-820D-56FFCDEF0DDF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8B13E0-A16F-4E69-A7BF-40EC07F81285}:281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2561</TotalTime>
  <Words>467</Words>
  <Application>Microsoft Office PowerPoint</Application>
  <PresentationFormat>如螢幕大小 (4:3)</PresentationFormat>
  <Paragraphs>151</Paragraphs>
  <Slides>22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191</cp:revision>
  <dcterms:created xsi:type="dcterms:W3CDTF">2018-12-18T03:20:48Z</dcterms:created>
  <dcterms:modified xsi:type="dcterms:W3CDTF">2023-04-17T05:58:03Z</dcterms:modified>
</cp:coreProperties>
</file>