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77" r:id="rId4"/>
    <p:sldId id="292" r:id="rId5"/>
    <p:sldId id="291" r:id="rId6"/>
    <p:sldId id="280" r:id="rId7"/>
    <p:sldId id="281" r:id="rId8"/>
    <p:sldId id="293" r:id="rId9"/>
    <p:sldId id="284" r:id="rId10"/>
    <p:sldId id="285" r:id="rId11"/>
    <p:sldId id="294" r:id="rId12"/>
    <p:sldId id="288" r:id="rId13"/>
    <p:sldId id="289" r:id="rId14"/>
    <p:sldId id="295" r:id="rId15"/>
    <p:sldId id="273" r:id="rId16"/>
  </p:sldIdLst>
  <p:sldSz cx="9144000" cy="6858000" type="screen4x3"/>
  <p:notesSz cx="6807200" cy="9939338"/>
  <p:custDataLst>
    <p:tags r:id="rId1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orient="horz" pos="2928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pos="3787" userDrawn="1">
          <p15:clr>
            <a:srgbClr val="A4A3A4"/>
          </p15:clr>
        </p15:guide>
        <p15:guide id="7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00FF"/>
    <a:srgbClr val="FFCC00"/>
    <a:srgbClr val="CC6600"/>
    <a:srgbClr val="FF0066"/>
    <a:srgbClr val="FFCCFF"/>
    <a:srgbClr val="FF0000"/>
    <a:srgbClr val="FF99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52" y="78"/>
      </p:cViewPr>
      <p:guideLst>
        <p:guide orient="horz" pos="1104"/>
        <p:guide pos="3120"/>
        <p:guide pos="725"/>
        <p:guide orient="horz" pos="2928"/>
        <p:guide orient="horz" pos="2183"/>
        <p:guide pos="3787"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7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6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7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37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1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9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5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02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24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8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18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2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速算技巧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657" y="261258"/>
            <a:ext cx="2862943" cy="9028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83431" y="284711"/>
            <a:ext cx="203562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速算練習</a:t>
            </a:r>
            <a:endParaRPr kumimoji="0" lang="en-US" altLang="zh-TW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752600" y="685800"/>
            <a:ext cx="4894943" cy="2971800"/>
          </a:xfrm>
          <a:prstGeom prst="cloudCallout">
            <a:avLst>
              <a:gd name="adj1" fmla="val 79909"/>
              <a:gd name="adj2" fmla="val -52723"/>
            </a:avLst>
          </a:prstGeom>
          <a:gradFill rotWithShape="0">
            <a:gsLst>
              <a:gs pos="0">
                <a:srgbClr val="F4E3D2"/>
              </a:gs>
              <a:gs pos="100000">
                <a:srgbClr val="D28B44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117088" dir="2436078" algn="ctr" rotWithShape="0">
              <a:srgbClr val="A76B1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jpg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3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15.wmf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2.wmf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071915" y="1404256"/>
            <a:ext cx="4648200" cy="1905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zh-TW" altLang="en-US" sz="8000" b="0" dirty="0">
                <a:ea typeface="標楷體" panose="03000509000000000000" pitchFamily="65" charset="-120"/>
              </a:rPr>
              <a:t>速算技巧</a:t>
            </a:r>
            <a:endParaRPr lang="zh-TW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1615" y="3990090"/>
            <a:ext cx="2184400" cy="608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示範講解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77677" y="4811856"/>
            <a:ext cx="2184400" cy="7982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  <a:buFontTx/>
              <a:buNone/>
            </a:pPr>
            <a:r>
              <a:rPr lang="zh-TW" altLang="en-US" dirty="0"/>
              <a:t>  速算練習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D68D5982-4D58-45CC-BC9D-EF286D7797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469" y="3870591"/>
            <a:ext cx="781050" cy="742950"/>
          </a:xfrm>
          <a:prstGeom prst="rect">
            <a:avLst/>
          </a:prstGeom>
        </p:spPr>
      </p:pic>
      <p:pic>
        <p:nvPicPr>
          <p:cNvPr id="11" name="图片 10">
            <a:hlinkClick r:id="rId6" action="ppaction://hlinksldjump"/>
            <a:extLst>
              <a:ext uri="{FF2B5EF4-FFF2-40B4-BE49-F238E27FC236}">
                <a16:creationId xmlns:a16="http://schemas.microsoft.com/office/drawing/2014/main" id="{9C0F0BF5-80C9-414C-BF35-A175CBFC426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469" y="4648377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94" y="3286072"/>
            <a:ext cx="1916498" cy="210156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對不起!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19C40D7-2758-4357-9A89-FD37696F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8372ACE-4116-4F83-A766-8E43C6C9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5" action="ppaction://hlinksldjump"/>
            <a:extLst>
              <a:ext uri="{FF2B5EF4-FFF2-40B4-BE49-F238E27FC236}">
                <a16:creationId xmlns:a16="http://schemas.microsoft.com/office/drawing/2014/main" id="{472F7A6E-756E-4B3C-82F5-9897B541E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96" b="10937"/>
          <a:stretch/>
        </p:blipFill>
        <p:spPr>
          <a:xfrm>
            <a:off x="6273882" y="2947008"/>
            <a:ext cx="657804" cy="5429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FC005910-8A14-4EB4-86DF-08CBF878B2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t="1" b="3296"/>
          <a:stretch/>
        </p:blipFill>
        <p:spPr>
          <a:xfrm>
            <a:off x="6286500" y="4718488"/>
            <a:ext cx="609496" cy="525026"/>
          </a:xfrm>
          <a:prstGeom prst="rect">
            <a:avLst/>
          </a:prstGeom>
        </p:spPr>
      </p:pic>
      <p:pic>
        <p:nvPicPr>
          <p:cNvPr id="16" name="图片 15">
            <a:hlinkClick r:id="rId9" action="ppaction://hlinksldjump"/>
            <a:extLst>
              <a:ext uri="{FF2B5EF4-FFF2-40B4-BE49-F238E27FC236}">
                <a16:creationId xmlns:a16="http://schemas.microsoft.com/office/drawing/2014/main" id="{0553EDB6-A33E-48F3-AF70-5814E0648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91" b="3959"/>
          <a:stretch/>
        </p:blipFill>
        <p:spPr>
          <a:xfrm>
            <a:off x="6286500" y="3847035"/>
            <a:ext cx="600609" cy="493984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66F7C855-6E2D-44C0-B15E-1A3E11229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12" y="475016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FB2AEE43-6A68-42A1-ABD0-20A53F62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6" y="1644525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CD431D2-626A-451A-92BD-41B8881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450" y="43578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69BAA010-9F30-4929-98AC-1077E95859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15" b="3080"/>
          <a:stretch/>
        </p:blipFill>
        <p:spPr>
          <a:xfrm>
            <a:off x="6303169" y="4317260"/>
            <a:ext cx="600638" cy="52620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C93C603-D2FC-4A5F-8375-7A5AD490646B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526B4C-9B69-4430-BDC2-27312E6ADB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b="47789"/>
          <a:stretch/>
        </p:blipFill>
        <p:spPr>
          <a:xfrm>
            <a:off x="1590587" y="2500817"/>
            <a:ext cx="1943586" cy="137683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74F03CF-E030-4B8A-97BE-79A84B0FEEE3}"/>
              </a:ext>
            </a:extLst>
          </p:cNvPr>
          <p:cNvSpPr txBox="1"/>
          <p:nvPr/>
        </p:nvSpPr>
        <p:spPr>
          <a:xfrm>
            <a:off x="2121284" y="3035869"/>
            <a:ext cx="58223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83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答對了！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你真聰明。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jituwang.com/uploads/allimg/151012/258178-15101221253990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18" y="1561274"/>
            <a:ext cx="1875774" cy="24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671280-96B3-4FDC-BBC3-CF86895C2C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331131" y="4229100"/>
            <a:ext cx="676735" cy="539496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D069B35-4B51-4E87-8FB4-E14628AA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666" y="410203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089270"/>
      </p:ext>
    </p:extLst>
  </p:cSld>
  <p:clrMapOvr>
    <a:masterClrMapping/>
  </p:clrMapOvr>
  <p:transition spd="slow" advClick="0">
    <p:sndAc>
      <p:stSnd>
        <p:snd r:embed="rId4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98152" y="1531746"/>
            <a:ext cx="45057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繼續努力吧。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043" y="3295310"/>
            <a:ext cx="2048993" cy="2144712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80FE6A3-A5F3-474A-87B9-C63DDC31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057" y="4656660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CB3229A-70DC-4DCB-8314-505E9889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3797262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3" name="图片 12">
            <a:hlinkClick r:id="rId5" action="ppaction://hlinksldjump"/>
            <a:extLst>
              <a:ext uri="{FF2B5EF4-FFF2-40B4-BE49-F238E27FC236}">
                <a16:creationId xmlns:a16="http://schemas.microsoft.com/office/drawing/2014/main" id="{B774A6F2-F001-4636-813E-D348A6C7DD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9" b="14816"/>
          <a:stretch/>
        </p:blipFill>
        <p:spPr>
          <a:xfrm>
            <a:off x="6296296" y="3756634"/>
            <a:ext cx="635389" cy="519276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E30E0E50-E74A-4B13-B1D6-0BA4BE0583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72" b="6407"/>
          <a:stretch/>
        </p:blipFill>
        <p:spPr>
          <a:xfrm>
            <a:off x="6296296" y="4656660"/>
            <a:ext cx="590813" cy="48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060730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>
            <a:extLst>
              <a:ext uri="{FF2B5EF4-FFF2-40B4-BE49-F238E27FC236}">
                <a16:creationId xmlns:a16="http://schemas.microsoft.com/office/drawing/2014/main" id="{B01CB2BA-BD5B-4E31-9C49-C61E9A99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06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81045A96-4E6C-485B-8152-249AB5D408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7" b="15503"/>
          <a:stretch/>
        </p:blipFill>
        <p:spPr>
          <a:xfrm>
            <a:off x="6261461" y="4405250"/>
            <a:ext cx="676735" cy="539496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5CE42E21-BD3C-4236-A676-04165B27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996" y="4278189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4078FDF-62B4-4979-B23E-D703549B4D80}"/>
              </a:ext>
            </a:extLst>
          </p:cNvPr>
          <p:cNvSpPr txBox="1"/>
          <p:nvPr/>
        </p:nvSpPr>
        <p:spPr>
          <a:xfrm>
            <a:off x="1149532" y="2447658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07" y="2478807"/>
            <a:ext cx="1914525" cy="14382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2C7CE3C-326B-40A2-9DF4-46D1B4742B54}"/>
              </a:ext>
            </a:extLst>
          </p:cNvPr>
          <p:cNvSpPr txBox="1"/>
          <p:nvPr/>
        </p:nvSpPr>
        <p:spPr>
          <a:xfrm>
            <a:off x="2114736" y="2941563"/>
            <a:ext cx="87786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68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9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1749846" y="137447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1933459" y="2161262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35552645-1CF2-1E7D-7AA2-83D21E2E15BB}"/>
              </a:ext>
            </a:extLst>
          </p:cNvPr>
          <p:cNvSpPr/>
          <p:nvPr/>
        </p:nvSpPr>
        <p:spPr>
          <a:xfrm>
            <a:off x="2020257" y="2129466"/>
            <a:ext cx="2146431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2BC88AD-467D-6FB7-96AF-19F8B1F6DD50}"/>
              </a:ext>
            </a:extLst>
          </p:cNvPr>
          <p:cNvSpPr/>
          <p:nvPr/>
        </p:nvSpPr>
        <p:spPr>
          <a:xfrm>
            <a:off x="4166688" y="1761613"/>
            <a:ext cx="3459663" cy="36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8803FEE-D62D-D755-EACD-677114E41863}"/>
              </a:ext>
            </a:extLst>
          </p:cNvPr>
          <p:cNvSpPr/>
          <p:nvPr/>
        </p:nvSpPr>
        <p:spPr>
          <a:xfrm>
            <a:off x="2020256" y="1378676"/>
            <a:ext cx="5740993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8BFF848-5CE1-3EB5-CDAC-84E38C8BD222}"/>
              </a:ext>
            </a:extLst>
          </p:cNvPr>
          <p:cNvSpPr/>
          <p:nvPr/>
        </p:nvSpPr>
        <p:spPr>
          <a:xfrm>
            <a:off x="2020256" y="1754477"/>
            <a:ext cx="2146432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729289" y="1324599"/>
            <a:ext cx="795576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分配</a:t>
            </a:r>
            <a:r>
              <a:rPr lang="zh-CN" altLang="en-US" sz="2400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法</a:t>
            </a:r>
            <a:r>
              <a:rPr lang="zh-TW" altLang="en-US" sz="2400" dirty="0">
                <a:ln/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：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若圓括號內的數分別與圓括號外的數相乘，</a:t>
            </a:r>
            <a:endParaRPr lang="en-US" altLang="zh-TW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>
              <a:defRPr/>
            </a:pPr>
            <a:r>
              <a:rPr lang="en-US" altLang="zh-TW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        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結果均是整數，可用乘法分配性質將算式</a:t>
            </a:r>
            <a:endParaRPr lang="en-US" altLang="zh-TW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>
              <a:defRPr/>
            </a:pPr>
            <a:r>
              <a:rPr lang="en-US" altLang="zh-TW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        </a:t>
            </a:r>
            <a:r>
              <a:rPr lang="zh-TW" altLang="en-US" sz="2400" dirty="0">
                <a:ln/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展開，再計算。</a:t>
            </a:r>
            <a:endParaRPr lang="zh-CN" altLang="en-US" sz="2400" dirty="0">
              <a:ln/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891775A-2BC6-4810-802A-9081837CC087}"/>
              </a:ext>
            </a:extLst>
          </p:cNvPr>
          <p:cNvSpPr txBox="1"/>
          <p:nvPr/>
        </p:nvSpPr>
        <p:spPr>
          <a:xfrm>
            <a:off x="1551601" y="3538805"/>
            <a:ext cx="7755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120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B1C1B8B-AE44-49B8-970C-026BD27CFDC1}"/>
              </a:ext>
            </a:extLst>
          </p:cNvPr>
          <p:cNvSpPr txBox="1"/>
          <p:nvPr/>
        </p:nvSpPr>
        <p:spPr>
          <a:xfrm>
            <a:off x="1284998" y="3523804"/>
            <a:ext cx="4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</p:txBody>
      </p:sp>
      <p:pic>
        <p:nvPicPr>
          <p:cNvPr id="17" name="图片 16">
            <a:hlinkClick r:id="rId5" action="ppaction://hlinksldjump"/>
            <a:extLst>
              <a:ext uri="{FF2B5EF4-FFF2-40B4-BE49-F238E27FC236}">
                <a16:creationId xmlns:a16="http://schemas.microsoft.com/office/drawing/2014/main" id="{330EEEB1-327F-41B0-A4AD-CC519E8918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3631" y="5159635"/>
            <a:ext cx="771525" cy="647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D4EFFC"/>
              </a:clrFrom>
              <a:clrTo>
                <a:srgbClr val="D4E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289" y="2857766"/>
            <a:ext cx="511027" cy="540021"/>
          </a:xfrm>
          <a:prstGeom prst="rect">
            <a:avLst/>
          </a:prstGeom>
        </p:spPr>
      </p:pic>
      <p:sp>
        <p:nvSpPr>
          <p:cNvPr id="43" name="云形标注 42"/>
          <p:cNvSpPr/>
          <p:nvPr/>
        </p:nvSpPr>
        <p:spPr>
          <a:xfrm>
            <a:off x="6382607" y="3729560"/>
            <a:ext cx="2346593" cy="1134068"/>
          </a:xfrm>
          <a:prstGeom prst="cloudCallout">
            <a:avLst>
              <a:gd name="adj1" fmla="val -70833"/>
              <a:gd name="adj2" fmla="val 71445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382607" y="386371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按此開始挑戰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速算練習</a:t>
            </a:r>
            <a:endParaRPr lang="zh-CN" altLang="en-US" sz="2400" b="1" dirty="0">
              <a:ln/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CAE3E63-FAA2-4272-B592-DB895FC11309}"/>
              </a:ext>
            </a:extLst>
          </p:cNvPr>
          <p:cNvGrpSpPr/>
          <p:nvPr/>
        </p:nvGrpSpPr>
        <p:grpSpPr>
          <a:xfrm>
            <a:off x="2537714" y="2659604"/>
            <a:ext cx="700168" cy="786086"/>
            <a:chOff x="1520238" y="2947666"/>
            <a:chExt cx="700168" cy="786086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2515065-5082-494D-BAFA-31B386F8CBE2}"/>
                </a:ext>
              </a:extLst>
            </p:cNvPr>
            <p:cNvSpPr txBox="1"/>
            <p:nvPr/>
          </p:nvSpPr>
          <p:spPr>
            <a:xfrm>
              <a:off x="1619299" y="2947666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7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692D98B-2564-4831-8197-4773F3F4D768}"/>
                </a:ext>
              </a:extLst>
            </p:cNvPr>
            <p:cNvSpPr txBox="1"/>
            <p:nvPr/>
          </p:nvSpPr>
          <p:spPr>
            <a:xfrm>
              <a:off x="1520238" y="3272087"/>
              <a:ext cx="70016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15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CEC77815-C650-44D1-9585-BA9C8EDE1D3B}"/>
                </a:ext>
              </a:extLst>
            </p:cNvPr>
            <p:cNvSpPr/>
            <p:nvPr/>
          </p:nvSpPr>
          <p:spPr>
            <a:xfrm>
              <a:off x="1593668" y="334409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2BAAB0F-54B8-4F93-8543-15EA97CBEB3A}"/>
              </a:ext>
            </a:extLst>
          </p:cNvPr>
          <p:cNvSpPr txBox="1"/>
          <p:nvPr/>
        </p:nvSpPr>
        <p:spPr>
          <a:xfrm>
            <a:off x="2128644" y="2796550"/>
            <a:ext cx="36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2100B21-4693-44D6-A161-4B472B50555D}"/>
              </a:ext>
            </a:extLst>
          </p:cNvPr>
          <p:cNvGrpSpPr/>
          <p:nvPr/>
        </p:nvGrpSpPr>
        <p:grpSpPr>
          <a:xfrm>
            <a:off x="3459225" y="2685240"/>
            <a:ext cx="403085" cy="760949"/>
            <a:chOff x="1583509" y="2966693"/>
            <a:chExt cx="403085" cy="760949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255C37-212C-49CE-BD57-7285B4E0C13A}"/>
                </a:ext>
              </a:extLst>
            </p:cNvPr>
            <p:cNvSpPr txBox="1"/>
            <p:nvPr/>
          </p:nvSpPr>
          <p:spPr>
            <a:xfrm>
              <a:off x="1586934" y="2966693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A867D63-4373-4BF0-B58A-C3CD7FBDE05E}"/>
                </a:ext>
              </a:extLst>
            </p:cNvPr>
            <p:cNvSpPr txBox="1"/>
            <p:nvPr/>
          </p:nvSpPr>
          <p:spPr>
            <a:xfrm>
              <a:off x="1583509" y="3265977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CN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984F4152-2BC9-40EA-8F10-A3F547275A9D}"/>
                </a:ext>
              </a:extLst>
            </p:cNvPr>
            <p:cNvSpPr/>
            <p:nvPr/>
          </p:nvSpPr>
          <p:spPr>
            <a:xfrm>
              <a:off x="1593668" y="334409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270C263-9CD0-4D96-9BEE-4F535A376E70}"/>
              </a:ext>
            </a:extLst>
          </p:cNvPr>
          <p:cNvGrpSpPr/>
          <p:nvPr/>
        </p:nvGrpSpPr>
        <p:grpSpPr>
          <a:xfrm>
            <a:off x="4067455" y="3388465"/>
            <a:ext cx="549010" cy="769554"/>
            <a:chOff x="1527578" y="2966693"/>
            <a:chExt cx="549010" cy="769554"/>
          </a:xfrm>
        </p:grpSpPr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7662064B-5846-4A6D-9B31-E20D72190DB6}"/>
                </a:ext>
              </a:extLst>
            </p:cNvPr>
            <p:cNvSpPr txBox="1"/>
            <p:nvPr/>
          </p:nvSpPr>
          <p:spPr>
            <a:xfrm>
              <a:off x="1527578" y="2966693"/>
              <a:ext cx="54901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19562A4-B5C8-4826-BF2E-362E8A1A3D4E}"/>
                </a:ext>
              </a:extLst>
            </p:cNvPr>
            <p:cNvSpPr txBox="1"/>
            <p:nvPr/>
          </p:nvSpPr>
          <p:spPr>
            <a:xfrm>
              <a:off x="1537738" y="3274582"/>
              <a:ext cx="529044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D0DD9B6-7659-4B35-9EBE-C452956E613B}"/>
                </a:ext>
              </a:extLst>
            </p:cNvPr>
            <p:cNvSpPr/>
            <p:nvPr/>
          </p:nvSpPr>
          <p:spPr>
            <a:xfrm>
              <a:off x="1534156" y="3351687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C42D75A8-7B04-4F96-932A-653A7ECD0A1F}"/>
              </a:ext>
            </a:extLst>
          </p:cNvPr>
          <p:cNvSpPr txBox="1"/>
          <p:nvPr/>
        </p:nvSpPr>
        <p:spPr>
          <a:xfrm>
            <a:off x="2117186" y="3523706"/>
            <a:ext cx="3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F310EFC2-9AEB-4854-B3EC-9E120F4694BB}"/>
              </a:ext>
            </a:extLst>
          </p:cNvPr>
          <p:cNvSpPr txBox="1"/>
          <p:nvPr/>
        </p:nvSpPr>
        <p:spPr>
          <a:xfrm>
            <a:off x="1561069" y="4769675"/>
            <a:ext cx="77556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36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2B1C1B8B-AE44-49B8-970C-026BD27CFDC1}"/>
              </a:ext>
            </a:extLst>
          </p:cNvPr>
          <p:cNvSpPr txBox="1"/>
          <p:nvPr/>
        </p:nvSpPr>
        <p:spPr>
          <a:xfrm>
            <a:off x="1284998" y="4134644"/>
            <a:ext cx="4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2B1C1B8B-AE44-49B8-970C-026BD27CFDC1}"/>
              </a:ext>
            </a:extLst>
          </p:cNvPr>
          <p:cNvSpPr txBox="1"/>
          <p:nvPr/>
        </p:nvSpPr>
        <p:spPr>
          <a:xfrm>
            <a:off x="1284998" y="4739696"/>
            <a:ext cx="44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4CE42D4-FE5A-00A1-EB45-D87B3C957BD9}"/>
              </a:ext>
            </a:extLst>
          </p:cNvPr>
          <p:cNvSpPr txBox="1"/>
          <p:nvPr/>
        </p:nvSpPr>
        <p:spPr>
          <a:xfrm>
            <a:off x="1520884" y="2836639"/>
            <a:ext cx="7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E36B11-2F3E-1E0F-5DC1-E233DBF3C88F}"/>
              </a:ext>
            </a:extLst>
          </p:cNvPr>
          <p:cNvSpPr txBox="1"/>
          <p:nvPr/>
        </p:nvSpPr>
        <p:spPr>
          <a:xfrm>
            <a:off x="2350902" y="2811007"/>
            <a:ext cx="188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     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1EAE3A-9554-1F2D-C680-6CC45C901444}"/>
              </a:ext>
            </a:extLst>
          </p:cNvPr>
          <p:cNvSpPr txBox="1"/>
          <p:nvPr/>
        </p:nvSpPr>
        <p:spPr>
          <a:xfrm>
            <a:off x="2997874" y="2814508"/>
            <a:ext cx="36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BCDEDAF-679B-5FCB-591B-FCBFCC965FB1}"/>
              </a:ext>
            </a:extLst>
          </p:cNvPr>
          <p:cNvGrpSpPr/>
          <p:nvPr/>
        </p:nvGrpSpPr>
        <p:grpSpPr>
          <a:xfrm>
            <a:off x="2358723" y="3377200"/>
            <a:ext cx="700168" cy="786086"/>
            <a:chOff x="1520238" y="2947666"/>
            <a:chExt cx="700168" cy="786086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025CE6F-F9C3-F8BC-37B1-7AF7F0A917E0}"/>
                </a:ext>
              </a:extLst>
            </p:cNvPr>
            <p:cNvSpPr txBox="1"/>
            <p:nvPr/>
          </p:nvSpPr>
          <p:spPr>
            <a:xfrm>
              <a:off x="1619299" y="2947666"/>
              <a:ext cx="39966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7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788B546-8222-C669-E72A-7208722D1F7F}"/>
                </a:ext>
              </a:extLst>
            </p:cNvPr>
            <p:cNvSpPr txBox="1"/>
            <p:nvPr/>
          </p:nvSpPr>
          <p:spPr>
            <a:xfrm>
              <a:off x="1520238" y="3272087"/>
              <a:ext cx="70016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400" dirty="0">
                  <a:ln/>
                  <a:solidFill>
                    <a:srgbClr val="FF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15</a:t>
              </a:r>
              <a:endParaRPr lang="zh-CN" altLang="en-US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204D742-5C8A-8C06-B4FB-5F4071177B3D}"/>
                </a:ext>
              </a:extLst>
            </p:cNvPr>
            <p:cNvSpPr/>
            <p:nvPr/>
          </p:nvSpPr>
          <p:spPr>
            <a:xfrm>
              <a:off x="1593668" y="334409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0306119-5B0B-BDE5-2AC9-0D0D3874F9C0}"/>
              </a:ext>
            </a:extLst>
          </p:cNvPr>
          <p:cNvSpPr txBox="1"/>
          <p:nvPr/>
        </p:nvSpPr>
        <p:spPr>
          <a:xfrm>
            <a:off x="2831376" y="3529743"/>
            <a:ext cx="36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B007DF-370C-EDD2-5F9D-EE66AD792C0C}"/>
              </a:ext>
            </a:extLst>
          </p:cNvPr>
          <p:cNvSpPr txBox="1"/>
          <p:nvPr/>
        </p:nvSpPr>
        <p:spPr>
          <a:xfrm>
            <a:off x="3184503" y="3544604"/>
            <a:ext cx="7755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120</a:t>
            </a:r>
            <a:endParaRPr lang="zh-CN" altLang="en-US" sz="24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56EDDB-E3D3-BD40-9180-F737EAD2D186}"/>
              </a:ext>
            </a:extLst>
          </p:cNvPr>
          <p:cNvSpPr txBox="1"/>
          <p:nvPr/>
        </p:nvSpPr>
        <p:spPr>
          <a:xfrm>
            <a:off x="3750088" y="3529505"/>
            <a:ext cx="31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2FF0838-1B47-A0C3-EE32-DBA5DE04ED83}"/>
              </a:ext>
            </a:extLst>
          </p:cNvPr>
          <p:cNvSpPr txBox="1"/>
          <p:nvPr/>
        </p:nvSpPr>
        <p:spPr>
          <a:xfrm>
            <a:off x="1572949" y="4158065"/>
            <a:ext cx="56536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56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C5685EA-5FD2-43BE-72AB-CFF309BB49F9}"/>
              </a:ext>
            </a:extLst>
          </p:cNvPr>
          <p:cNvSpPr txBox="1"/>
          <p:nvPr/>
        </p:nvSpPr>
        <p:spPr>
          <a:xfrm>
            <a:off x="1977188" y="4141537"/>
            <a:ext cx="36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5DB3AF4-FB04-F5F7-97B0-7DB7F5A81094}"/>
              </a:ext>
            </a:extLst>
          </p:cNvPr>
          <p:cNvSpPr txBox="1"/>
          <p:nvPr/>
        </p:nvSpPr>
        <p:spPr>
          <a:xfrm>
            <a:off x="2314999" y="4159705"/>
            <a:ext cx="7755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</a:t>
            </a:r>
            <a:endParaRPr lang="zh-CN" altLang="en-US" sz="2400" dirty="0">
              <a:ln/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4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click.wav"/>
          </p:stSnd>
        </p:sndAc>
      </p:transition>
    </mc:Choice>
    <mc:Fallback xmlns="">
      <p:transition spd="slow" advClick="0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24" grpId="1" animBg="1"/>
      <p:bldP spid="26" grpId="0" animBg="1"/>
      <p:bldP spid="26" grpId="1" animBg="1"/>
      <p:bldP spid="64" grpId="0"/>
      <p:bldP spid="81" grpId="0"/>
      <p:bldP spid="43" grpId="0" animBg="1"/>
      <p:bldP spid="44" grpId="0"/>
      <p:bldP spid="78" grpId="0"/>
      <p:bldP spid="93" grpId="0"/>
      <p:bldP spid="87" grpId="0"/>
      <p:bldP spid="88" grpId="0"/>
      <p:bldP spid="12" grpId="0"/>
      <p:bldP spid="14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96E8F1A0-4019-4273-8A94-6C02F59514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5013" y="2674591"/>
            <a:ext cx="2032985" cy="131994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6E8F1A0-4019-4273-8A94-6C02F59514C5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45" y="2674591"/>
            <a:ext cx="2034000" cy="13199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E8F1A0-4019-4273-8A94-6C02F59514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8580" y="2674591"/>
            <a:ext cx="2032985" cy="1319942"/>
          </a:xfrm>
          <a:prstGeom prst="rect">
            <a:avLst/>
          </a:prstGeom>
        </p:spPr>
      </p:pic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AEE676AF-6DCB-4538-95EB-E13E2495B1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308" y="4101712"/>
            <a:ext cx="838200" cy="70485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1149532" y="1643425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2" name="图片 11">
            <a:hlinkClick r:id="rId8" action="ppaction://hlinksldjump"/>
            <a:extLst>
              <a:ext uri="{FF2B5EF4-FFF2-40B4-BE49-F238E27FC236}">
                <a16:creationId xmlns:a16="http://schemas.microsoft.com/office/drawing/2014/main" id="{BAFBAA37-ACDC-4C0B-8519-A60D878F2F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925" y="4101712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8" action="ppaction://hlinksldjump"/>
            <a:extLst>
              <a:ext uri="{FF2B5EF4-FFF2-40B4-BE49-F238E27FC236}">
                <a16:creationId xmlns:a16="http://schemas.microsoft.com/office/drawing/2014/main" id="{5BFD2C0D-6619-4A9D-A2D9-98CF50F73C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392" y="4101712"/>
            <a:ext cx="838200" cy="704850"/>
          </a:xfrm>
          <a:prstGeom prst="rect">
            <a:avLst/>
          </a:prstGeom>
        </p:spPr>
      </p:pic>
      <p:sp>
        <p:nvSpPr>
          <p:cNvPr id="18" name="云形标注 42">
            <a:extLst>
              <a:ext uri="{FF2B5EF4-FFF2-40B4-BE49-F238E27FC236}">
                <a16:creationId xmlns:a16="http://schemas.microsoft.com/office/drawing/2014/main" id="{14FB95B2-876F-46A4-BE2D-1D848C87D560}"/>
              </a:ext>
            </a:extLst>
          </p:cNvPr>
          <p:cNvSpPr/>
          <p:nvPr/>
        </p:nvSpPr>
        <p:spPr>
          <a:xfrm>
            <a:off x="5167972" y="1280356"/>
            <a:ext cx="2237056" cy="1026060"/>
          </a:xfrm>
          <a:prstGeom prst="cloudCallout">
            <a:avLst>
              <a:gd name="adj1" fmla="val 80848"/>
              <a:gd name="adj2" fmla="val -11752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0C8EFC-4EA8-4A4B-A583-CE4A2FF8DF0C}"/>
              </a:ext>
            </a:extLst>
          </p:cNvPr>
          <p:cNvSpPr txBox="1"/>
          <p:nvPr/>
        </p:nvSpPr>
        <p:spPr>
          <a:xfrm>
            <a:off x="5242067" y="1565195"/>
            <a:ext cx="208825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E0C1582-3A1A-4FC9-9041-B126574AAE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67571" y="1565193"/>
            <a:ext cx="548640" cy="46166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6727E01-C508-4402-A56C-BD406D747CA2}"/>
              </a:ext>
            </a:extLst>
          </p:cNvPr>
          <p:cNvSpPr txBox="1"/>
          <p:nvPr/>
        </p:nvSpPr>
        <p:spPr>
          <a:xfrm>
            <a:off x="1545909" y="1658486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36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CFAF8E6-5C7F-0324-F443-B8BEC2131830}"/>
              </a:ext>
            </a:extLst>
          </p:cNvPr>
          <p:cNvGrpSpPr/>
          <p:nvPr/>
        </p:nvGrpSpPr>
        <p:grpSpPr>
          <a:xfrm>
            <a:off x="3282666" y="1453460"/>
            <a:ext cx="596648" cy="881012"/>
            <a:chOff x="1976760" y="1460545"/>
            <a:chExt cx="596648" cy="88101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DA8EB7B-60D1-47B2-BBA1-8C5F780A2E75}"/>
                </a:ext>
              </a:extLst>
            </p:cNvPr>
            <p:cNvSpPr txBox="1"/>
            <p:nvPr/>
          </p:nvSpPr>
          <p:spPr>
            <a:xfrm>
              <a:off x="2110974" y="1460545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E4D9072-6B15-4E34-8A46-DC585B931528}"/>
                </a:ext>
              </a:extLst>
            </p:cNvPr>
            <p:cNvSpPr txBox="1"/>
            <p:nvPr/>
          </p:nvSpPr>
          <p:spPr>
            <a:xfrm>
              <a:off x="1976760" y="1818337"/>
              <a:ext cx="596648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CA6A45B-E0D6-43C2-9341-50A914ED26DF}"/>
                </a:ext>
              </a:extLst>
            </p:cNvPr>
            <p:cNvSpPr/>
            <p:nvPr/>
          </p:nvSpPr>
          <p:spPr>
            <a:xfrm>
              <a:off x="2080493" y="1900794"/>
              <a:ext cx="4572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C156860-A214-4FD9-97DE-AB2AF5D45744}"/>
              </a:ext>
            </a:extLst>
          </p:cNvPr>
          <p:cNvGrpSpPr/>
          <p:nvPr/>
        </p:nvGrpSpPr>
        <p:grpSpPr>
          <a:xfrm>
            <a:off x="2616119" y="1467437"/>
            <a:ext cx="592452" cy="875195"/>
            <a:chOff x="1583509" y="2924162"/>
            <a:chExt cx="592452" cy="87519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3CF8A75-63A7-4039-8695-2DEBCCDF1759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05AF5AB-D70E-4DBE-A336-CBE45365E423}"/>
                </a:ext>
              </a:extLst>
            </p:cNvPr>
            <p:cNvSpPr txBox="1"/>
            <p:nvPr/>
          </p:nvSpPr>
          <p:spPr>
            <a:xfrm>
              <a:off x="1583509" y="3276137"/>
              <a:ext cx="59245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0482F14-A2A5-4481-927D-DBCDD30FB769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3C3AAEEA-28E3-4D1B-87CC-B32B7846DE92}"/>
              </a:ext>
            </a:extLst>
          </p:cNvPr>
          <p:cNvSpPr txBox="1"/>
          <p:nvPr/>
        </p:nvSpPr>
        <p:spPr>
          <a:xfrm>
            <a:off x="2078099" y="1656353"/>
            <a:ext cx="290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   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96A34BA-3740-48B8-AA85-E8BCE6A4C25E}"/>
              </a:ext>
            </a:extLst>
          </p:cNvPr>
          <p:cNvSpPr txBox="1"/>
          <p:nvPr/>
        </p:nvSpPr>
        <p:spPr>
          <a:xfrm>
            <a:off x="2146373" y="3120215"/>
            <a:ext cx="66957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27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925D7CE-840F-4649-B46A-41293439E8B5}"/>
              </a:ext>
            </a:extLst>
          </p:cNvPr>
          <p:cNvSpPr txBox="1"/>
          <p:nvPr/>
        </p:nvSpPr>
        <p:spPr>
          <a:xfrm>
            <a:off x="4649615" y="3120215"/>
            <a:ext cx="59245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29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96A34BA-3740-48B8-AA85-E8BCE6A4C25E}"/>
              </a:ext>
            </a:extLst>
          </p:cNvPr>
          <p:cNvSpPr txBox="1"/>
          <p:nvPr/>
        </p:nvSpPr>
        <p:spPr>
          <a:xfrm>
            <a:off x="6799704" y="3106050"/>
            <a:ext cx="66957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31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7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sndAc>
          <p:stSnd>
            <p:snd r:embed="rId4" name="drumroll.wav"/>
          </p:stSnd>
        </p:sndAc>
      </p:transition>
    </mc:Choice>
    <mc:Fallback xmlns="">
      <p:transition spd="slow" advClick="0">
        <p:sndAc>
          <p:stSnd>
            <p:snd r:embed="rId13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 72">
            <a:extLst>
              <a:ext uri="{FF2B5EF4-FFF2-40B4-BE49-F238E27FC236}">
                <a16:creationId xmlns:a16="http://schemas.microsoft.com/office/drawing/2014/main" id="{12C14C83-648E-4C13-AEBF-09D619F2EFC4}"/>
              </a:ext>
            </a:extLst>
          </p:cNvPr>
          <p:cNvSpPr txBox="1"/>
          <p:nvPr/>
        </p:nvSpPr>
        <p:spPr>
          <a:xfrm>
            <a:off x="1581379" y="1649533"/>
            <a:ext cx="528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＋　  </a:t>
            </a:r>
            <a:r>
              <a:rPr lang="zh-TW" altLang="en-US" sz="20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75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39526B4C-9B69-4430-BDC2-27312E6ADB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b="47789"/>
          <a:stretch/>
        </p:blipFill>
        <p:spPr>
          <a:xfrm>
            <a:off x="6001845" y="2670927"/>
            <a:ext cx="1943586" cy="1376838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83579AC-AE94-4B54-A21D-3BA21DC8E2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b="47789"/>
          <a:stretch/>
        </p:blipFill>
        <p:spPr>
          <a:xfrm>
            <a:off x="3827108" y="2657354"/>
            <a:ext cx="1943586" cy="13768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4EECECF-1C3B-4C8A-9758-044EEA719D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b="47789"/>
          <a:stretch/>
        </p:blipFill>
        <p:spPr>
          <a:xfrm>
            <a:off x="1592969" y="2673982"/>
            <a:ext cx="1943586" cy="1376838"/>
          </a:xfrm>
          <a:prstGeom prst="rect">
            <a:avLst/>
          </a:prstGeom>
        </p:spPr>
      </p:pic>
      <p:pic>
        <p:nvPicPr>
          <p:cNvPr id="15" name="图片 14">
            <a:hlinkClick r:id="rId5" action="ppaction://hlinksldjump"/>
            <a:extLst>
              <a:ext uri="{FF2B5EF4-FFF2-40B4-BE49-F238E27FC236}">
                <a16:creationId xmlns:a16="http://schemas.microsoft.com/office/drawing/2014/main" id="{E2BCC1AE-9F29-4B09-91EA-DE560609D5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2684" y="4211673"/>
            <a:ext cx="838200" cy="704850"/>
          </a:xfrm>
          <a:prstGeom prst="rect">
            <a:avLst/>
          </a:prstGeom>
        </p:spPr>
      </p:pic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569A0F3D-CBE7-477F-8E84-AF81DB8B169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597" y="4211673"/>
            <a:ext cx="838200" cy="704850"/>
          </a:xfrm>
          <a:prstGeom prst="rect">
            <a:avLst/>
          </a:prstGeom>
        </p:spPr>
      </p:pic>
      <p:pic>
        <p:nvPicPr>
          <p:cNvPr id="17" name="图片 16">
            <a:hlinkClick r:id="rId7" action="ppaction://hlinksldjump"/>
            <a:extLst>
              <a:ext uri="{FF2B5EF4-FFF2-40B4-BE49-F238E27FC236}">
                <a16:creationId xmlns:a16="http://schemas.microsoft.com/office/drawing/2014/main" id="{4E38EAEA-F638-48E5-B926-0DDE533A61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427" y="4211673"/>
            <a:ext cx="838200" cy="70485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8D80763-D140-4E5F-ADA8-C92550D7692F}"/>
              </a:ext>
            </a:extLst>
          </p:cNvPr>
          <p:cNvGrpSpPr/>
          <p:nvPr/>
        </p:nvGrpSpPr>
        <p:grpSpPr>
          <a:xfrm>
            <a:off x="1869504" y="1492769"/>
            <a:ext cx="399660" cy="875195"/>
            <a:chOff x="1583509" y="2924162"/>
            <a:chExt cx="399660" cy="87519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A0EB607-D1DF-4AAE-8F9F-41B4B7B32BB9}"/>
                </a:ext>
              </a:extLst>
            </p:cNvPr>
            <p:cNvSpPr txBox="1"/>
            <p:nvPr/>
          </p:nvSpPr>
          <p:spPr>
            <a:xfrm>
              <a:off x="1583509" y="2924162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EAF0E03-0491-4711-B5B9-916EAACB39A6}"/>
                </a:ext>
              </a:extLst>
            </p:cNvPr>
            <p:cNvSpPr txBox="1"/>
            <p:nvPr/>
          </p:nvSpPr>
          <p:spPr>
            <a:xfrm>
              <a:off x="1583509" y="3276137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BD88970-EFBC-4F30-B541-95EDDF9A73D2}"/>
                </a:ext>
              </a:extLst>
            </p:cNvPr>
            <p:cNvSpPr/>
            <p:nvPr/>
          </p:nvSpPr>
          <p:spPr>
            <a:xfrm>
              <a:off x="1603828" y="3364411"/>
              <a:ext cx="36576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157E7DE-2F9C-4E83-A73B-8B2103A36885}"/>
              </a:ext>
            </a:extLst>
          </p:cNvPr>
          <p:cNvGrpSpPr/>
          <p:nvPr/>
        </p:nvGrpSpPr>
        <p:grpSpPr>
          <a:xfrm>
            <a:off x="2619760" y="1489257"/>
            <a:ext cx="723514" cy="863150"/>
            <a:chOff x="1565925" y="2926047"/>
            <a:chExt cx="723514" cy="86315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C3B16CD-EC0B-43CA-AF42-A0A505AC5937}"/>
                </a:ext>
              </a:extLst>
            </p:cNvPr>
            <p:cNvSpPr txBox="1"/>
            <p:nvPr/>
          </p:nvSpPr>
          <p:spPr>
            <a:xfrm>
              <a:off x="1565925" y="2926047"/>
              <a:ext cx="615806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11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4841AD8-15AD-42B3-95C3-659DB28C437D}"/>
                </a:ext>
              </a:extLst>
            </p:cNvPr>
            <p:cNvSpPr txBox="1"/>
            <p:nvPr/>
          </p:nvSpPr>
          <p:spPr>
            <a:xfrm>
              <a:off x="1583508" y="3265977"/>
              <a:ext cx="705931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E7D9A33-BD12-4FD9-90F8-2F5BCBFA7D91}"/>
                </a:ext>
              </a:extLst>
            </p:cNvPr>
            <p:cNvSpPr/>
            <p:nvPr/>
          </p:nvSpPr>
          <p:spPr>
            <a:xfrm>
              <a:off x="1603828" y="3364411"/>
              <a:ext cx="5400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774F03CF-E030-4B8A-97BE-79A84B0FEEE3}"/>
              </a:ext>
            </a:extLst>
          </p:cNvPr>
          <p:cNvSpPr txBox="1"/>
          <p:nvPr/>
        </p:nvSpPr>
        <p:spPr>
          <a:xfrm>
            <a:off x="6591368" y="3181244"/>
            <a:ext cx="7645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83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FFA59A9-30F9-4BAF-8591-03451F3C833A}"/>
              </a:ext>
            </a:extLst>
          </p:cNvPr>
          <p:cNvSpPr txBox="1"/>
          <p:nvPr/>
        </p:nvSpPr>
        <p:spPr>
          <a:xfrm>
            <a:off x="1170099" y="1641743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B4BB72-783C-4DA8-A432-CE63519496E3}"/>
              </a:ext>
            </a:extLst>
          </p:cNvPr>
          <p:cNvSpPr txBox="1"/>
          <p:nvPr/>
        </p:nvSpPr>
        <p:spPr>
          <a:xfrm>
            <a:off x="2187707" y="3187700"/>
            <a:ext cx="73995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75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74F03CF-E030-4B8A-97BE-79A84B0FEEE3}"/>
              </a:ext>
            </a:extLst>
          </p:cNvPr>
          <p:cNvSpPr txBox="1"/>
          <p:nvPr/>
        </p:nvSpPr>
        <p:spPr>
          <a:xfrm>
            <a:off x="4394228" y="3167390"/>
            <a:ext cx="63085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78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CB2CF3-99DD-EF5D-9AEC-3D729FD91950}"/>
              </a:ext>
            </a:extLst>
          </p:cNvPr>
          <p:cNvSpPr txBox="1"/>
          <p:nvPr/>
        </p:nvSpPr>
        <p:spPr>
          <a:xfrm>
            <a:off x="3419386" y="1672520"/>
            <a:ext cx="36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1863" y="2584353"/>
            <a:ext cx="1914525" cy="143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7047" y="2584353"/>
            <a:ext cx="1914525" cy="1438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4328" y="2584353"/>
            <a:ext cx="1914525" cy="1438275"/>
          </a:xfrm>
          <a:prstGeom prst="rect">
            <a:avLst/>
          </a:prstGeom>
        </p:spPr>
      </p:pic>
      <p:pic>
        <p:nvPicPr>
          <p:cNvPr id="11" name="图片 10">
            <a:hlinkClick r:id="rId5" action="ppaction://hlinksldjump"/>
            <a:extLst>
              <a:ext uri="{FF2B5EF4-FFF2-40B4-BE49-F238E27FC236}">
                <a16:creationId xmlns:a16="http://schemas.microsoft.com/office/drawing/2014/main" id="{31809346-BD57-4006-9D30-734069F72C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0242" y="3994762"/>
            <a:ext cx="838200" cy="704850"/>
          </a:xfrm>
          <a:prstGeom prst="rect">
            <a:avLst/>
          </a:prstGeom>
        </p:spPr>
      </p:pic>
      <p:pic>
        <p:nvPicPr>
          <p:cNvPr id="9" name="图片 8">
            <a:hlinkClick r:id="rId7" action="ppaction://hlinksldjump"/>
            <a:extLst>
              <a:ext uri="{FF2B5EF4-FFF2-40B4-BE49-F238E27FC236}">
                <a16:creationId xmlns:a16="http://schemas.microsoft.com/office/drawing/2014/main" id="{89BC22E9-3230-4CD6-8E50-CBD2F89116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6425" y="4012468"/>
            <a:ext cx="838200" cy="704850"/>
          </a:xfrm>
          <a:prstGeom prst="rect">
            <a:avLst/>
          </a:prstGeom>
        </p:spPr>
      </p:pic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FE3D45A0-9DD4-4CFE-85DA-2798BEF22A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665" y="4007936"/>
            <a:ext cx="838200" cy="704850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52C7CE3C-326B-40A2-9DF4-46D1B4742B54}"/>
              </a:ext>
            </a:extLst>
          </p:cNvPr>
          <p:cNvSpPr txBox="1"/>
          <p:nvPr/>
        </p:nvSpPr>
        <p:spPr>
          <a:xfrm>
            <a:off x="6476371" y="3020111"/>
            <a:ext cx="8382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68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3A771CB-3403-412B-B029-4EF8A1E9777F}"/>
              </a:ext>
            </a:extLst>
          </p:cNvPr>
          <p:cNvSpPr txBox="1"/>
          <p:nvPr/>
        </p:nvSpPr>
        <p:spPr>
          <a:xfrm>
            <a:off x="4470119" y="3006688"/>
            <a:ext cx="67659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60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9CA856D-5BC6-4E8B-A52C-077AB6ECD2CF}"/>
              </a:ext>
            </a:extLst>
          </p:cNvPr>
          <p:cNvSpPr txBox="1"/>
          <p:nvPr/>
        </p:nvSpPr>
        <p:spPr>
          <a:xfrm>
            <a:off x="1149532" y="1643425"/>
            <a:ext cx="58944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29445D2-24DD-465F-B812-FC7813D5BDA8}"/>
              </a:ext>
            </a:extLst>
          </p:cNvPr>
          <p:cNvGrpSpPr/>
          <p:nvPr/>
        </p:nvGrpSpPr>
        <p:grpSpPr>
          <a:xfrm>
            <a:off x="1808046" y="1496503"/>
            <a:ext cx="732586" cy="868836"/>
            <a:chOff x="1577119" y="2916018"/>
            <a:chExt cx="732586" cy="868836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A0AE1421-B0A4-4E69-AA6B-4C966976F672}"/>
                </a:ext>
              </a:extLst>
            </p:cNvPr>
            <p:cNvSpPr txBox="1"/>
            <p:nvPr/>
          </p:nvSpPr>
          <p:spPr>
            <a:xfrm>
              <a:off x="1591534" y="3261634"/>
              <a:ext cx="600319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25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83701A8F-2753-4BDC-9235-AE8D72BF30AB}"/>
                </a:ext>
              </a:extLst>
            </p:cNvPr>
            <p:cNvSpPr txBox="1"/>
            <p:nvPr/>
          </p:nvSpPr>
          <p:spPr>
            <a:xfrm>
              <a:off x="1577119" y="2916018"/>
              <a:ext cx="732586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13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AC01D3BC-CCBE-489A-9FA5-263228A8BEAC}"/>
                </a:ext>
              </a:extLst>
            </p:cNvPr>
            <p:cNvSpPr/>
            <p:nvPr/>
          </p:nvSpPr>
          <p:spPr>
            <a:xfrm>
              <a:off x="1613988" y="3364411"/>
              <a:ext cx="5400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F5DD7FF-B8DE-48FB-915B-E6A7908B5798}"/>
              </a:ext>
            </a:extLst>
          </p:cNvPr>
          <p:cNvGrpSpPr/>
          <p:nvPr/>
        </p:nvGrpSpPr>
        <p:grpSpPr>
          <a:xfrm>
            <a:off x="2717500" y="1502887"/>
            <a:ext cx="592452" cy="874972"/>
            <a:chOff x="1583509" y="2924385"/>
            <a:chExt cx="592452" cy="874972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07B79665-B30B-437D-8F0A-F80DEC68DDF7}"/>
                </a:ext>
              </a:extLst>
            </p:cNvPr>
            <p:cNvSpPr txBox="1"/>
            <p:nvPr/>
          </p:nvSpPr>
          <p:spPr>
            <a:xfrm>
              <a:off x="1673998" y="2924385"/>
              <a:ext cx="39966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CN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9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FD2516E3-B476-42A8-AABC-AA9F089EF216}"/>
                </a:ext>
              </a:extLst>
            </p:cNvPr>
            <p:cNvSpPr txBox="1"/>
            <p:nvPr/>
          </p:nvSpPr>
          <p:spPr>
            <a:xfrm>
              <a:off x="1583509" y="3276137"/>
              <a:ext cx="59245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defRPr/>
              </a:pPr>
              <a:r>
                <a:rPr lang="en-US" altLang="zh-TW" sz="2800" dirty="0">
                  <a:ln/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50</a:t>
              </a:r>
              <a:endParaRPr lang="zh-CN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A2031BE8-5D4B-4089-AAEC-18C5ADB47C30}"/>
                </a:ext>
              </a:extLst>
            </p:cNvPr>
            <p:cNvSpPr/>
            <p:nvPr/>
          </p:nvSpPr>
          <p:spPr>
            <a:xfrm>
              <a:off x="1603828" y="3364411"/>
              <a:ext cx="540000" cy="0"/>
            </a:xfrm>
            <a:custGeom>
              <a:avLst/>
              <a:gdLst>
                <a:gd name="connsiteX0" fmla="*/ 0 w 357051"/>
                <a:gd name="connsiteY0" fmla="*/ 0 h 8709"/>
                <a:gd name="connsiteX1" fmla="*/ 357051 w 357051"/>
                <a:gd name="connsiteY1" fmla="*/ 8709 h 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7051" h="8709">
                  <a:moveTo>
                    <a:pt x="0" y="0"/>
                  </a:moveTo>
                  <a:lnTo>
                    <a:pt x="357051" y="870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52C7CE3C-326B-40A2-9DF4-46D1B4742B54}"/>
              </a:ext>
            </a:extLst>
          </p:cNvPr>
          <p:cNvSpPr txBox="1"/>
          <p:nvPr/>
        </p:nvSpPr>
        <p:spPr>
          <a:xfrm>
            <a:off x="2036425" y="3020111"/>
            <a:ext cx="91232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56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F2F1E54-375A-592C-792D-BE1E18F364ED}"/>
              </a:ext>
            </a:extLst>
          </p:cNvPr>
          <p:cNvSpPr txBox="1"/>
          <p:nvPr/>
        </p:nvSpPr>
        <p:spPr>
          <a:xfrm>
            <a:off x="1444252" y="1643425"/>
            <a:ext cx="357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 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－  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3BD2CF0-5CE7-A381-FCC4-4D91F0E14E92}"/>
              </a:ext>
            </a:extLst>
          </p:cNvPr>
          <p:cNvSpPr txBox="1"/>
          <p:nvPr/>
        </p:nvSpPr>
        <p:spPr>
          <a:xfrm>
            <a:off x="3419386" y="1672520"/>
            <a:ext cx="36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71052" y="170987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真細心。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54" y="3460411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17112" r="70120" b="38676"/>
          <a:stretch/>
        </p:blipFill>
        <p:spPr>
          <a:xfrm>
            <a:off x="611188" y="1235004"/>
            <a:ext cx="1703547" cy="2256047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0BFFECC-5FFE-4A38-B3C5-CC562730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82" y="4384029"/>
            <a:ext cx="122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76766C9B-2A5B-4D3D-96E7-BE669371A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10" r="2" b="2047"/>
          <a:stretch/>
        </p:blipFill>
        <p:spPr>
          <a:xfrm>
            <a:off x="6269276" y="4343400"/>
            <a:ext cx="602666" cy="531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p:transition spd="slow" advClick="0">
    <p:sndAc>
      <p:stSnd>
        <p:snd r:embed="rId4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07852" y="1657744"/>
            <a:ext cx="29768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小心</a:t>
            </a:r>
            <a:r>
              <a:rPr kumimoji="1" lang="en-US" altLang="zh-TW" sz="5400" b="1" dirty="0">
                <a:solidFill>
                  <a:srgbClr val="0070C0"/>
                </a:solidFill>
                <a:latin typeface="Arial" panose="020B0604020202020204" pitchFamily="34" charset="0"/>
                <a:ea typeface="全真綜藝體" pitchFamily="49" charset="-120"/>
                <a:cs typeface="Arial" panose="020B0604020202020204" pitchFamily="34" charset="0"/>
              </a:rPr>
              <a:t>D</a:t>
            </a:r>
            <a:r>
              <a:rPr kumimoji="1" lang="zh-TW" altLang="en-US" sz="5400" b="1" dirty="0">
                <a:solidFill>
                  <a:srgbClr val="0070C0"/>
                </a:solidFill>
                <a:latin typeface="全真綜藝體" pitchFamily="49" charset="-120"/>
                <a:ea typeface="全真綜藝體" pitchFamily="49" charset="-120"/>
              </a:rPr>
              <a:t>。</a:t>
            </a:r>
            <a:endParaRPr kumimoji="1" lang="zh-TW" altLang="en-US" b="1" dirty="0">
              <a:solidFill>
                <a:srgbClr val="0070C0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10" name="Picture 9" descr="D:\CARTOONS\ANIMALS\AN023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3120834"/>
            <a:ext cx="1901242" cy="2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1617ED7-3852-47DB-9325-D1C623EF2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4750407"/>
            <a:ext cx="1221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8B68ECF-95D5-42A5-AC09-8B660BDE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435" y="3847035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7A0FBDE-FC66-46D4-AA29-94ECDA96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37" y="2987637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DA2AC3E-CD34-42CA-BBFF-418540B53F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" r="-1" b="13120"/>
          <a:stretch/>
        </p:blipFill>
        <p:spPr>
          <a:xfrm>
            <a:off x="6286500" y="2947008"/>
            <a:ext cx="645186" cy="529617"/>
          </a:xfrm>
          <a:prstGeom prst="rect">
            <a:avLst/>
          </a:prstGeom>
        </p:spPr>
      </p:pic>
      <p:pic>
        <p:nvPicPr>
          <p:cNvPr id="15" name="图片 14">
            <a:hlinkClick r:id="rId8" action="ppaction://hlinksldjump"/>
            <a:extLst>
              <a:ext uri="{FF2B5EF4-FFF2-40B4-BE49-F238E27FC236}">
                <a16:creationId xmlns:a16="http://schemas.microsoft.com/office/drawing/2014/main" id="{EE601ABA-9ED9-492B-BEF0-ABC8B0C50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3005"/>
          <a:stretch/>
        </p:blipFill>
        <p:spPr>
          <a:xfrm>
            <a:off x="6286500" y="4709778"/>
            <a:ext cx="609496" cy="526613"/>
          </a:xfrm>
          <a:prstGeom prst="rect">
            <a:avLst/>
          </a:prstGeom>
        </p:spPr>
      </p:pic>
      <p:pic>
        <p:nvPicPr>
          <p:cNvPr id="16" name="图片 15">
            <a:hlinkClick r:id="rId10" action="ppaction://hlinksldjump"/>
            <a:extLst>
              <a:ext uri="{FF2B5EF4-FFF2-40B4-BE49-F238E27FC236}">
                <a16:creationId xmlns:a16="http://schemas.microsoft.com/office/drawing/2014/main" id="{C8A7D5C5-458E-4D4A-8D4F-7BCB7D0F77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03" b="4114"/>
          <a:stretch/>
        </p:blipFill>
        <p:spPr>
          <a:xfrm>
            <a:off x="6289675" y="3847035"/>
            <a:ext cx="597434" cy="493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58E794A4-04DF-4F86-86B1-C3848F73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685" y="441555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C87EFEA-7280-4868-B5B3-8170889F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849" y="1635816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ea typeface="標楷體" panose="03000509000000000000" pitchFamily="65" charset="-120"/>
              </a:rPr>
              <a:t>答案： </a:t>
            </a:r>
          </a:p>
        </p:txBody>
      </p:sp>
      <p:pic>
        <p:nvPicPr>
          <p:cNvPr id="14" name="图片 13">
            <a:hlinkClick r:id="rId4" action="ppaction://hlinksldjump"/>
            <a:extLst>
              <a:ext uri="{FF2B5EF4-FFF2-40B4-BE49-F238E27FC236}">
                <a16:creationId xmlns:a16="http://schemas.microsoft.com/office/drawing/2014/main" id="{0E9F5C49-6F26-4C64-BE64-20D4DCFD7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6" b="2160"/>
          <a:stretch/>
        </p:blipFill>
        <p:spPr>
          <a:xfrm>
            <a:off x="6261189" y="4409765"/>
            <a:ext cx="609496" cy="53119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6B84573-E02B-4BC4-AAD9-4A9B977B73BC}"/>
              </a:ext>
            </a:extLst>
          </p:cNvPr>
          <p:cNvSpPr txBox="1"/>
          <p:nvPr/>
        </p:nvSpPr>
        <p:spPr>
          <a:xfrm>
            <a:off x="1149532" y="2369279"/>
            <a:ext cx="7233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6E8F1A0-4019-4273-8A94-6C02F59514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580" y="2458691"/>
            <a:ext cx="2032985" cy="131994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96A34BA-3740-48B8-AA85-E8BCE6A4C25E}"/>
              </a:ext>
            </a:extLst>
          </p:cNvPr>
          <p:cNvSpPr txBox="1"/>
          <p:nvPr/>
        </p:nvSpPr>
        <p:spPr>
          <a:xfrm>
            <a:off x="2337284" y="2905780"/>
            <a:ext cx="66957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27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1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56173" y="1596306"/>
            <a:ext cx="365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恭喜你！</a:t>
            </a:r>
            <a:endParaRPr kumimoji="1" lang="en-US" altLang="zh-TW" sz="5400" b="1" dirty="0">
              <a:solidFill>
                <a:srgbClr val="FF00FF"/>
              </a:solidFill>
              <a:latin typeface="全真中隸書" pitchFamily="49" charset="-120"/>
              <a:ea typeface="全真中隸書" pitchFamily="49" charset="-120"/>
            </a:endParaRPr>
          </a:p>
          <a:p>
            <a:pPr eaLnBrk="1" hangingPunct="1"/>
            <a:r>
              <a:rPr kumimoji="1" lang="zh-TW" altLang="en-US" sz="5400" b="1" dirty="0">
                <a:solidFill>
                  <a:srgbClr val="FF00FF"/>
                </a:solidFill>
                <a:latin typeface="全真中隸書" pitchFamily="49" charset="-120"/>
                <a:ea typeface="全真中隸書" pitchFamily="49" charset="-120"/>
              </a:rPr>
              <a:t>你答中了。</a:t>
            </a:r>
            <a:endParaRPr kumimoji="1" lang="zh-TW" altLang="en-US" b="1" dirty="0">
              <a:solidFill>
                <a:srgbClr val="FF00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130" y="3248409"/>
            <a:ext cx="1647037" cy="2169347"/>
          </a:xfrm>
          <a:prstGeom prst="rect">
            <a:avLst/>
          </a:prstGeom>
        </p:spPr>
      </p:pic>
      <p:pic>
        <p:nvPicPr>
          <p:cNvPr id="8" name="Picture 21" descr="DEY00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28" y="3350632"/>
            <a:ext cx="1869595" cy="18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8DAF2989-D2A6-4A83-A0A5-857BF50D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502" y="438787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7C3F7C92-9EFB-4AC3-A6EC-167A64E51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29" t="1" r="2" b="4380"/>
          <a:stretch/>
        </p:blipFill>
        <p:spPr>
          <a:xfrm>
            <a:off x="6258059" y="4347246"/>
            <a:ext cx="595208" cy="51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31887"/>
      </p:ext>
    </p:extLst>
  </p:cSld>
  <p:clrMapOvr>
    <a:masterClrMapping/>
  </p:clrMapOvr>
  <p:transition advClick="0">
    <p:sndAc>
      <p:stSnd>
        <p:snd r:embed="rId4" name="applause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CC6608E0-37CC-4071-8488-F0ED73A9B15F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5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65A5FC-14D5-4977-A432-D58F4983D932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5D1481-E056-41A9-B334-BEA62D31BED2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900A0A-0D29-40C0-A760-DA2F172EFFF2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B7DFD5-87C3-4462-905C-B96364EC8172}:2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BAD9AF-B3D0-4AE5-9FD2-0E2B3068A3DF}:2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5486F4-9489-4E09-A601-F5EA906AAE07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9A0554-BC18-4D85-A931-C41D69CE479E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8FF3CA-F90F-4437-983D-311DB8614AC1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151975-5503-4DFE-BF7A-B9F945691B7B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C3C4AC-C71E-4839-AF83-8418762E38F2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9029DE-A737-4F41-98B2-8F92AD29DCF1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E9CEA8-4751-4C6A-85EA-D8C553F34E34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E2DAD5-682E-43AD-BAF6-2B6C9D256ED9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C4D468-6BDA-46F7-A7C6-2E5A902FED52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4AA01A-FFD2-4360-8788-EB6EF43139DB}:293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2118</TotalTime>
  <Words>245</Words>
  <Application>Microsoft Office PowerPoint</Application>
  <PresentationFormat>如螢幕大小 (4:3)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等线</vt:lpstr>
      <vt:lpstr>微软雅黑</vt:lpstr>
      <vt:lpstr>全真中隸書</vt:lpstr>
      <vt:lpstr>全真行書</vt:lpstr>
      <vt:lpstr>全真綜藝體</vt:lpstr>
      <vt:lpstr>微軟正黑體</vt:lpstr>
      <vt:lpstr>標楷體</vt:lpstr>
      <vt:lpstr>Arial</vt:lpstr>
      <vt:lpstr>Calibri</vt:lpstr>
      <vt:lpstr>Times New Roman</vt:lpstr>
      <vt:lpstr>主题2</vt:lpstr>
      <vt:lpstr>速算技巧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160</cp:revision>
  <dcterms:created xsi:type="dcterms:W3CDTF">2018-12-18T03:20:48Z</dcterms:created>
  <dcterms:modified xsi:type="dcterms:W3CDTF">2023-04-17T09:21:24Z</dcterms:modified>
</cp:coreProperties>
</file>