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1" r:id="rId2"/>
    <p:sldId id="256" r:id="rId3"/>
    <p:sldId id="277" r:id="rId4"/>
    <p:sldId id="292" r:id="rId5"/>
    <p:sldId id="291" r:id="rId6"/>
    <p:sldId id="280" r:id="rId7"/>
    <p:sldId id="281" r:id="rId8"/>
    <p:sldId id="293" r:id="rId9"/>
    <p:sldId id="284" r:id="rId10"/>
    <p:sldId id="285" r:id="rId11"/>
    <p:sldId id="294" r:id="rId12"/>
    <p:sldId id="288" r:id="rId13"/>
    <p:sldId id="289" r:id="rId14"/>
    <p:sldId id="295" r:id="rId15"/>
    <p:sldId id="273" r:id="rId16"/>
  </p:sldIdLst>
  <p:sldSz cx="9144000" cy="6858000" type="screen4x3"/>
  <p:notesSz cx="6807200" cy="9939338"/>
  <p:custDataLst>
    <p:tags r:id="rId18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94" userDrawn="1">
          <p15:clr>
            <a:srgbClr val="A4A3A4"/>
          </p15:clr>
        </p15:guide>
        <p15:guide id="2" pos="844" userDrawn="1">
          <p15:clr>
            <a:srgbClr val="A4A3A4"/>
          </p15:clr>
        </p15:guide>
        <p15:guide id="3" pos="600" userDrawn="1">
          <p15:clr>
            <a:srgbClr val="A4A3A4"/>
          </p15:clr>
        </p15:guide>
        <p15:guide id="4" orient="horz" pos="1632" userDrawn="1">
          <p15:clr>
            <a:srgbClr val="A4A3A4"/>
          </p15:clr>
        </p15:guide>
        <p15:guide id="5" orient="horz" pos="2750" userDrawn="1">
          <p15:clr>
            <a:srgbClr val="A4A3A4"/>
          </p15:clr>
        </p15:guide>
        <p15:guide id="6" pos="30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66"/>
    <a:srgbClr val="0000FF"/>
    <a:srgbClr val="FFCCFF"/>
    <a:srgbClr val="99CCFF"/>
    <a:srgbClr val="FF0000"/>
    <a:srgbClr val="FF9900"/>
    <a:srgbClr val="CC6600"/>
    <a:srgbClr val="808080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8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452" y="78"/>
      </p:cViewPr>
      <p:guideLst>
        <p:guide orient="horz" pos="1094"/>
        <p:guide pos="844"/>
        <p:guide pos="600"/>
        <p:guide orient="horz" pos="1632"/>
        <p:guide orient="horz" pos="2750"/>
        <p:guide pos="30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BEB87-E18B-4B57-A6BA-456EE0B24346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DC414-ADB1-4351-ABC7-ACB9736AD1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2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1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050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04AD1DA-F39F-4FD0-A0AB-39DEBBA9F89F}" type="slidenum">
              <a:rPr lang="zh-TW" altLang="en-US" sz="1200"/>
              <a:pPr/>
              <a:t>10</a:t>
            </a:fld>
            <a:endParaRPr lang="zh-TW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7074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9724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43A76FC-3A44-4AEB-A315-B770BCD4B3FB}" type="slidenum">
              <a:rPr lang="zh-TW" altLang="en-US" sz="1200"/>
              <a:pPr/>
              <a:t>12</a:t>
            </a:fld>
            <a:endParaRPr lang="zh-TW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5073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04AD1DA-F39F-4FD0-A0AB-39DEBBA9F89F}" type="slidenum">
              <a:rPr lang="zh-TW" altLang="en-US" sz="1200"/>
              <a:pPr/>
              <a:t>13</a:t>
            </a:fld>
            <a:endParaRPr lang="zh-TW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4373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373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233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585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942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181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302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43A76FC-3A44-4AEB-A315-B770BCD4B3FB}" type="slidenum">
              <a:rPr lang="zh-TW" altLang="en-US" sz="1200"/>
              <a:pPr/>
              <a:t>6</a:t>
            </a:fld>
            <a:endParaRPr lang="zh-TW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1522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04AD1DA-F39F-4FD0-A0AB-39DEBBA9F89F}" type="slidenum">
              <a:rPr lang="zh-TW" altLang="en-US" sz="1200"/>
              <a:pPr/>
              <a:t>7</a:t>
            </a:fld>
            <a:endParaRPr lang="zh-TW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7429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967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43A76FC-3A44-4AEB-A315-B770BCD4B3FB}" type="slidenum">
              <a:rPr lang="zh-TW" altLang="en-US" sz="1200"/>
              <a:pPr/>
              <a:t>9</a:t>
            </a:fld>
            <a:endParaRPr lang="zh-TW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2724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80657" y="261258"/>
            <a:ext cx="2862943" cy="90283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52" y="6374593"/>
            <a:ext cx="2421204" cy="50408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95F0CB6-CEF3-4B53-AFF8-FAF5DCFBFFD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483431" y="284711"/>
            <a:ext cx="203562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zh-TW" altLang="en-US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速算技巧</a:t>
            </a:r>
            <a:endParaRPr kumimoji="0" lang="en-US" altLang="zh-TW" b="1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80657" y="261258"/>
            <a:ext cx="2862943" cy="90283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52" y="6374593"/>
            <a:ext cx="2421204" cy="50408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95F0CB6-CEF3-4B53-AFF8-FAF5DCFBFFD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483431" y="284711"/>
            <a:ext cx="203562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zh-TW" altLang="en-US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速算練習</a:t>
            </a:r>
            <a:endParaRPr kumimoji="0" lang="en-US" altLang="zh-TW" b="1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0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71EA24-2EAE-42A6-9DE9-B9765ECEFA36}" type="datetimeFigureOut">
              <a:rPr lang="zh-TW" altLang="en-US" smtClean="0"/>
              <a:pPr/>
              <a:t>2023/4/17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71EA24-2EAE-42A6-9DE9-B9765ECEFA36}" type="datetimeFigureOut">
              <a:rPr lang="zh-TW" altLang="en-US" smtClean="0"/>
              <a:pPr/>
              <a:t>2023/4/17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71EA24-2EAE-42A6-9DE9-B9765ECEFA36}" type="datetimeFigureOut">
              <a:rPr lang="zh-TW" altLang="en-US" smtClean="0"/>
              <a:pPr/>
              <a:t>2023/4/17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71EA24-2EAE-42A6-9DE9-B9765ECEFA36}" type="datetimeFigureOut">
              <a:rPr lang="zh-TW" altLang="en-US" smtClean="0"/>
              <a:pPr/>
              <a:t>2023/4/17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1752600" y="685800"/>
            <a:ext cx="4894943" cy="2971800"/>
          </a:xfrm>
          <a:prstGeom prst="cloudCallout">
            <a:avLst>
              <a:gd name="adj1" fmla="val 79909"/>
              <a:gd name="adj2" fmla="val -52723"/>
            </a:avLst>
          </a:prstGeom>
          <a:gradFill rotWithShape="0">
            <a:gsLst>
              <a:gs pos="0">
                <a:srgbClr val="F4E3D2"/>
              </a:gs>
              <a:gs pos="100000">
                <a:srgbClr val="D28B44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117088" dir="2436078" algn="ctr" rotWithShape="0">
              <a:srgbClr val="A76B1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1" lang="zh-TW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52" y="6374593"/>
            <a:ext cx="2421204" cy="504082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-36740" y="6500396"/>
            <a:ext cx="397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課室小學數學科思維強效訓練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6)</a:t>
            </a:r>
            <a:endParaRPr lang="zh-CN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363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52" y="6374593"/>
            <a:ext cx="2421204" cy="504082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36740" y="6500396"/>
            <a:ext cx="397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課室小學數學科思維強效訓練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6)</a:t>
            </a:r>
            <a:endParaRPr lang="zh-CN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74" r:id="rId3"/>
    <p:sldLayoutId id="2147483675" r:id="rId4"/>
    <p:sldLayoutId id="2147483676" r:id="rId5"/>
    <p:sldLayoutId id="2147483677" r:id="rId6"/>
    <p:sldLayoutId id="2147483684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0.xml"/><Relationship Id="rId7" Type="http://schemas.openxmlformats.org/officeDocument/2006/relationships/slide" Target="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../media/image17.png"/><Relationship Id="rId5" Type="http://schemas.openxmlformats.org/officeDocument/2006/relationships/slide" Target="slide4.xml"/><Relationship Id="rId10" Type="http://schemas.openxmlformats.org/officeDocument/2006/relationships/image" Target="../media/image18.png"/><Relationship Id="rId4" Type="http://schemas.openxmlformats.org/officeDocument/2006/relationships/image" Target="../media/image20.png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2.xml"/><Relationship Id="rId7" Type="http://schemas.openxmlformats.org/officeDocument/2006/relationships/slide" Target="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21.jpeg"/><Relationship Id="rId5" Type="http://schemas.openxmlformats.org/officeDocument/2006/relationships/image" Target="../media/image13.wmf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3.xml"/><Relationship Id="rId7" Type="http://schemas.openxmlformats.org/officeDocument/2006/relationships/slide" Target="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image" Target="../media/image17.png"/><Relationship Id="rId5" Type="http://schemas.openxmlformats.org/officeDocument/2006/relationships/slide" Target="slide5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slide" Target="slide3.xml"/><Relationship Id="rId5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audio" Target="../media/audio2.wav"/><Relationship Id="rId3" Type="http://schemas.openxmlformats.org/officeDocument/2006/relationships/notesSlide" Target="../notesSlides/notesSlide3.xml"/><Relationship Id="rId7" Type="http://schemas.openxmlformats.org/officeDocument/2006/relationships/slide" Target="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slide" Target="slide9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slide" Target="slide13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6.xml"/><Relationship Id="rId7" Type="http://schemas.openxmlformats.org/officeDocument/2006/relationships/slide" Target="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slide" Target="slide3.xml"/><Relationship Id="rId11" Type="http://schemas.openxmlformats.org/officeDocument/2006/relationships/image" Target="../media/image18.png"/><Relationship Id="rId5" Type="http://schemas.openxmlformats.org/officeDocument/2006/relationships/image" Target="../media/image16.wmf"/><Relationship Id="rId10" Type="http://schemas.openxmlformats.org/officeDocument/2006/relationships/slide" Target="slide8.xml"/><Relationship Id="rId4" Type="http://schemas.openxmlformats.org/officeDocument/2006/relationships/audio" Target="../media/audio4.wav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9.xml"/><Relationship Id="rId7" Type="http://schemas.openxmlformats.org/officeDocument/2006/relationships/slide" Target="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13.wmf"/><Relationship Id="rId5" Type="http://schemas.openxmlformats.org/officeDocument/2006/relationships/image" Target="../media/image19.pn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ctrTitle" idx="4294967295"/>
          </p:nvPr>
        </p:nvSpPr>
        <p:spPr>
          <a:xfrm>
            <a:off x="2071915" y="1404256"/>
            <a:ext cx="4648200" cy="19050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zh-TW" altLang="en-US" sz="8000" b="0" dirty="0">
                <a:ea typeface="標楷體" panose="03000509000000000000" pitchFamily="65" charset="-120"/>
              </a:rPr>
              <a:t>速算技巧</a:t>
            </a:r>
            <a:endParaRPr lang="zh-TW" alt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211615" y="3990090"/>
            <a:ext cx="2184400" cy="6084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zh-TW" altLang="en-US" dirty="0"/>
              <a:t>  示範講解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77677" y="4811856"/>
            <a:ext cx="2184400" cy="7982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zh-TW" altLang="en-US" dirty="0"/>
              <a:t>  速算練習</a:t>
            </a:r>
          </a:p>
        </p:txBody>
      </p:sp>
      <p:pic>
        <p:nvPicPr>
          <p:cNvPr id="10" name="图片 9">
            <a:hlinkClick r:id="rId4" action="ppaction://hlinksldjump"/>
            <a:extLst>
              <a:ext uri="{FF2B5EF4-FFF2-40B4-BE49-F238E27FC236}">
                <a16:creationId xmlns:a16="http://schemas.microsoft.com/office/drawing/2014/main" id="{D68D5982-4D58-45CC-BC9D-EF286D7797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7795" y="3844464"/>
            <a:ext cx="781050" cy="742950"/>
          </a:xfrm>
          <a:prstGeom prst="rect">
            <a:avLst/>
          </a:prstGeom>
        </p:spPr>
      </p:pic>
      <p:pic>
        <p:nvPicPr>
          <p:cNvPr id="11" name="图片 10">
            <a:hlinkClick r:id="rId6" action="ppaction://hlinksldjump"/>
            <a:extLst>
              <a:ext uri="{FF2B5EF4-FFF2-40B4-BE49-F238E27FC236}">
                <a16:creationId xmlns:a16="http://schemas.microsoft.com/office/drawing/2014/main" id="{9C0F0BF5-80C9-414C-BF35-A175CBFC426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8123" y="4630959"/>
            <a:ext cx="828675" cy="847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210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894" y="3286072"/>
            <a:ext cx="1916498" cy="2101561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298152" y="1531746"/>
            <a:ext cx="3657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5400" b="1" dirty="0">
                <a:solidFill>
                  <a:srgbClr val="0070C0"/>
                </a:solidFill>
                <a:latin typeface="全真綜藝體" pitchFamily="49" charset="-120"/>
                <a:ea typeface="全真綜藝體" pitchFamily="49" charset="-120"/>
              </a:rPr>
              <a:t>對不起!</a:t>
            </a:r>
          </a:p>
          <a:p>
            <a:pPr eaLnBrk="1" hangingPunct="1"/>
            <a:r>
              <a:rPr kumimoji="1" lang="zh-TW" altLang="en-US" sz="5400" b="1" dirty="0">
                <a:solidFill>
                  <a:srgbClr val="0070C0"/>
                </a:solidFill>
                <a:latin typeface="全真綜藝體" pitchFamily="49" charset="-120"/>
                <a:ea typeface="全真綜藝體" pitchFamily="49" charset="-120"/>
              </a:rPr>
              <a:t>你答錯了!</a:t>
            </a:r>
            <a:endParaRPr kumimoji="1" lang="zh-TW" altLang="en-US" b="1" dirty="0">
              <a:solidFill>
                <a:srgbClr val="0070C0"/>
              </a:solidFill>
              <a:latin typeface="全真綜藝體" pitchFamily="49" charset="-120"/>
              <a:ea typeface="全真綜藝體" pitchFamily="49" charset="-12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519C40D7-2758-4357-9A89-FD37696FF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435" y="3847035"/>
            <a:ext cx="86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答案</a:t>
            </a:r>
            <a:endParaRPr kumimoji="1" lang="zh-TW" altLang="en-US" dirty="0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78372ACE-4116-4F83-A766-8E43C6C91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737" y="2987637"/>
            <a:ext cx="1491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返回題目</a:t>
            </a:r>
            <a:endParaRPr kumimoji="1" lang="zh-TW" altLang="en-US" b="1" dirty="0">
              <a:solidFill>
                <a:srgbClr val="660033"/>
              </a:solidFill>
            </a:endParaRPr>
          </a:p>
        </p:txBody>
      </p:sp>
      <p:pic>
        <p:nvPicPr>
          <p:cNvPr id="14" name="图片 13">
            <a:hlinkClick r:id="rId5" action="ppaction://hlinksldjump"/>
            <a:extLst>
              <a:ext uri="{FF2B5EF4-FFF2-40B4-BE49-F238E27FC236}">
                <a16:creationId xmlns:a16="http://schemas.microsoft.com/office/drawing/2014/main" id="{472F7A6E-756E-4B3C-82F5-9897B541E4C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96" b="10937"/>
          <a:stretch/>
        </p:blipFill>
        <p:spPr>
          <a:xfrm>
            <a:off x="6273882" y="2947008"/>
            <a:ext cx="657804" cy="542925"/>
          </a:xfrm>
          <a:prstGeom prst="rect">
            <a:avLst/>
          </a:prstGeom>
        </p:spPr>
      </p:pic>
      <p:pic>
        <p:nvPicPr>
          <p:cNvPr id="15" name="图片 14">
            <a:hlinkClick r:id="rId7" action="ppaction://hlinksldjump"/>
            <a:extLst>
              <a:ext uri="{FF2B5EF4-FFF2-40B4-BE49-F238E27FC236}">
                <a16:creationId xmlns:a16="http://schemas.microsoft.com/office/drawing/2014/main" id="{FC005910-8A14-4EB4-86DF-08CBF878B27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86" t="1" b="3296"/>
          <a:stretch/>
        </p:blipFill>
        <p:spPr>
          <a:xfrm>
            <a:off x="6286500" y="4718488"/>
            <a:ext cx="609496" cy="525026"/>
          </a:xfrm>
          <a:prstGeom prst="rect">
            <a:avLst/>
          </a:prstGeom>
        </p:spPr>
      </p:pic>
      <p:pic>
        <p:nvPicPr>
          <p:cNvPr id="16" name="图片 15">
            <a:hlinkClick r:id="rId9" action="ppaction://hlinksldjump"/>
            <a:extLst>
              <a:ext uri="{FF2B5EF4-FFF2-40B4-BE49-F238E27FC236}">
                <a16:creationId xmlns:a16="http://schemas.microsoft.com/office/drawing/2014/main" id="{0553EDB6-A33E-48F3-AF70-5814E0648C6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991" b="3959"/>
          <a:stretch/>
        </p:blipFill>
        <p:spPr>
          <a:xfrm>
            <a:off x="6286500" y="3847035"/>
            <a:ext cx="600609" cy="493984"/>
          </a:xfrm>
          <a:prstGeom prst="rect">
            <a:avLst/>
          </a:prstGeom>
        </p:spPr>
      </p:pic>
      <p:sp>
        <p:nvSpPr>
          <p:cNvPr id="10" name="Rectangle 15">
            <a:extLst>
              <a:ext uri="{FF2B5EF4-FFF2-40B4-BE49-F238E27FC236}">
                <a16:creationId xmlns:a16="http://schemas.microsoft.com/office/drawing/2014/main" id="{66F7C855-6E2D-44C0-B15E-1A3E11229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2012" y="4750168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205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6">
            <a:extLst>
              <a:ext uri="{FF2B5EF4-FFF2-40B4-BE49-F238E27FC236}">
                <a16:creationId xmlns:a16="http://schemas.microsoft.com/office/drawing/2014/main" id="{FB2AEE43-6A68-42A1-ABD0-20A53F623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016" y="1644525"/>
            <a:ext cx="15183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ea typeface="標楷體" panose="03000509000000000000" pitchFamily="65" charset="-120"/>
              </a:rPr>
              <a:t>答案： </a:t>
            </a: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9CD431D2-626A-451A-92BD-41B8881B0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7450" y="4357889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14" name="图片 13">
            <a:hlinkClick r:id="rId4" action="ppaction://hlinksldjump"/>
            <a:extLst>
              <a:ext uri="{FF2B5EF4-FFF2-40B4-BE49-F238E27FC236}">
                <a16:creationId xmlns:a16="http://schemas.microsoft.com/office/drawing/2014/main" id="{69BAA010-9F30-4929-98AC-1077E95859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915" b="3080"/>
          <a:stretch/>
        </p:blipFill>
        <p:spPr>
          <a:xfrm>
            <a:off x="6303169" y="4317260"/>
            <a:ext cx="600638" cy="526203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9C93C603-D2FC-4A5F-8375-7A5AD490646B}"/>
              </a:ext>
            </a:extLst>
          </p:cNvPr>
          <p:cNvSpPr txBox="1"/>
          <p:nvPr/>
        </p:nvSpPr>
        <p:spPr>
          <a:xfrm>
            <a:off x="1149532" y="2447658"/>
            <a:ext cx="723335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D95F8BA-0175-4003-825F-217EC629F9B3}"/>
              </a:ext>
            </a:extLst>
          </p:cNvPr>
          <p:cNvGrpSpPr/>
          <p:nvPr/>
        </p:nvGrpSpPr>
        <p:grpSpPr>
          <a:xfrm>
            <a:off x="1653565" y="2562357"/>
            <a:ext cx="1601547" cy="1103366"/>
            <a:chOff x="5930925" y="2525037"/>
            <a:chExt cx="1601547" cy="1103366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234A68F-A3C8-4B14-99B7-55DAC367C4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1237" r="7072"/>
            <a:stretch/>
          </p:blipFill>
          <p:spPr>
            <a:xfrm>
              <a:off x="5930925" y="2525037"/>
              <a:ext cx="1601547" cy="1103366"/>
            </a:xfrm>
            <a:prstGeom prst="rect">
              <a:avLst/>
            </a:prstGeom>
          </p:spPr>
        </p:pic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A72D00CF-E60E-468E-8C06-DA27FF9B0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5143" y="2861978"/>
              <a:ext cx="697627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TW" sz="3200" dirty="0"/>
                <a:t>0.5</a:t>
              </a:r>
              <a:endParaRPr kumimoji="1" lang="zh-TW" altLang="en-US" sz="32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2959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956173" y="1596306"/>
            <a:ext cx="3657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5400" b="1" dirty="0">
                <a:solidFill>
                  <a:srgbClr val="FF00FF"/>
                </a:solidFill>
                <a:latin typeface="全真中隸書" pitchFamily="49" charset="-120"/>
                <a:ea typeface="全真中隸書" pitchFamily="49" charset="-120"/>
              </a:rPr>
              <a:t>答對了！</a:t>
            </a:r>
            <a:endParaRPr kumimoji="1" lang="en-US" altLang="zh-TW" sz="5400" b="1" dirty="0">
              <a:solidFill>
                <a:srgbClr val="FF00FF"/>
              </a:solidFill>
              <a:latin typeface="全真中隸書" pitchFamily="49" charset="-120"/>
              <a:ea typeface="全真中隸書" pitchFamily="49" charset="-120"/>
            </a:endParaRPr>
          </a:p>
          <a:p>
            <a:pPr eaLnBrk="1" hangingPunct="1"/>
            <a:r>
              <a:rPr kumimoji="1" lang="zh-TW" altLang="en-US" sz="5400" b="1" dirty="0">
                <a:solidFill>
                  <a:srgbClr val="FF00FF"/>
                </a:solidFill>
                <a:latin typeface="全真中隸書" pitchFamily="49" charset="-120"/>
                <a:ea typeface="全真中隸書" pitchFamily="49" charset="-120"/>
              </a:rPr>
              <a:t>你真聰明。</a:t>
            </a:r>
            <a:endParaRPr kumimoji="1" lang="zh-TW" altLang="en-US" b="1" dirty="0">
              <a:solidFill>
                <a:srgbClr val="FF00FF"/>
              </a:solidFill>
            </a:endParaRPr>
          </a:p>
        </p:txBody>
      </p:sp>
      <p:pic>
        <p:nvPicPr>
          <p:cNvPr id="8" name="Picture 21" descr="DEY000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28" y="3350632"/>
            <a:ext cx="1869595" cy="187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jituwang.com/uploads/allimg/151012/258178-15101221253990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18" y="1561274"/>
            <a:ext cx="1875774" cy="242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>
            <a:hlinkClick r:id="rId7" action="ppaction://hlinksldjump"/>
            <a:extLst>
              <a:ext uri="{FF2B5EF4-FFF2-40B4-BE49-F238E27FC236}">
                <a16:creationId xmlns:a16="http://schemas.microsoft.com/office/drawing/2014/main" id="{06671280-96B3-4FDC-BBC3-CF86895C2C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77" b="15503"/>
          <a:stretch/>
        </p:blipFill>
        <p:spPr>
          <a:xfrm>
            <a:off x="6331131" y="4229100"/>
            <a:ext cx="676735" cy="539496"/>
          </a:xfrm>
          <a:prstGeom prst="rect">
            <a:avLst/>
          </a:prstGeom>
        </p:spPr>
      </p:pic>
      <p:sp>
        <p:nvSpPr>
          <p:cNvPr id="13" name="Text Box 6">
            <a:extLst>
              <a:ext uri="{FF2B5EF4-FFF2-40B4-BE49-F238E27FC236}">
                <a16:creationId xmlns:a16="http://schemas.microsoft.com/office/drawing/2014/main" id="{0D069B35-4B51-4E87-8FB4-E14628AA0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4666" y="4102039"/>
            <a:ext cx="1774166" cy="85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挑戰完畢， 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返回主頁</a:t>
            </a:r>
            <a:endParaRPr kumimoji="1" lang="zh-TW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4089270"/>
      </p:ext>
    </p:extLst>
  </p:cSld>
  <p:clrMapOvr>
    <a:masterClrMapping/>
  </p:clrMapOvr>
  <p:transition spd="slow" advClick="0">
    <p:sndAc>
      <p:stSnd>
        <p:snd r:embed="rId4" name="drumroll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298152" y="1531746"/>
            <a:ext cx="450574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1" lang="zh-TW" altLang="en-US" sz="5400" b="1" dirty="0">
                <a:solidFill>
                  <a:srgbClr val="0070C0"/>
                </a:solidFill>
                <a:latin typeface="全真綜藝體" pitchFamily="49" charset="-120"/>
                <a:ea typeface="全真綜藝體" pitchFamily="49" charset="-120"/>
              </a:rPr>
              <a:t>答錯了，</a:t>
            </a:r>
          </a:p>
          <a:p>
            <a:pPr eaLnBrk="1" hangingPunct="1"/>
            <a:r>
              <a:rPr kumimoji="1" lang="zh-TW" altLang="en-US" sz="5400" b="1" dirty="0">
                <a:solidFill>
                  <a:srgbClr val="0070C0"/>
                </a:solidFill>
                <a:latin typeface="全真綜藝體" pitchFamily="49" charset="-120"/>
                <a:ea typeface="全真綜藝體" pitchFamily="49" charset="-120"/>
              </a:rPr>
              <a:t>繼續努力吧。</a:t>
            </a:r>
            <a:endParaRPr kumimoji="1" lang="zh-TW" altLang="en-US" b="1" dirty="0">
              <a:solidFill>
                <a:srgbClr val="0070C0"/>
              </a:solidFill>
              <a:latin typeface="全真綜藝體" pitchFamily="49" charset="-120"/>
              <a:ea typeface="全真綜藝體" pitchFamily="49" charset="-12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7043" y="3295310"/>
            <a:ext cx="2048993" cy="2144712"/>
          </a:xfrm>
          <a:prstGeom prst="rect">
            <a:avLst/>
          </a:prstGeom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780FE6A3-A5F3-474A-87B9-C63DDC318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9057" y="4656660"/>
            <a:ext cx="86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答案</a:t>
            </a:r>
            <a:endParaRPr kumimoji="1" lang="zh-TW" altLang="en-US" dirty="0"/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2CB3229A-70DC-4DCB-8314-505E9889A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737" y="3797262"/>
            <a:ext cx="1491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返回題目</a:t>
            </a:r>
            <a:endParaRPr kumimoji="1" lang="zh-TW" altLang="en-US" b="1" dirty="0">
              <a:solidFill>
                <a:srgbClr val="660033"/>
              </a:solidFill>
            </a:endParaRPr>
          </a:p>
        </p:txBody>
      </p:sp>
      <p:pic>
        <p:nvPicPr>
          <p:cNvPr id="13" name="图片 12">
            <a:hlinkClick r:id="rId5" action="ppaction://hlinksldjump"/>
            <a:extLst>
              <a:ext uri="{FF2B5EF4-FFF2-40B4-BE49-F238E27FC236}">
                <a16:creationId xmlns:a16="http://schemas.microsoft.com/office/drawing/2014/main" id="{B774A6F2-F001-4636-813E-D348A6C7DD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19" b="14816"/>
          <a:stretch/>
        </p:blipFill>
        <p:spPr>
          <a:xfrm>
            <a:off x="6296296" y="3756634"/>
            <a:ext cx="635389" cy="519276"/>
          </a:xfrm>
          <a:prstGeom prst="rect">
            <a:avLst/>
          </a:prstGeom>
        </p:spPr>
      </p:pic>
      <p:pic>
        <p:nvPicPr>
          <p:cNvPr id="14" name="图片 13">
            <a:hlinkClick r:id="rId7" action="ppaction://hlinksldjump"/>
            <a:extLst>
              <a:ext uri="{FF2B5EF4-FFF2-40B4-BE49-F238E27FC236}">
                <a16:creationId xmlns:a16="http://schemas.microsoft.com/office/drawing/2014/main" id="{E30E0E50-E74A-4B13-B1D6-0BA4BE05835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572" b="6407"/>
          <a:stretch/>
        </p:blipFill>
        <p:spPr>
          <a:xfrm>
            <a:off x="6296296" y="4656660"/>
            <a:ext cx="590813" cy="4813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4060730"/>
      </p:ext>
    </p:extLst>
  </p:cSld>
  <p:clrMapOvr>
    <a:masterClrMapping/>
  </p:clrMapOvr>
  <p:transition spd="slow"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6">
            <a:extLst>
              <a:ext uri="{FF2B5EF4-FFF2-40B4-BE49-F238E27FC236}">
                <a16:creationId xmlns:a16="http://schemas.microsoft.com/office/drawing/2014/main" id="{B01CB2BA-BD5B-4E31-9C49-C61E9A99F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306" y="1635816"/>
            <a:ext cx="15183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ea typeface="標楷體" panose="03000509000000000000" pitchFamily="65" charset="-120"/>
              </a:rPr>
              <a:t>答案： </a:t>
            </a:r>
          </a:p>
        </p:txBody>
      </p:sp>
      <p:pic>
        <p:nvPicPr>
          <p:cNvPr id="13" name="图片 12">
            <a:hlinkClick r:id="rId4" action="ppaction://hlinksldjump"/>
            <a:extLst>
              <a:ext uri="{FF2B5EF4-FFF2-40B4-BE49-F238E27FC236}">
                <a16:creationId xmlns:a16="http://schemas.microsoft.com/office/drawing/2014/main" id="{81045A96-4E6C-485B-8152-249AB5D408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77" b="15503"/>
          <a:stretch/>
        </p:blipFill>
        <p:spPr>
          <a:xfrm>
            <a:off x="6261461" y="4405250"/>
            <a:ext cx="676735" cy="539496"/>
          </a:xfrm>
          <a:prstGeom prst="rect">
            <a:avLst/>
          </a:prstGeom>
        </p:spPr>
      </p:pic>
      <p:sp>
        <p:nvSpPr>
          <p:cNvPr id="14" name="Text Box 6">
            <a:extLst>
              <a:ext uri="{FF2B5EF4-FFF2-40B4-BE49-F238E27FC236}">
                <a16:creationId xmlns:a16="http://schemas.microsoft.com/office/drawing/2014/main" id="{5CE42E21-BD3C-4236-A676-04165B271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4996" y="4278189"/>
            <a:ext cx="1774166" cy="85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挑戰完畢， 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返回主頁</a:t>
            </a:r>
            <a:endParaRPr kumimoji="1" lang="zh-TW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4078FDF-62B4-4979-B23E-D703549B4D80}"/>
              </a:ext>
            </a:extLst>
          </p:cNvPr>
          <p:cNvSpPr txBox="1"/>
          <p:nvPr/>
        </p:nvSpPr>
        <p:spPr>
          <a:xfrm>
            <a:off x="1149532" y="2447658"/>
            <a:ext cx="723335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3.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C499D9A-3DC6-48EB-87FD-FC8397AF4D51}"/>
              </a:ext>
            </a:extLst>
          </p:cNvPr>
          <p:cNvGrpSpPr/>
          <p:nvPr/>
        </p:nvGrpSpPr>
        <p:grpSpPr>
          <a:xfrm>
            <a:off x="1642583" y="2559655"/>
            <a:ext cx="1333500" cy="1382426"/>
            <a:chOff x="1398743" y="2464342"/>
            <a:chExt cx="1333500" cy="1382426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646FEE4-5F04-4456-A8D3-E3CE5C4394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26326"/>
            <a:stretch/>
          </p:blipFill>
          <p:spPr>
            <a:xfrm>
              <a:off x="1398743" y="2464342"/>
              <a:ext cx="1333500" cy="1382426"/>
            </a:xfrm>
            <a:prstGeom prst="rect">
              <a:avLst/>
            </a:prstGeom>
          </p:spPr>
        </p:pic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796875C6-B38A-4B69-92E2-582649897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1495" y="2987562"/>
              <a:ext cx="1107996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TW" sz="3200" dirty="0"/>
                <a:t>0.356</a:t>
              </a:r>
              <a:endParaRPr kumimoji="1" lang="zh-TW" altLang="en-US" sz="32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7698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Text Box 5"/>
          <p:cNvSpPr txBox="1">
            <a:spLocks noChangeArrowheads="1"/>
          </p:cNvSpPr>
          <p:nvPr/>
        </p:nvSpPr>
        <p:spPr bwMode="auto">
          <a:xfrm>
            <a:off x="2651125" y="51482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1" lang="zh-TW" altLang="en-US"/>
          </a:p>
        </p:txBody>
      </p:sp>
      <p:sp>
        <p:nvSpPr>
          <p:cNvPr id="155653" name="AutoShape 11"/>
          <p:cNvSpPr>
            <a:spLocks noChangeArrowheads="1"/>
          </p:cNvSpPr>
          <p:nvPr/>
        </p:nvSpPr>
        <p:spPr bwMode="auto">
          <a:xfrm rot="11283964">
            <a:off x="1749846" y="1374477"/>
            <a:ext cx="5029200" cy="2971800"/>
          </a:xfrm>
          <a:prstGeom prst="cloudCallout">
            <a:avLst>
              <a:gd name="adj1" fmla="val -64075"/>
              <a:gd name="adj2" fmla="val 90402"/>
            </a:avLst>
          </a:prstGeom>
          <a:gradFill rotWithShape="0">
            <a:gsLst>
              <a:gs pos="0">
                <a:srgbClr val="FFFF00"/>
              </a:gs>
              <a:gs pos="100000">
                <a:srgbClr val="FF00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1" lang="zh-TW" altLang="en-US"/>
          </a:p>
        </p:txBody>
      </p:sp>
      <p:sp>
        <p:nvSpPr>
          <p:cNvPr id="155654" name="Text Box 12"/>
          <p:cNvSpPr txBox="1">
            <a:spLocks noChangeArrowheads="1"/>
          </p:cNvSpPr>
          <p:nvPr/>
        </p:nvSpPr>
        <p:spPr bwMode="auto">
          <a:xfrm>
            <a:off x="1933459" y="2161262"/>
            <a:ext cx="4800600" cy="154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1" lang="zh-TW" altLang="en-US" sz="5400" dirty="0">
                <a:ea typeface="全真疊圓體" pitchFamily="49" charset="-120"/>
              </a:rPr>
              <a:t>       </a:t>
            </a:r>
            <a:r>
              <a:rPr kumimoji="1" lang="zh-TW" altLang="en-US" sz="5400" dirty="0">
                <a:solidFill>
                  <a:srgbClr val="0000CC"/>
                </a:solidFill>
                <a:ea typeface="全真疊圓體" pitchFamily="49" charset="-120"/>
              </a:rPr>
              <a:t>歡迎你</a:t>
            </a:r>
            <a:endParaRPr kumimoji="1" lang="zh-TW" altLang="en-US" sz="5400" dirty="0"/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1" lang="zh-TW" altLang="en-US" sz="5400" dirty="0">
                <a:solidFill>
                  <a:srgbClr val="009900"/>
                </a:solidFill>
                <a:latin typeface="全真行書" pitchFamily="49" charset="-120"/>
                <a:ea typeface="全真行書" pitchFamily="49" charset="-120"/>
              </a:rPr>
              <a:t>下次再來挑戰!</a:t>
            </a:r>
            <a:endParaRPr kumimoji="1" lang="zh-TW" altLang="en-US"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944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925061" y="1629890"/>
            <a:ext cx="3988887" cy="360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clrChange>
              <a:clrFrom>
                <a:srgbClr val="D4EFFC"/>
              </a:clrFrom>
              <a:clrTo>
                <a:srgbClr val="D4EF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188" y="2565374"/>
            <a:ext cx="511027" cy="540021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1506005" y="2616069"/>
            <a:ext cx="1371793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44.5 ÷ 5</a:t>
            </a:r>
            <a:endParaRPr lang="zh-CN" altLang="en-US" sz="24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3" name="云形标注 42"/>
          <p:cNvSpPr/>
          <p:nvPr/>
        </p:nvSpPr>
        <p:spPr>
          <a:xfrm>
            <a:off x="6147482" y="4104882"/>
            <a:ext cx="2346593" cy="1134068"/>
          </a:xfrm>
          <a:prstGeom prst="cloudCallout">
            <a:avLst>
              <a:gd name="adj1" fmla="val -70833"/>
              <a:gd name="adj2" fmla="val 71445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6147482" y="4239032"/>
            <a:ext cx="2357661" cy="83099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zh-TW" altLang="en-US" sz="24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按此開始挑戰</a:t>
            </a:r>
            <a:endParaRPr lang="en-US" altLang="zh-TW" sz="2400" b="1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  <a:sym typeface="Wingdings 3" panose="05040102010807070707" pitchFamily="18" charset="2"/>
            </a:endParaRPr>
          </a:p>
          <a:p>
            <a:pPr algn="ctr">
              <a:defRPr/>
            </a:pPr>
            <a:r>
              <a:rPr lang="zh-TW" altLang="en-US" sz="2400" b="1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速算練習</a:t>
            </a:r>
            <a:endParaRPr lang="zh-CN" altLang="en-US" sz="2400" b="1" dirty="0">
              <a:ln/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0CE769E-7675-42E1-9C63-A2FF873C55EB}"/>
              </a:ext>
            </a:extLst>
          </p:cNvPr>
          <p:cNvSpPr txBox="1"/>
          <p:nvPr/>
        </p:nvSpPr>
        <p:spPr>
          <a:xfrm>
            <a:off x="1235920" y="3625465"/>
            <a:ext cx="1671110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=</a:t>
            </a:r>
            <a:r>
              <a:rPr lang="zh-TW" altLang="en-US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sz="2400" u="sng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     </a:t>
            </a:r>
            <a:r>
              <a:rPr lang="zh-TW" altLang="en-US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÷</a:t>
            </a:r>
            <a:r>
              <a:rPr lang="zh-TW" altLang="en-US" sz="2400" u="sng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          </a:t>
            </a:r>
            <a:endParaRPr lang="zh-CN" altLang="en-US" sz="24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594B256-0B21-410D-AB93-913A1C6B57DA}"/>
              </a:ext>
            </a:extLst>
          </p:cNvPr>
          <p:cNvSpPr txBox="1"/>
          <p:nvPr/>
        </p:nvSpPr>
        <p:spPr>
          <a:xfrm>
            <a:off x="2744470" y="2630343"/>
            <a:ext cx="2053758" cy="40011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000" dirty="0">
                <a:ln/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</a:t>
            </a:r>
            <a:r>
              <a:rPr lang="zh-TW" altLang="en-US" sz="2000" dirty="0">
                <a:ln/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 </a:t>
            </a:r>
            <a:r>
              <a:rPr lang="en-US" altLang="zh-TW" sz="2000" dirty="0">
                <a:ln/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5</a:t>
            </a:r>
            <a:r>
              <a:rPr lang="en-US" altLang="zh-TW" sz="2000" dirty="0">
                <a:ln/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×2 = 10</a:t>
            </a:r>
            <a:r>
              <a:rPr lang="en-US" altLang="zh-TW" sz="2000" dirty="0">
                <a:ln/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 </a:t>
            </a:r>
            <a:endParaRPr lang="zh-CN" altLang="en-US" sz="2000" dirty="0">
              <a:ln/>
              <a:solidFill>
                <a:srgbClr val="FF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115C490-9AF5-40BF-9AC0-26A83FCFFEAC}"/>
              </a:ext>
            </a:extLst>
          </p:cNvPr>
          <p:cNvSpPr txBox="1"/>
          <p:nvPr/>
        </p:nvSpPr>
        <p:spPr>
          <a:xfrm>
            <a:off x="1146231" y="3133243"/>
            <a:ext cx="4367214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zh-TW" altLang="en-US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=</a:t>
            </a:r>
            <a:r>
              <a:rPr lang="zh-TW" altLang="en-US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(44.5×</a:t>
            </a:r>
            <a:r>
              <a:rPr lang="en-US" altLang="zh-TW" sz="2400" u="sng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     </a:t>
            </a: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r>
              <a:rPr lang="zh-TW" altLang="en-US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÷</a:t>
            </a:r>
            <a:r>
              <a:rPr lang="zh-TW" altLang="en-US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(5×</a:t>
            </a:r>
            <a:r>
              <a:rPr lang="en-US" altLang="zh-TW" sz="2400" u="sng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      </a:t>
            </a: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endParaRPr lang="zh-CN" altLang="en-US" sz="24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1E081DDE-9E21-4F35-B43B-F4BAD52D992B}"/>
              </a:ext>
            </a:extLst>
          </p:cNvPr>
          <p:cNvSpPr txBox="1"/>
          <p:nvPr/>
        </p:nvSpPr>
        <p:spPr>
          <a:xfrm>
            <a:off x="1248619" y="4240782"/>
            <a:ext cx="411271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=</a:t>
            </a:r>
            <a:endParaRPr lang="zh-CN" altLang="en-US" sz="24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17" name="图片 16">
            <a:hlinkClick r:id="rId6" action="ppaction://hlinksldjump"/>
            <a:extLst>
              <a:ext uri="{FF2B5EF4-FFF2-40B4-BE49-F238E27FC236}">
                <a16:creationId xmlns:a16="http://schemas.microsoft.com/office/drawing/2014/main" id="{330EEEB1-327F-41B0-A4AD-CC519E8918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1919" y="5262169"/>
            <a:ext cx="771525" cy="6477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809882D-C76F-4737-8DC5-5F2218FF83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582" y="1628397"/>
            <a:ext cx="376238" cy="38338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1206683" y="1562727"/>
            <a:ext cx="7380627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zh-TW" altLang="en-US" sz="2400" dirty="0">
                <a:ln/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如果除數能倍大成整十或整百的數，計算會較快捷。</a:t>
            </a:r>
            <a:endParaRPr lang="zh-CN" altLang="en-US" sz="2400" dirty="0">
              <a:ln/>
              <a:latin typeface="標楷體" panose="03000509000000000000" pitchFamily="65" charset="-120"/>
              <a:ea typeface="標楷體" panose="03000509000000000000" pitchFamily="65" charset="-120"/>
              <a:cs typeface="華康中黑體" panose="020B0509000000000000" pitchFamily="49" charset="-120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0F8E4B90-BDA8-48C6-81FA-AAE9D6F16562}"/>
              </a:ext>
            </a:extLst>
          </p:cNvPr>
          <p:cNvSpPr/>
          <p:nvPr/>
        </p:nvSpPr>
        <p:spPr>
          <a:xfrm>
            <a:off x="2744470" y="4033853"/>
            <a:ext cx="822960" cy="0"/>
          </a:xfrm>
          <a:custGeom>
            <a:avLst/>
            <a:gdLst>
              <a:gd name="connsiteX0" fmla="*/ 0 w 905692"/>
              <a:gd name="connsiteY0" fmla="*/ 0 h 17417"/>
              <a:gd name="connsiteX1" fmla="*/ 905692 w 905692"/>
              <a:gd name="connsiteY1" fmla="*/ 17417 h 1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05692" h="17417">
                <a:moveTo>
                  <a:pt x="0" y="0"/>
                </a:moveTo>
                <a:lnTo>
                  <a:pt x="905692" y="17417"/>
                </a:lnTo>
              </a:path>
            </a:pathLst>
          </a:custGeom>
          <a:noFill/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76C5DFB4-FA64-4425-9BE9-C94B26D6D154}"/>
              </a:ext>
            </a:extLst>
          </p:cNvPr>
          <p:cNvSpPr/>
          <p:nvPr/>
        </p:nvSpPr>
        <p:spPr>
          <a:xfrm>
            <a:off x="1581547" y="4584700"/>
            <a:ext cx="822960" cy="0"/>
          </a:xfrm>
          <a:custGeom>
            <a:avLst/>
            <a:gdLst>
              <a:gd name="connsiteX0" fmla="*/ 0 w 905692"/>
              <a:gd name="connsiteY0" fmla="*/ 0 h 17417"/>
              <a:gd name="connsiteX1" fmla="*/ 905692 w 905692"/>
              <a:gd name="connsiteY1" fmla="*/ 17417 h 1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05692" h="17417">
                <a:moveTo>
                  <a:pt x="0" y="0"/>
                </a:moveTo>
                <a:lnTo>
                  <a:pt x="905692" y="17417"/>
                </a:lnTo>
              </a:path>
            </a:pathLst>
          </a:custGeom>
          <a:noFill/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9DEA98F-8E8C-4862-B304-08D45A6373E7}"/>
              </a:ext>
            </a:extLst>
          </p:cNvPr>
          <p:cNvSpPr txBox="1"/>
          <p:nvPr/>
        </p:nvSpPr>
        <p:spPr>
          <a:xfrm>
            <a:off x="2679804" y="3136229"/>
            <a:ext cx="411271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400" dirty="0">
                <a:ln/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</a:t>
            </a:r>
            <a:endParaRPr lang="zh-CN" altLang="en-US" sz="2400" dirty="0">
              <a:ln/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1FE5A8B-E2F8-46CC-BD8B-4EE8EFE86F9C}"/>
              </a:ext>
            </a:extLst>
          </p:cNvPr>
          <p:cNvSpPr txBox="1"/>
          <p:nvPr/>
        </p:nvSpPr>
        <p:spPr>
          <a:xfrm>
            <a:off x="4366364" y="3148521"/>
            <a:ext cx="411271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400" dirty="0">
                <a:ln/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</a:t>
            </a:r>
            <a:endParaRPr lang="zh-CN" altLang="en-US" sz="2400" dirty="0">
              <a:ln/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D071819-220D-4029-BD56-2F00BEC32F92}"/>
              </a:ext>
            </a:extLst>
          </p:cNvPr>
          <p:cNvSpPr txBox="1"/>
          <p:nvPr/>
        </p:nvSpPr>
        <p:spPr>
          <a:xfrm>
            <a:off x="1699092" y="3645806"/>
            <a:ext cx="759356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400" dirty="0">
                <a:ln/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89</a:t>
            </a:r>
            <a:endParaRPr lang="zh-CN" altLang="en-US" sz="2400" dirty="0">
              <a:ln/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4C98A09-D358-4C7A-B15B-FF7D08C0DEAF}"/>
              </a:ext>
            </a:extLst>
          </p:cNvPr>
          <p:cNvSpPr txBox="1"/>
          <p:nvPr/>
        </p:nvSpPr>
        <p:spPr>
          <a:xfrm>
            <a:off x="2877799" y="3656389"/>
            <a:ext cx="581681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400" dirty="0">
                <a:ln/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10</a:t>
            </a:r>
            <a:endParaRPr lang="zh-CN" altLang="en-US" sz="2400" dirty="0">
              <a:ln/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8C3CBC2-DAFC-471B-AAF9-739A1409C664}"/>
              </a:ext>
            </a:extLst>
          </p:cNvPr>
          <p:cNvSpPr txBox="1"/>
          <p:nvPr/>
        </p:nvSpPr>
        <p:spPr>
          <a:xfrm>
            <a:off x="1716872" y="4208929"/>
            <a:ext cx="759356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400" dirty="0">
                <a:ln/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8.9</a:t>
            </a:r>
            <a:endParaRPr lang="zh-CN" altLang="en-US" sz="2400" dirty="0">
              <a:ln/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041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4" name="click.wav"/>
          </p:stSnd>
        </p:sndAc>
      </p:transition>
    </mc:Choice>
    <mc:Fallback xmlns="">
      <p:transition spd="slow" advClick="0">
        <p:sndAc>
          <p:stSnd>
            <p:snd r:embed="rId9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2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75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2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3" grpId="0" animBg="1"/>
      <p:bldP spid="44" grpId="0"/>
      <p:bldP spid="28" grpId="0"/>
      <p:bldP spid="21" grpId="0"/>
      <p:bldP spid="22" grpId="0"/>
      <p:bldP spid="23" grpId="0"/>
      <p:bldP spid="24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E9D643B5-5138-4A56-B19A-9AFC43CCAAA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28779">
            <a:off x="5570600" y="2901807"/>
            <a:ext cx="1994667" cy="7360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E3CE51CB-0BC4-4F96-884E-8B7FDC50200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28779">
            <a:off x="3488164" y="2935495"/>
            <a:ext cx="1994667" cy="73600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1149532" y="1643425"/>
            <a:ext cx="406690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1. 21.6 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÷ 5 = 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？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716536D7-CB5C-4D37-8A77-2087A008201B}"/>
              </a:ext>
            </a:extLst>
          </p:cNvPr>
          <p:cNvGrpSpPr/>
          <p:nvPr/>
        </p:nvGrpSpPr>
        <p:grpSpPr>
          <a:xfrm>
            <a:off x="1517242" y="2845130"/>
            <a:ext cx="1994667" cy="736000"/>
            <a:chOff x="1208766" y="2845130"/>
            <a:chExt cx="1994667" cy="7360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2E183BEA-8BFB-47CD-90C4-2DF1EB39E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risscrossEtching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628779">
              <a:off x="1208766" y="2845130"/>
              <a:ext cx="1994667" cy="736000"/>
            </a:xfrm>
            <a:prstGeom prst="rect">
              <a:avLst/>
            </a:prstGeom>
          </p:spPr>
        </p:pic>
        <p:sp>
          <p:nvSpPr>
            <p:cNvPr id="41" name="Rectangle 16"/>
            <p:cNvSpPr>
              <a:spLocks noChangeArrowheads="1"/>
            </p:cNvSpPr>
            <p:nvPr/>
          </p:nvSpPr>
          <p:spPr bwMode="auto">
            <a:xfrm>
              <a:off x="1599729" y="2920742"/>
              <a:ext cx="1081547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TW" sz="3200" dirty="0"/>
                <a:t>4.32</a:t>
              </a:r>
              <a:endParaRPr kumimoji="1" lang="zh-TW" altLang="en-US" sz="3200" dirty="0"/>
            </a:p>
          </p:txBody>
        </p:sp>
      </p:grpSp>
      <p:sp>
        <p:nvSpPr>
          <p:cNvPr id="49" name="Rectangle 16"/>
          <p:cNvSpPr>
            <a:spLocks noChangeArrowheads="1"/>
          </p:cNvSpPr>
          <p:nvPr/>
        </p:nvSpPr>
        <p:spPr bwMode="auto">
          <a:xfrm>
            <a:off x="3956046" y="3011107"/>
            <a:ext cx="9028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3200" dirty="0"/>
              <a:t>43.2</a:t>
            </a:r>
            <a:endParaRPr kumimoji="1" lang="zh-TW" altLang="en-US" sz="3200" dirty="0"/>
          </a:p>
        </p:txBody>
      </p:sp>
      <p:sp>
        <p:nvSpPr>
          <p:cNvPr id="51" name="Rectangle 16"/>
          <p:cNvSpPr>
            <a:spLocks noChangeArrowheads="1"/>
          </p:cNvSpPr>
          <p:nvPr/>
        </p:nvSpPr>
        <p:spPr bwMode="auto">
          <a:xfrm>
            <a:off x="6180027" y="2977419"/>
            <a:ext cx="8002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3200" dirty="0"/>
              <a:t>432</a:t>
            </a:r>
            <a:endParaRPr kumimoji="1" lang="zh-TW" altLang="en-US" sz="3200" dirty="0"/>
          </a:p>
        </p:txBody>
      </p:sp>
      <p:pic>
        <p:nvPicPr>
          <p:cNvPr id="12" name="图片 11">
            <a:hlinkClick r:id="rId7" action="ppaction://hlinksldjump"/>
            <a:extLst>
              <a:ext uri="{FF2B5EF4-FFF2-40B4-BE49-F238E27FC236}">
                <a16:creationId xmlns:a16="http://schemas.microsoft.com/office/drawing/2014/main" id="{BAFBAA37-ACDC-4C0B-8519-A60D878F2F3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78086" y="4259613"/>
            <a:ext cx="838200" cy="704850"/>
          </a:xfrm>
          <a:prstGeom prst="rect">
            <a:avLst/>
          </a:prstGeom>
        </p:spPr>
      </p:pic>
      <p:pic>
        <p:nvPicPr>
          <p:cNvPr id="13" name="图片 12">
            <a:hlinkClick r:id="rId9" action="ppaction://hlinksldjump"/>
            <a:extLst>
              <a:ext uri="{FF2B5EF4-FFF2-40B4-BE49-F238E27FC236}">
                <a16:creationId xmlns:a16="http://schemas.microsoft.com/office/drawing/2014/main" id="{AEE676AF-6DCB-4538-95EB-E13E2495B11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9034" y="4259613"/>
            <a:ext cx="838200" cy="704850"/>
          </a:xfrm>
          <a:prstGeom prst="rect">
            <a:avLst/>
          </a:prstGeom>
        </p:spPr>
      </p:pic>
      <p:pic>
        <p:nvPicPr>
          <p:cNvPr id="17" name="图片 16">
            <a:hlinkClick r:id="rId7" action="ppaction://hlinksldjump"/>
            <a:extLst>
              <a:ext uri="{FF2B5EF4-FFF2-40B4-BE49-F238E27FC236}">
                <a16:creationId xmlns:a16="http://schemas.microsoft.com/office/drawing/2014/main" id="{5BFD2C0D-6619-4A9D-A2D9-98CF50F73C0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324" y="4237579"/>
            <a:ext cx="838200" cy="704850"/>
          </a:xfrm>
          <a:prstGeom prst="rect">
            <a:avLst/>
          </a:prstGeom>
        </p:spPr>
      </p:pic>
      <p:sp>
        <p:nvSpPr>
          <p:cNvPr id="18" name="云形标注 42">
            <a:extLst>
              <a:ext uri="{FF2B5EF4-FFF2-40B4-BE49-F238E27FC236}">
                <a16:creationId xmlns:a16="http://schemas.microsoft.com/office/drawing/2014/main" id="{14FB95B2-876F-46A4-BE2D-1D848C87D560}"/>
              </a:ext>
            </a:extLst>
          </p:cNvPr>
          <p:cNvSpPr/>
          <p:nvPr/>
        </p:nvSpPr>
        <p:spPr>
          <a:xfrm>
            <a:off x="5167972" y="1280356"/>
            <a:ext cx="2237056" cy="1026060"/>
          </a:xfrm>
          <a:prstGeom prst="cloudCallout">
            <a:avLst>
              <a:gd name="adj1" fmla="val 80848"/>
              <a:gd name="adj2" fmla="val -11752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E0C8EFC-4EA8-4A4B-A583-CE4A2FF8DF0C}"/>
              </a:ext>
            </a:extLst>
          </p:cNvPr>
          <p:cNvSpPr txBox="1"/>
          <p:nvPr/>
        </p:nvSpPr>
        <p:spPr>
          <a:xfrm>
            <a:off x="5242067" y="1565195"/>
            <a:ext cx="2088258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zh-TW" altLang="en-US" sz="24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點擊       作答</a:t>
            </a:r>
            <a:endParaRPr lang="zh-CN" altLang="en-US" sz="2400" b="1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BE0C1582-3A1A-4FC9-9041-B126574AAEA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3" t="19147" r="14572" b="15355"/>
          <a:stretch/>
        </p:blipFill>
        <p:spPr>
          <a:xfrm>
            <a:off x="5957411" y="1565193"/>
            <a:ext cx="548640" cy="4616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573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:sndAc>
          <p:stSnd>
            <p:snd r:embed="rId4" name="drumroll.wav"/>
          </p:stSnd>
        </p:sndAc>
      </p:transition>
    </mc:Choice>
    <mc:Fallback xmlns="">
      <p:transition spd="slow" advClick="0">
        <p:sndAc>
          <p:stSnd>
            <p:snd r:embed="rId13" name="drumroll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004100B1-1271-4F46-82BA-6F57A280D1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11237" r="7072"/>
          <a:stretch/>
        </p:blipFill>
        <p:spPr>
          <a:xfrm>
            <a:off x="3703957" y="2537111"/>
            <a:ext cx="1601547" cy="110336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B65F6D1-4C08-4327-9D12-A9E432EEC1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11237" r="7072"/>
          <a:stretch/>
        </p:blipFill>
        <p:spPr>
          <a:xfrm>
            <a:off x="1609434" y="2538566"/>
            <a:ext cx="1601547" cy="110336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D17CB0A-4DF4-4870-B21F-B8F6330FD99A}"/>
              </a:ext>
            </a:extLst>
          </p:cNvPr>
          <p:cNvSpPr txBox="1"/>
          <p:nvPr/>
        </p:nvSpPr>
        <p:spPr>
          <a:xfrm>
            <a:off x="1149532" y="1643425"/>
            <a:ext cx="418882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2. 12.5 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÷ 25 =  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？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45DC1BA8-FE57-4352-A3FF-D42AF89BD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395" y="2837406"/>
            <a:ext cx="7395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3200" dirty="0"/>
              <a:t>50</a:t>
            </a:r>
            <a:endParaRPr kumimoji="1" lang="zh-TW" altLang="en-US" sz="3200" dirty="0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2BDFA3C4-F626-44F8-92E6-81AD8834B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165" y="2820712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3200" dirty="0"/>
              <a:t>5</a:t>
            </a:r>
            <a:endParaRPr kumimoji="1" lang="zh-TW" altLang="en-US" sz="3200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CB208FF1-1349-487D-A2B7-E7BF54F54C9D}"/>
              </a:ext>
            </a:extLst>
          </p:cNvPr>
          <p:cNvGrpSpPr/>
          <p:nvPr/>
        </p:nvGrpSpPr>
        <p:grpSpPr>
          <a:xfrm>
            <a:off x="5886857" y="2525037"/>
            <a:ext cx="1601547" cy="1103366"/>
            <a:chOff x="5930925" y="2525037"/>
            <a:chExt cx="1601547" cy="1103366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39A1E55C-F92C-4B28-A30F-5927C8237E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1237" r="7072"/>
            <a:stretch/>
          </p:blipFill>
          <p:spPr>
            <a:xfrm>
              <a:off x="5930925" y="2525037"/>
              <a:ext cx="1601547" cy="1103366"/>
            </a:xfrm>
            <a:prstGeom prst="rect">
              <a:avLst/>
            </a:prstGeom>
          </p:spPr>
        </p:pic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8076F531-68FD-45FD-BAF2-78890525E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4945" y="2844225"/>
              <a:ext cx="697627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TW" sz="3200" dirty="0"/>
                <a:t>0.5</a:t>
              </a:r>
              <a:endParaRPr kumimoji="1" lang="zh-TW" altLang="en-US" sz="3200" dirty="0"/>
            </a:p>
          </p:txBody>
        </p:sp>
      </p:grpSp>
      <p:pic>
        <p:nvPicPr>
          <p:cNvPr id="15" name="图片 14">
            <a:hlinkClick r:id="rId6" action="ppaction://hlinksldjump"/>
            <a:extLst>
              <a:ext uri="{FF2B5EF4-FFF2-40B4-BE49-F238E27FC236}">
                <a16:creationId xmlns:a16="http://schemas.microsoft.com/office/drawing/2014/main" id="{E2BCC1AE-9F29-4B09-91EA-DE560609D57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0304" y="4073734"/>
            <a:ext cx="838200" cy="704850"/>
          </a:xfrm>
          <a:prstGeom prst="rect">
            <a:avLst/>
          </a:prstGeom>
        </p:spPr>
      </p:pic>
      <p:pic>
        <p:nvPicPr>
          <p:cNvPr id="16" name="图片 15">
            <a:hlinkClick r:id="rId8" action="ppaction://hlinksldjump"/>
            <a:extLst>
              <a:ext uri="{FF2B5EF4-FFF2-40B4-BE49-F238E27FC236}">
                <a16:creationId xmlns:a16="http://schemas.microsoft.com/office/drawing/2014/main" id="{569A0F3D-CBE7-477F-8E84-AF81DB8B169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8085" y="4067740"/>
            <a:ext cx="838200" cy="704850"/>
          </a:xfrm>
          <a:prstGeom prst="rect">
            <a:avLst/>
          </a:prstGeom>
        </p:spPr>
      </p:pic>
      <p:pic>
        <p:nvPicPr>
          <p:cNvPr id="17" name="图片 16">
            <a:hlinkClick r:id="rId8" action="ppaction://hlinksldjump"/>
            <a:extLst>
              <a:ext uri="{FF2B5EF4-FFF2-40B4-BE49-F238E27FC236}">
                <a16:creationId xmlns:a16="http://schemas.microsoft.com/office/drawing/2014/main" id="{4E38EAEA-F638-48E5-B926-0DDE533A610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0138" y="4059031"/>
            <a:ext cx="838200" cy="704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744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DEDECA78-DEC4-4CA3-8C6F-15DCAFC5AE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 b="26326"/>
          <a:stretch/>
        </p:blipFill>
        <p:spPr>
          <a:xfrm>
            <a:off x="5783454" y="2444022"/>
            <a:ext cx="1333500" cy="13824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5B74714-218A-47A0-BAEA-26B05E03B7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 b="26326"/>
          <a:stretch/>
        </p:blipFill>
        <p:spPr>
          <a:xfrm>
            <a:off x="3694903" y="2454182"/>
            <a:ext cx="1333500" cy="138242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CBAD55F-91F5-4C5E-8D2C-8821C562BDAF}"/>
              </a:ext>
            </a:extLst>
          </p:cNvPr>
          <p:cNvSpPr txBox="1"/>
          <p:nvPr/>
        </p:nvSpPr>
        <p:spPr>
          <a:xfrm>
            <a:off x="1149532" y="1643425"/>
            <a:ext cx="424978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3. 17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.8 ÷ 50 = 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？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EB72A6E7-0154-4F23-9BB0-B2B655D9A714}"/>
              </a:ext>
            </a:extLst>
          </p:cNvPr>
          <p:cNvGrpSpPr/>
          <p:nvPr/>
        </p:nvGrpSpPr>
        <p:grpSpPr>
          <a:xfrm>
            <a:off x="1541964" y="2464342"/>
            <a:ext cx="1333500" cy="1382426"/>
            <a:chOff x="1398743" y="2464342"/>
            <a:chExt cx="1333500" cy="1382426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2BD65DDF-CBAB-40B0-9992-CF2578AA6F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</a:extLst>
            </a:blip>
            <a:srcRect b="26326"/>
            <a:stretch/>
          </p:blipFill>
          <p:spPr>
            <a:xfrm>
              <a:off x="1398743" y="2464342"/>
              <a:ext cx="1333500" cy="1382426"/>
            </a:xfrm>
            <a:prstGeom prst="rect">
              <a:avLst/>
            </a:prstGeom>
          </p:spPr>
        </p:pic>
        <p:sp>
          <p:nvSpPr>
            <p:cNvPr id="6" name="Rectangle 16">
              <a:extLst>
                <a:ext uri="{FF2B5EF4-FFF2-40B4-BE49-F238E27FC236}">
                  <a16:creationId xmlns:a16="http://schemas.microsoft.com/office/drawing/2014/main" id="{719BD6B7-8D71-4859-A396-0EBF03917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1495" y="2972099"/>
              <a:ext cx="1107996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TW" sz="3200" dirty="0"/>
                <a:t>0.356</a:t>
              </a:r>
              <a:endParaRPr kumimoji="1" lang="zh-TW" altLang="en-US" sz="3200" dirty="0"/>
            </a:p>
          </p:txBody>
        </p:sp>
      </p:grpSp>
      <p:sp>
        <p:nvSpPr>
          <p:cNvPr id="7" name="Rectangle 16">
            <a:extLst>
              <a:ext uri="{FF2B5EF4-FFF2-40B4-BE49-F238E27FC236}">
                <a16:creationId xmlns:a16="http://schemas.microsoft.com/office/drawing/2014/main" id="{BC6A1813-4E17-4553-AC60-894E1AAE1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0247" y="2972099"/>
            <a:ext cx="9028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3200" dirty="0"/>
              <a:t>3.56</a:t>
            </a:r>
            <a:endParaRPr kumimoji="1" lang="zh-TW" altLang="en-US" sz="3200" dirty="0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F3AB0BA6-8821-431F-8756-CE8F5C77D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480" y="2972099"/>
            <a:ext cx="9028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3200" dirty="0"/>
              <a:t>35.6</a:t>
            </a:r>
            <a:endParaRPr kumimoji="1" lang="zh-TW" altLang="en-US" sz="3200" dirty="0"/>
          </a:p>
        </p:txBody>
      </p:sp>
      <p:pic>
        <p:nvPicPr>
          <p:cNvPr id="9" name="图片 8">
            <a:hlinkClick r:id="rId6" action="ppaction://hlinksldjump"/>
            <a:extLst>
              <a:ext uri="{FF2B5EF4-FFF2-40B4-BE49-F238E27FC236}">
                <a16:creationId xmlns:a16="http://schemas.microsoft.com/office/drawing/2014/main" id="{89BC22E9-3230-4CD6-8E50-CBD2F891166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4090" y="4093763"/>
            <a:ext cx="838200" cy="704850"/>
          </a:xfrm>
          <a:prstGeom prst="rect">
            <a:avLst/>
          </a:prstGeom>
        </p:spPr>
      </p:pic>
      <p:pic>
        <p:nvPicPr>
          <p:cNvPr id="10" name="图片 9">
            <a:hlinkClick r:id="rId6" action="ppaction://hlinksldjump"/>
            <a:extLst>
              <a:ext uri="{FF2B5EF4-FFF2-40B4-BE49-F238E27FC236}">
                <a16:creationId xmlns:a16="http://schemas.microsoft.com/office/drawing/2014/main" id="{FE3D45A0-9DD4-4CFE-85DA-2798BEF22A3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2550" y="4114210"/>
            <a:ext cx="838200" cy="704850"/>
          </a:xfrm>
          <a:prstGeom prst="rect">
            <a:avLst/>
          </a:prstGeom>
        </p:spPr>
      </p:pic>
      <p:pic>
        <p:nvPicPr>
          <p:cNvPr id="11" name="图片 10">
            <a:hlinkClick r:id="rId8" action="ppaction://hlinksldjump"/>
            <a:extLst>
              <a:ext uri="{FF2B5EF4-FFF2-40B4-BE49-F238E27FC236}">
                <a16:creationId xmlns:a16="http://schemas.microsoft.com/office/drawing/2014/main" id="{31809346-BD57-4006-9D30-734069F72C8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9614" y="4127071"/>
            <a:ext cx="838200" cy="704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573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571052" y="1709876"/>
            <a:ext cx="3657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5400" b="1" dirty="0">
                <a:solidFill>
                  <a:srgbClr val="FF00FF"/>
                </a:solidFill>
                <a:latin typeface="全真中隸書" pitchFamily="49" charset="-120"/>
                <a:ea typeface="全真中隸書" pitchFamily="49" charset="-120"/>
              </a:rPr>
              <a:t>你答對了!</a:t>
            </a:r>
          </a:p>
          <a:p>
            <a:pPr eaLnBrk="1" hangingPunct="1"/>
            <a:r>
              <a:rPr kumimoji="1" lang="zh-TW" altLang="en-US" sz="5400" b="1" dirty="0">
                <a:solidFill>
                  <a:srgbClr val="FF00FF"/>
                </a:solidFill>
                <a:latin typeface="全真中隸書" pitchFamily="49" charset="-120"/>
                <a:ea typeface="全真中隸書" pitchFamily="49" charset="-120"/>
              </a:rPr>
              <a:t>真細心。</a:t>
            </a:r>
            <a:endParaRPr kumimoji="1" lang="zh-TW" altLang="en-US" b="1" dirty="0">
              <a:solidFill>
                <a:srgbClr val="FF00FF"/>
              </a:solidFill>
            </a:endParaRPr>
          </a:p>
        </p:txBody>
      </p:sp>
      <p:pic>
        <p:nvPicPr>
          <p:cNvPr id="8" name="Picture 21" descr="DEY000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054" y="3460411"/>
            <a:ext cx="1869595" cy="187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" t="17112" r="70120" b="38676"/>
          <a:stretch/>
        </p:blipFill>
        <p:spPr>
          <a:xfrm>
            <a:off x="611188" y="1235004"/>
            <a:ext cx="1703547" cy="2256047"/>
          </a:xfrm>
          <a:prstGeom prst="rect">
            <a:avLst/>
          </a:prstGeom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00BFFECC-5FFE-4A38-B3C5-CC5627305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582" y="4384029"/>
            <a:ext cx="12226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  <a:endParaRPr kumimoji="1" lang="zh-TW" altLang="en-US" dirty="0"/>
          </a:p>
        </p:txBody>
      </p:sp>
      <p:pic>
        <p:nvPicPr>
          <p:cNvPr id="11" name="图片 10">
            <a:hlinkClick r:id="rId7" action="ppaction://hlinksldjump"/>
            <a:extLst>
              <a:ext uri="{FF2B5EF4-FFF2-40B4-BE49-F238E27FC236}">
                <a16:creationId xmlns:a16="http://schemas.microsoft.com/office/drawing/2014/main" id="{76766C9B-2A5B-4D3D-96E7-BE669371A89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10" r="2" b="2047"/>
          <a:stretch/>
        </p:blipFill>
        <p:spPr>
          <a:xfrm>
            <a:off x="6269276" y="4343400"/>
            <a:ext cx="602666" cy="5318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4352729"/>
      </p:ext>
    </p:extLst>
  </p:cSld>
  <p:clrMapOvr>
    <a:masterClrMapping/>
  </p:clrMapOvr>
  <p:transition spd="slow" advClick="0">
    <p:sndAc>
      <p:stSnd>
        <p:snd r:embed="rId4" name="applause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707852" y="1657744"/>
            <a:ext cx="297685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5400" b="1" dirty="0">
                <a:solidFill>
                  <a:srgbClr val="0070C0"/>
                </a:solidFill>
                <a:latin typeface="全真綜藝體" pitchFamily="49" charset="-120"/>
                <a:ea typeface="全真綜藝體" pitchFamily="49" charset="-120"/>
              </a:rPr>
              <a:t>答錯了，</a:t>
            </a:r>
            <a:endParaRPr kumimoji="1" lang="en-US" altLang="zh-TW" sz="5400" b="1" dirty="0">
              <a:solidFill>
                <a:srgbClr val="0070C0"/>
              </a:solidFill>
              <a:latin typeface="全真綜藝體" pitchFamily="49" charset="-120"/>
              <a:ea typeface="全真綜藝體" pitchFamily="49" charset="-120"/>
            </a:endParaRPr>
          </a:p>
          <a:p>
            <a:pPr eaLnBrk="1" hangingPunct="1"/>
            <a:r>
              <a:rPr kumimoji="1" lang="zh-TW" altLang="en-US" sz="5400" b="1" dirty="0">
                <a:solidFill>
                  <a:srgbClr val="0070C0"/>
                </a:solidFill>
                <a:latin typeface="全真綜藝體" pitchFamily="49" charset="-120"/>
                <a:ea typeface="全真綜藝體" pitchFamily="49" charset="-120"/>
              </a:rPr>
              <a:t>小心</a:t>
            </a:r>
            <a:r>
              <a:rPr kumimoji="1" lang="en-US" altLang="zh-TW" sz="5400" b="1" dirty="0">
                <a:solidFill>
                  <a:srgbClr val="0070C0"/>
                </a:solidFill>
                <a:latin typeface="Arial" panose="020B0604020202020204" pitchFamily="34" charset="0"/>
                <a:ea typeface="全真綜藝體" pitchFamily="49" charset="-120"/>
                <a:cs typeface="Arial" panose="020B0604020202020204" pitchFamily="34" charset="0"/>
              </a:rPr>
              <a:t>D</a:t>
            </a:r>
            <a:r>
              <a:rPr kumimoji="1" lang="zh-TW" altLang="en-US" sz="5400" b="1" dirty="0">
                <a:solidFill>
                  <a:srgbClr val="0070C0"/>
                </a:solidFill>
                <a:latin typeface="全真綜藝體" pitchFamily="49" charset="-120"/>
                <a:ea typeface="全真綜藝體" pitchFamily="49" charset="-120"/>
              </a:rPr>
              <a:t>。</a:t>
            </a:r>
            <a:endParaRPr kumimoji="1" lang="zh-TW" altLang="en-US" b="1" dirty="0">
              <a:solidFill>
                <a:srgbClr val="0070C0"/>
              </a:solidFill>
              <a:latin typeface="全真綜藝體" pitchFamily="49" charset="-120"/>
              <a:ea typeface="全真綜藝體" pitchFamily="49" charset="-120"/>
            </a:endParaRPr>
          </a:p>
        </p:txBody>
      </p:sp>
      <p:pic>
        <p:nvPicPr>
          <p:cNvPr id="10" name="Picture 9" descr="D:\CARTOONS\ANIMALS\AN023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1" y="3120834"/>
            <a:ext cx="1901242" cy="2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91617ED7-3852-47DB-9325-D1C623EF2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435" y="4750407"/>
            <a:ext cx="12212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  <a:endParaRPr kumimoji="1" lang="zh-TW" altLang="en-US" dirty="0"/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F8B68ECF-95D5-42A5-AC09-8B660BDEA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435" y="3847035"/>
            <a:ext cx="86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答案</a:t>
            </a:r>
            <a:endParaRPr kumimoji="1" lang="zh-TW" altLang="en-US" dirty="0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17A0FBDE-FC66-46D4-AA29-94ECDA964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737" y="2987637"/>
            <a:ext cx="1491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返回題目</a:t>
            </a:r>
            <a:endParaRPr kumimoji="1" lang="zh-TW" altLang="en-US" b="1" dirty="0">
              <a:solidFill>
                <a:srgbClr val="660033"/>
              </a:solidFill>
            </a:endParaRPr>
          </a:p>
        </p:txBody>
      </p:sp>
      <p:pic>
        <p:nvPicPr>
          <p:cNvPr id="14" name="图片 13">
            <a:hlinkClick r:id="rId6" action="ppaction://hlinksldjump"/>
            <a:extLst>
              <a:ext uri="{FF2B5EF4-FFF2-40B4-BE49-F238E27FC236}">
                <a16:creationId xmlns:a16="http://schemas.microsoft.com/office/drawing/2014/main" id="{DDA2AC3E-CD34-42CA-BBFF-418540B53FA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11" r="-1" b="13120"/>
          <a:stretch/>
        </p:blipFill>
        <p:spPr>
          <a:xfrm>
            <a:off x="6286500" y="2947008"/>
            <a:ext cx="645186" cy="529617"/>
          </a:xfrm>
          <a:prstGeom prst="rect">
            <a:avLst/>
          </a:prstGeom>
        </p:spPr>
      </p:pic>
      <p:pic>
        <p:nvPicPr>
          <p:cNvPr id="15" name="图片 14">
            <a:hlinkClick r:id="rId8" action="ppaction://hlinksldjump"/>
            <a:extLst>
              <a:ext uri="{FF2B5EF4-FFF2-40B4-BE49-F238E27FC236}">
                <a16:creationId xmlns:a16="http://schemas.microsoft.com/office/drawing/2014/main" id="{EE601ABA-9ED9-492B-BEF0-ABC8B0C50A6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86" b="3005"/>
          <a:stretch/>
        </p:blipFill>
        <p:spPr>
          <a:xfrm>
            <a:off x="6286500" y="4709778"/>
            <a:ext cx="609496" cy="526613"/>
          </a:xfrm>
          <a:prstGeom prst="rect">
            <a:avLst/>
          </a:prstGeom>
        </p:spPr>
      </p:pic>
      <p:pic>
        <p:nvPicPr>
          <p:cNvPr id="16" name="图片 15">
            <a:hlinkClick r:id="rId10" action="ppaction://hlinksldjump"/>
            <a:extLst>
              <a:ext uri="{FF2B5EF4-FFF2-40B4-BE49-F238E27FC236}">
                <a16:creationId xmlns:a16="http://schemas.microsoft.com/office/drawing/2014/main" id="{C8A7D5C5-458E-4D4A-8D4F-7BCB7D0F77F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503" b="4114"/>
          <a:stretch/>
        </p:blipFill>
        <p:spPr>
          <a:xfrm>
            <a:off x="6289675" y="3847035"/>
            <a:ext cx="597434" cy="4931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487712"/>
      </p:ext>
    </p:extLst>
  </p:cSld>
  <p:clrMapOvr>
    <a:masterClrMapping/>
  </p:clrMapOvr>
  <p:transition spd="slow" advClick="0">
    <p:sndAc>
      <p:stSnd>
        <p:snd r:embed="rId4" name="explode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5">
            <a:extLst>
              <a:ext uri="{FF2B5EF4-FFF2-40B4-BE49-F238E27FC236}">
                <a16:creationId xmlns:a16="http://schemas.microsoft.com/office/drawing/2014/main" id="{58E794A4-04DF-4F86-86B1-C3848F73F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0685" y="4415557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1C87EFEA-7280-4868-B5B3-8170889F5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849" y="1635816"/>
            <a:ext cx="15183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ea typeface="標楷體" panose="03000509000000000000" pitchFamily="65" charset="-120"/>
              </a:rPr>
              <a:t>答案： </a:t>
            </a:r>
          </a:p>
        </p:txBody>
      </p:sp>
      <p:pic>
        <p:nvPicPr>
          <p:cNvPr id="14" name="图片 13">
            <a:hlinkClick r:id="rId4" action="ppaction://hlinksldjump"/>
            <a:extLst>
              <a:ext uri="{FF2B5EF4-FFF2-40B4-BE49-F238E27FC236}">
                <a16:creationId xmlns:a16="http://schemas.microsoft.com/office/drawing/2014/main" id="{0E9F5C49-6F26-4C64-BE64-20D4DCFD7B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86" b="2160"/>
          <a:stretch/>
        </p:blipFill>
        <p:spPr>
          <a:xfrm>
            <a:off x="6261189" y="4409765"/>
            <a:ext cx="609496" cy="531196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A6B84573-E02B-4BC4-AAD9-4A9B977B73BC}"/>
              </a:ext>
            </a:extLst>
          </p:cNvPr>
          <p:cNvSpPr txBox="1"/>
          <p:nvPr/>
        </p:nvSpPr>
        <p:spPr>
          <a:xfrm>
            <a:off x="1149532" y="2369279"/>
            <a:ext cx="723335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1.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5C9C9BA-5350-4B0E-B55E-2C2A911A46F6}"/>
              </a:ext>
            </a:extLst>
          </p:cNvPr>
          <p:cNvGrpSpPr/>
          <p:nvPr/>
        </p:nvGrpSpPr>
        <p:grpSpPr>
          <a:xfrm>
            <a:off x="1599879" y="2756200"/>
            <a:ext cx="1994667" cy="736000"/>
            <a:chOff x="1208766" y="2845130"/>
            <a:chExt cx="1994667" cy="7360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EA0C7D78-55B1-4BAF-886D-ECF20833A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0628779">
              <a:off x="1208766" y="2845130"/>
              <a:ext cx="1994667" cy="736000"/>
            </a:xfrm>
            <a:prstGeom prst="rect">
              <a:avLst/>
            </a:prstGeom>
          </p:spPr>
        </p:pic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796AB9C1-D7E2-4810-B759-462C88A1C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004" y="2920742"/>
              <a:ext cx="90281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TW" sz="3200" dirty="0"/>
                <a:t>4.32</a:t>
              </a:r>
              <a:endParaRPr kumimoji="1" lang="zh-TW" altLang="en-US" sz="32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4219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956173" y="1596306"/>
            <a:ext cx="3657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5400" b="1" dirty="0">
                <a:solidFill>
                  <a:srgbClr val="FF00FF"/>
                </a:solidFill>
                <a:latin typeface="全真中隸書" pitchFamily="49" charset="-120"/>
                <a:ea typeface="全真中隸書" pitchFamily="49" charset="-120"/>
              </a:rPr>
              <a:t>恭喜你！</a:t>
            </a:r>
            <a:endParaRPr kumimoji="1" lang="en-US" altLang="zh-TW" sz="5400" b="1" dirty="0">
              <a:solidFill>
                <a:srgbClr val="FF00FF"/>
              </a:solidFill>
              <a:latin typeface="全真中隸書" pitchFamily="49" charset="-120"/>
              <a:ea typeface="全真中隸書" pitchFamily="49" charset="-120"/>
            </a:endParaRPr>
          </a:p>
          <a:p>
            <a:pPr eaLnBrk="1" hangingPunct="1"/>
            <a:r>
              <a:rPr kumimoji="1" lang="zh-TW" altLang="en-US" sz="5400" b="1" dirty="0">
                <a:solidFill>
                  <a:srgbClr val="FF00FF"/>
                </a:solidFill>
                <a:latin typeface="全真中隸書" pitchFamily="49" charset="-120"/>
                <a:ea typeface="全真中隸書" pitchFamily="49" charset="-120"/>
              </a:rPr>
              <a:t>你答中了。</a:t>
            </a:r>
            <a:endParaRPr kumimoji="1" lang="zh-TW" altLang="en-US" b="1" dirty="0">
              <a:solidFill>
                <a:srgbClr val="FF00F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8130" y="3248409"/>
            <a:ext cx="1647037" cy="2169347"/>
          </a:xfrm>
          <a:prstGeom prst="rect">
            <a:avLst/>
          </a:prstGeom>
        </p:spPr>
      </p:pic>
      <p:pic>
        <p:nvPicPr>
          <p:cNvPr id="8" name="Picture 21" descr="DEY000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28" y="3350632"/>
            <a:ext cx="1869595" cy="187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5">
            <a:extLst>
              <a:ext uri="{FF2B5EF4-FFF2-40B4-BE49-F238E27FC236}">
                <a16:creationId xmlns:a16="http://schemas.microsoft.com/office/drawing/2014/main" id="{8DAF2989-D2A6-4A83-A0A5-857BF50D3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2502" y="4387874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12" name="图片 11">
            <a:hlinkClick r:id="rId7" action="ppaction://hlinksldjump"/>
            <a:extLst>
              <a:ext uri="{FF2B5EF4-FFF2-40B4-BE49-F238E27FC236}">
                <a16:creationId xmlns:a16="http://schemas.microsoft.com/office/drawing/2014/main" id="{7C3F7C92-9EFB-4AC3-A6EC-167A64E51BE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729" t="1" r="2" b="4380"/>
          <a:stretch/>
        </p:blipFill>
        <p:spPr>
          <a:xfrm>
            <a:off x="6258059" y="4347246"/>
            <a:ext cx="595208" cy="5191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4031887"/>
      </p:ext>
    </p:extLst>
  </p:cSld>
  <p:clrMapOvr>
    <a:masterClrMapping/>
  </p:clrMapOvr>
  <p:transition advClick="0">
    <p:sndAc>
      <p:stSnd>
        <p:snd r:embed="rId4" name="applause.wav"/>
      </p:stSnd>
    </p:sndAc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CE_TITLE" val="課室小數學科思維強效訓練"/>
  <p:tag name="ISPRING_ULTRA_SCORM_COURSE_ID" val="B70CABC3-790F-45CF-A059-20BA0F621F7D"/>
  <p:tag name="ISPRING_CMI5_LAUNCH_METHOD" val="any window"/>
  <p:tag name="ISPRING_SCORM_RATE_SLIDES" val="1"/>
  <p:tag name="ISPRINGCLOUDFOLDERID" val="1"/>
  <p:tag name="ISPRINGONLINEFOLDERID" val="1"/>
  <p:tag name="ISPRING_OUTPUT_FOLDER" val="[[&quot;\uFFFD\uFFFD1@{DB5C789A-BE91-4DC8-99FB-F29ACF88A886}&quot;,&quot;\\\\SRV003\\Production\\Multimedia\\eResources\\HCPM-39_課室小數學科思維強效訓練\\2023\\P6&quot;]]"/>
  <p:tag name="ISPRING_SCORM_PASSING_SCORE" val="100.000000"/>
  <p:tag name="ISPRING_PRESENTATION_TITLE" val="課室小數學科思維強效訓練"/>
  <p:tag name="ISPRING_PRESENTER_PHOTO_0" val="png|iVBORw0KGgoAAAANSUhEUgAAATgAAAA5CAYAAACiVDd7AAAAGXRFWHRTb2Z0d2FyZQBBZG9iZSBJ&#10;bWFnZVJlYWR5ccllPAAADglJREFUeNrsXetx4zgSxkzt/9VGMHRdAENFYCoCSXUBmIrAUgInaxOQ&#10;FIHoALYkRyBOBOYFsCVOBKuJYI+YapyxLHTjQdCSZvqrQtkWLTwajQ/djQeFYDAYDAaDwWAwGAwG&#10;g8FgMBgMBoPBYDAYDAaDwWAwGAwG43bxgUXAYNwskiZNmjRoUt2kQ5POLJY3fGQRMBg3ibxJxyZ9&#10;gr/vm3RqUsqiYTAYt265/aWRnExrsOb+AouOwWAwbhKSzOZNypr0Cj//hp87ID4Gu6gMxk1CuqGV&#10;9vsR/pbpK1h4DCY4BuMmUWskVjZpof39q+CFBgaDccOQrugJfq7hsx38fmILjsFg3Dp2QGY5EJ2M&#10;yamFBwYg6j64f/37PwMQdmowqas///i9+hmE2sghAzkoSJeh9G1/k08C+SQtWR6avM43IAOpB+0V&#10;vRJ04dxj2Sa5/Yh6KNv4AO2UbdpCGxkxCa5RKDlrPAr7Hhyp1HIz4tZFyZp8/zZ8vGq++xSp3qYV&#10;p6LJfxaY3xPIAVumr6H+hcMAVcv+GArIq0bqsfSougpQf7HVzYHUHi311svcdinPMLnOtQFv08MC&#10;yq892nYk/kVOOtPAukt57Yl/iabzPxs+dlSqSZNOYC67bDAcAKG8Nt/bw0C+JCaOn1kHV5OOQCrU&#10;HiTZ3h0QK5aXlOOrQz2UHCcR5JBCfrJuJ988ZZ2h/UcP+aWh5SGEfgL5J456KMlQlr0DcuysSx30&#10;+YGp6IoIDgb0DmadpAO5xBqgoVanSbEHAXXatVxSG3ITyQG5HYX7Rk35f3v4XiwkkOfaUY5z8bYX&#10;q0t5uxBXtEmvDhOLbaI4RZJh0OQY8j1GTwQHHXIUcYKZaoDmF2j7OPCZiShDFDQ3EOkucKDue5DP&#10;3NYvQErrSOVJeby6WlOapZtG0sNjBD0MscRywbgOgtPIzUWpZIylFG57cnbvSXIOs+bEw21ZWmRQ&#10;u3wX2o/J9QyyRK2gnuS3xuQAbqFLmTXU3SWwn7qQNbiCrpZu6aiHA9DDLoSZBnyf3dMrsuDWFnKT&#10;ijT984/fPzRp2KRRk35rPrtr0sqiZLvIrlYXV8LJbYDAc4IQ0ghkINs+JQZEYrEapUzvpCybn1KW&#10;RQerc9RKKyI/JYe5od0TC7FLUpMLNb/J9oMeSFl8AFlQZJ05uMd7gtyk7DdNGoIejjz18NgxJudM&#10;WND3fDi+R/zi0RkZMWNLhZk1SnQwPYSVqqcmjw0oJxavkS7P8B3a7aKEY8vgF0Q75KpXqbX/0LR9&#10;hZBCBuVMELlO1ZYK+bPJZyHMWyAyW4P0OmnkKaBue2SwSVk9taxfKl62aMrZEHWQOnIAksRccuke&#10;vxjqqyzHlLCYp9jKaEsPd4jMVfumgbol81w4/u8jU9D1WHA7gtxGGLm1FOwMlkhBWDS9uqraHimr&#10;ojrM5J+RzwvEEjO6l0T+RXu/GPxdIgMzCDDwR4hlk7RWB6mA/owiNwPRjQhraon03ZIgt5HLtg/Q&#10;wymhhxOY0EOQeCxS8eLCNRAckA42EEe+Gydhn1lFuMGXdE912Mh2gA0gB+vJBd+Qz7/GFgrUuaBI&#10;WNtrhlluhWeZFWEpZQaSWRIu8ch38zDoYelKsB4YO4ypieAjVVfjoo4JV6wKHFDDC7X5AZn9hcH1&#10;eYB4jiCshszkzpsIDWJQvnV9MuTzZPo8Al4IAqMIv3S13EzEDy7jHHHhSofJadbhZIQkuRNCsInr&#10;RmCDBbiw1GmMeEN8l9t7WnDEiuPZMvivDkRQ9wWZyVPL5k3MktoHuDg14u7sI21E7YKEmBy+T3Qd&#10;88cC//8PE4DFM0DItQwtGAis6GDtY+GCScCYOgjGu7uo2EAtrv08JGIRCESxngOUvCRc1yPs68od&#10;Caokylc77vteccPIvIY2mMqvuxCM5h5jg1uVeY8830Zo9yrU1WzwBZmcHixhkkFPbWF4ElxKuDO3&#10;hgkyQNUB7NqDFFUMqbTIbqcRFGUNPhPP9CNuJw/SjOG+2/QgltXxYplgU6QPOpcPVlztMbm79F1G&#10;9PcY00OmpPcnuM9Y7OTG3NMUsVAOlsGaWCwnly0BiqDQs48gz8LRylKkmUeUzxoZ0GeoW0pYMDGA&#10;6dMngmxi6mCXvJxdXCC9iecEx+iR4H6UoOejg+XwxdeygVnX5/YRRXQpQpauA03tvN91EQpcmCBP&#10;BcwtFhq1sbYziHAHZfXWEfXjKyKfzKHuNdJvjx4hj0IwLkJwfSvWJd3Tc3tDLjJgJxYFl8o58pCL&#10;itGl7UEO+wR9gva5K8lJItPSCa6j2ltcsa2l7Ze05L9ekX49O1r/JtIrA1drGT0RXHJj7ikW1K3k&#10;DK0nYd6fl9hmcjnQ4VjWzJHo0BMBsA3kDmZ1Fwspd3RXMy259OHGFhfqsCE2Bj5fkZphk+ODQ5iE&#10;3dMLElyFKPYtua5jYsAfWynzdVPb1hwQ3UjYA/DoyQ05o8NG1DtwXW2kuYwsM9mOhYPVHkUPCH2q&#10;CVc4pg5+6mKhEivBuUWHzoK3h1yU4L4R5HAL1lus+7a88gCLbgoEtQkgX91t3WiH9jGLKom0jUQO&#10;uIXhVmOM4O4jdVVmcUNN7c4iTrQZIouubqp+v6BpMjvc4HarH4rgyi4WzRVgEmmmD7kIU1liC4Ev&#10;RGQeeR3gBEgZSMIHSz9/txhNpxIISybWecqxRf+qvsonXEffI4glMhGMiTAJu6c94heXTms6x3SE&#10;ZNLhKMs1uKcheFAkAcv9xkGBnEUtmu+Y3lsxQOJYZyL+JQnzNaD+MyBU00CrHc6SHgyE8v1weZf9&#10;aCDLHJGBIji5wj1H+qTo2K8uK+w+VtzS4KYmiMxLpqHLWnDUzL++5sb1cB20fsOIVNqjIVFuIjZg&#10;TPmsiUkn9PzvmbAkcwcL9aUnPVja9I5Y4c66XHsP1lseYPFiKDwsdbberoTgtsSAz0OIp7VlQU8x&#10;STMnlHBkSYceXKJfkc9NhNXLIo66jw15bHsBC0YyCdzTFkIwE6Kfnh31MOjFMZa77YoQ74TYE+dD&#10;hn1hIN7/gs3MUGYCk+Le0Pep9mxiGHuyv56E406Oj46dVlkGRe6pVGq10pRiHgHD4oRbWARAEzGY&#10;xq3YkI9LnCGfm0gDPegf4UU9M4GvSu4tFiAml6XvZAfWE0YwpkP0G6LeITfxUjdUdzkX6mKZXWLv&#10;WxoY2uhSXpuoEvH2Lo0a+mCtPTvCz7pFgHNNN+8hjyQKwWlxnzNBcmubgkGsiXpRyCFWTIK4OcTp&#10;xb9EwFi9Hq4mXL0B0nZTfUqBB7MfPT93cl0trmoGb8rCvvtEtN1JD0Aec0G/V2GG1HtFDKajy0qy&#10;9jYujJA3Hc+FHoR9BbZv9zSB9uUaEVSa1ZgC8WTCHCNMwVKaG/oohc8zovw5QqY56M8IOGWh9YN6&#10;NoXPN5qR8gh9PxNvF6VaJ3rnK8vlbAPXZe+IBsnBvwWiqjWLLYMKUgKhBp2Oe4s7pFyLSQTFOghz&#10;YFsG1TdNPSoDaSlrYqHIGiybNRHXKpFy5NXd32DAnbUXQmNyLD36U14bfkDkJK2xkhjkU8ISUHrw&#10;DHpQtSYdpQvk+V7i2nEp9zEig+8WSvO8UHLVF3xgknkQ9EWmleh4/RP01cFSzqFncnvVSFbqzJ14&#10;e//tDPp9qY29AfSrqvcOZJHA/43g7zX0cQWfy34y3e1YQzmJRU8rKDuD7yTa75k2aU+1iTWD71TR&#10;CA46Tq4E3hMdpwagnMV9slbXnrvsB8osRKksr8cIivUs8JW7DbgxO8KacGl3AQOiRNq1BMKxxnMC&#10;9lNhq6oqNjXEQhZNfWbEZJd41NvUDts9g1NBL+goy0UE6OEs0r60Z2Kc9H3VWA59+Bv8pLymIRDF&#10;HsIrBxjDK7DgVNhCWVBz0JsCnp2gvAIZZ08GGT/C2GmPU1X2seU5KiLMtGdnF4LzPqoFG0CLiJ2h&#10;yC3aVTHUviafuAdxhVIKW2QK0e0Wiq2m6KuOMlwF9CXp8lGWMrR9FnlgFoYNxli9R8Jzn9p76iER&#10;4lBWe59QLvIJCAO7xEEPj/wXxswAUtHyrFbinxefHrWYmE/sswC5nCDpHsRam8DUQt+uVd+ReLvm&#10;fh2d4DSSW0ToiDo2uWkdECvu8WyJg01F2OUDJcSz9AERShiz0IA1WEsYSS+ps6baJQMxrJGFC7kZ&#10;SC6Gqyf1b9iDHpp0p45xh53DuBoCKSkLbN4hv/bq6xctFQF9sIK+m2lkpdzTLeRXAscoUt3D7yU8&#10;34rIiwymgTEMtGCU5TDs6ZK/mFfSFFQZMNCGntZEIQwvW9GsorOHHKcRBgxVJrkFA4j5roNVX4Ie&#10;bAJ0UL0dK3SSUcfShj2taBbvHHvTwxo7Tc8qDyvrDCnXyG0NRkOt9dkThGly4Xdsc6LF90ot3xrK&#10;/dz637MW9tFd/s8u4+RjFynCTbhq31jhUGAFrCyPAz31FIfIEGYPOvMHio/dMJJqA20o7DeJlEBI&#10;aJwHSG5okad6A9ZdxBttV5Z4mo1o1MUAGweyUfVXL2WuOtb/oN3k4iIPXQ97e68IojvvcS35C4yD&#10;Vy3+5iPjBfS5/v0V9OtGvG1Gf4XPfHRQuc8q71zzBldavY+ae62eLeHzE/yfNSzzIbZktfhXqilz&#10;JZAjTD8iDDIowTWpA/LKIJ+BkuUtHO/RjrKlmvUg631+j6u5QW6JNtkpK+Fn0cNE82QO4p8rkGVL&#10;LsLwd6pZUIfWpKWe1cK+Jaadr7IKc0Pd9GcDeFYZyj0L96vEGAwGg8FgMBgMBoPBYDAYDAaDwWAw&#10;GAwGg8FgMBgMBoPBuFn8T4ABAESUaT+ImW04AAAAAElFTkSuQmCC"/>
  <p:tag name="ISPRING_COMPANY_LOGO" val="ISPRING_PRESENTER_PHOTO_0"/>
  <p:tag name="ISPRING_COMPANY_WEBSITE" val="https://www.classroom.com.hk"/>
  <p:tag name="ISPRING_WEBLINKS_TARGET" val="_blank"/>
  <p:tag name="ISPRING_WEBLINKS_TARGETMJT" val="_self"/>
  <p:tag name="ISPRING-SUITE_ISPRING_PLAYERS_CUSTOMIZATION_2" val="{&quot;universal&quot;:{&quot;skinSettings&quot;:{&quot;borderRadius&quot;:10,&quot;colors&quot;:{&quot;asideBackground&quot;:{&quot;color&quot;:&quot;#EFF1F2&quot;,&quot;opacity&quot;:1,&quot;type&quot;:&quot;SOLID&quot;},&quot;asideElementBackgroundActive&quot;:{&quot;color&quot;:&quot;#D5D9DB&quot;,&quot;opacity&quot;:1,&quot;type&quot;:&quot;SOLID&quot;},&quot;asideElementBackgroundHover&quot;:{&quot;color&quot;:&quot;#DDE2E5&quot;,&quot;opacity&quot;:1,&quot;type&quot;:&quot;SOLID&quot;},&quot;asideElementText&quot;:{&quot;color&quot;:&quot;#34383D&quot;,&quot;opacity&quot;:1,&quot;type&quot;:&quot;SOLID&quot;},&quot;asideElementTextActive&quot;:{&quot;color&quot;:&quot;#42484E&quot;,&quot;opacity&quot;:1,&quot;type&quot;:&quot;SOLID&quot;},&quot;asideElementTextHover&quot;:{&quot;color&quot;:&quot;#42484E&quot;,&quot;opacity&quot;:1,&quot;type&quot;:&quot;SOLID&quot;},&quot;asideLogoBackground&quot;:{&quot;color&quot;:&quot;#EFF1F2&quot;,&quot;opacity&quot;:1,&quot;type&quot;:&quot;SOLID&quot;},&quot;pageBackground&quot;:{&quot;color&quot;:&quot;#DCDEE0&quot;,&quot;opacity&quot;:1,&quot;type&quot;:&quot;SOLID&quot;},&quot;playerBackground&quot;:{&quot;color&quot;:&quot;#FFFFFF&quot;,&quot;opacity&quot;:1,&quot;type&quot;:&quot;SOLID&quot;},&quot;playerText&quot;:{&quot;color&quot;:&quot;#616870&quot;,&quot;opacity&quot;:1,&quot;type&quot;:&quot;SOLID&quot;},&quot;primaryButtonBackground&quot;:{&quot;color&quot;:&quot;#5F8BD9&quot;,&quot;opacity&quot;:1,&quot;type&quot;:&quot;SOLID&quot;},&quot;primaryButtonBackgroundHover&quot;:{&quot;color&quot;:&quot;#5077BB&quot;,&quot;opacity&quot;:1,&quot;type&quot;:&quot;SOLID&quot;},&quot;primaryButtonBorder&quot;:{&quot;color&quot;:&quot;#5F8BD9&quot;,&quot;opacity&quot;:1,&quot;type&quot;:&quot;SOLID&quot;},&quot;primaryButtonBorderHover&quot;:{&quot;color&quot;:&quot;#5077BB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F1F2F4&quot;,&quot;opacity&quot;:1,&quot;type&quot;:&quot;SOLID&quot;},&quot;secondaryButtonBackgroundHover&quot;:{&quot;color&quot;:&quot;#E5E5E5&quot;,&quot;opacity&quot;:1,&quot;type&quot;:&quot;SOLID&quot;},&quot;secondaryButtonBorder&quot;:{&quot;color&quot;:&quot;#F1F2F4&quot;,&quot;opacity&quot;:1,&quot;type&quot;:&quot;SOLID&quot;},&quot;secondaryButtonBorderHover&quot;:{&quot;color&quot;:&quot;#E5E5E5&quot;,&quot;opacity&quot;:1,&quot;type&quot;:&quot;SOLID&quot;},&quot;secondaryButtonText&quot;:{&quot;color&quot;:&quot;#616870&quot;,&quot;opacity&quot;:1,&quot;type&quot;:&quot;SOLID&quot;},&quot;secondaryButtonTextHover&quot;:{&quot;color&quot;:&quot;#616870&quot;,&quot;opacity&quot;:1,&quot;type&quot;:&quot;SOLID&quot;}},&quot;controlPanel&quot;:{&quot;navigationMode&quot;:&quot;bySlides&quot;,&quot;progressBar&quot;:{&quot;enabled&quot;:true,&quot;mode&quot;:&quot;presentationTimeline&quot;,&quot;showLabels&quot;:true,&quot;visible&quot;:true},&quot;showCCButton&quot;:false,&quot;showNextButton&quot;:true,&quot;showOutline&quot;:false,&quot;showPlayPause&quot;:true,&quot;showPlaybackRateButton&quot;:true,&quot;showPrevButton&quot;:true,&quot;showRewind&quot;:false,&quot;showSlideNumbers&quot;:true,&quot;showSlideOnlyButton&quot;:true,&quot;showVolumeControl&quot;:true,&quot;visible&quot;:true},&quot;fontFamily&quot;:&quot;Arial&quot;,&quot;miniskinCustomizationEnabled&quot;:true,&quot;outlinePanel&quot;:{&quot;highlightViewedEntries&quot;:false,&quot;multilevel&quot;:true,&quot;numberEntries&quot;:tru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attachments&quot;,&quot;markerTools&quot;,&quot;notes&quot;],&quot;buttonsAtLeft&quot;:true,&quot;courseTitleVisible&quot;:false,&quot;showLogo&quot;:true,&quot;visible&quot;:true},&quot;version&quot;:&quot;1.0&quot;},&quot;skinMessages&quot;:{&quot;PB_ACCESSIBLE_ARIA_LABEL_BACK_TO_BEGIN&quot;:&quot;Go to the beginning of the slide&quot;,&quot;PB_ACCESSIBLE_ARIA_LABEL_BOTTOM_PANEL&quot;:&quot;Bottom Bar&quot;,&quot;PB_ACCESSIBLE_ARIA_LABEL_NAVIGATION_BUTTONS&quot;:&quot;Navigation buttons&quot;,&quot;PB_ACCESSIBLE_ARIA_LABEL_SETTINGS&quot;:&quot;Accessibility Settings&quot;,&quot;PB_ACCESSIBLE_ARIA_LABEL_SLIDE&quot;:&quot;Slide&quot;,&quot;PB_ACCESSIBLE_ARIA_LABEL_TOP_PANEL&quot;:&quot;Top Bar&quot;,&quot;PB_ACCESSIBLE_AUDIO_NARRATION_LABEL&quot;:&quot;Audio narration&quot;,&quot;PB_ACCESSIBLE_NAVIGATION_NEXT_BUTTON&quot;:&quot;Next&quot;,&quot;PB_ACCESSIBLE_NAVIGATION_PREV_BUTTON&quot;:&quot;Previous&quot;,&quot;PB_ACCESSIBLE_SKIN_ENABLE_ACCESSIBILITY_MODE&quot;:&quot;Turn on accessibility mode&quot;,&quot;PB_ACCESSIBLE_SKIN_ENABLE_NORMAL_MODE&quot;:&quot;Turn off accessibility mode&quot;,&quot;PB_ACCESSIBLE_SKIN_PRESENTER_PHOTO&quot;:&quot;Presenter photo&quot;,&quot;PB_ACCESSIBLE_SLIDE_N_OF_COUNT&quot;:&quot;Slide %SLIDE_NUMBER% of %TOTAL_SLIDES%&quot;,&quot;PB_ACCESSIBLE_VIDEO_NARRATION_LABEL&quot;:&quot;Video narration&quot;,&quot;PB_ACCESSIBLE_WATERMARK_SKIN_CREATED_WITH&quot;:&quot;Created with iSpring evaluation version&quot;,&quot;PB_ATTACHMENT_DOCUMENT_SUBTITLE&quot;:&quot;Document&quot;,&quot;PB_ATTACHMENT_FILE_SUBTITLE&quot;:&quot;File&quot;,&quot;PB_ATTACHMENT_IMAGE_SUBTITLE&quot;:&quot;Picture&quot;,&quot;PB_ATTACHMENT_LINK_SUBTITLE&quot;:&quot;Link&quot;,&quot;PB_ATTACHMENT_VIDEO_SUBTITLE&quot;:&quot;Video&quot;,&quot;PB_BACK_TO_APP_BUTTON_LABEL&quot;:&quot;Go back&quot;,&quot;PB_CC_MENU_OFF&quot;:&quot;Off&quot;,&quot;PB_CC_MENU_ON&quot;:&quot;On&quot;,&quot;PB_CC_MENU_TITLE&quot;:&quot;Notes&quot;,&quot;PB_CONTROL_PANEL_EXIT_FULL_SCREEN&quot;:&quot;Exit full screen&quot;,&quot;PB_CONTROL_PANEL_FULL_SCREEN&quot;:&quot;Full screen&quot;,&quot;PB_CONTROL_PANEL_NEXT&quot;:&quot;Next&quot;,&quot;PB_CONTROL_PANEL_OUTLINE&quot;:&quot;Outline&quot;,&quot;PB_CONTROL_PANEL_PREV&quot;:&quot;&quot;,&quot;PB_CONTROL_PANEL_REPLAY&quot;:&quot;Replay&quot;,&quot;PB_CONTROL_PANEL_SLIDE_COUNTER&quot;:&quot;%SLIDE_NUMBER% of %TOTAL_SLIDES%&quot;,&quot;PB_CONTROL_PANEL_VOLUME_CONTROL&quot;:&quot;Volume&quot;,&quot;PB_CURRENT_SLIDE_IS_NOT_COMPLETED&quot;:&quot;Complete the slide to go to the next one.&quot;,&quot;PB_DOMAIN_RESTRICTION&quot;:&quot;Sorry, the content author has prohibited sharing the presentation on this domain.&quot;,&quot;PB_DRAWING_TOOLS_END_DRAWING&quot;:&quot;Finish drawing&quot;,&quot;PB_DRAWING_TOOLS_ERASER&quot;:&quot;Eraser&quot;,&quot;PB_DRAWING_TOOLS_ERASE_ALL&quot;:&quot;Erase all&quot;,&quot;PB_DRAWING_TOOLS_HIGHLIGHTER&quot;:&quot;Highlighter&quot;,&quot;PB_DRAWING_TOOLS_PEN&quot;:&quot;Pen&quot;,&quot;PB_ENTER_PASSWORD&quot;:&quot;Enter the password to view this presentation.&quot;,&quot;PB_INCORRECT_PASSWORD&quot;:&quot;Incorrect password.&quot;,&quot;PB_INTERACTION_SLIDE_WINDOW_TEXT&quot;:&quot;To advance to the next slide, complete this interaction.&quot;,&quot;PB_MESSAGE_BOX_NO&quot;:&quot;No&quot;,&quot;PB_MESSAGE_BOX_OK&quot;:&quot;OK&quot;,&quot;PB_MESSAGE_BOX_YES&quot;:&quot;Yes&quot;,&quot;PB_NAVIGATION_IS_RESTRICTED&quot;:&quot;You can only view slides in order.&quot;,&quot;PB_NAVIGATION_IS_SEQUENTIAL&quot;:&quot;You can only view slides in order.&quot;,&quot;PB_PLAYBACK_RATE_MENU_CAPTION&quot;:&quot;Speed&quot;,&quot;PB_PRECEDING_QUIZ_FAILED_WINDOW_TEXT&quot;:&quot;You haven't passed the quiz on slide %SLIDE_INDEX% and can't advance to the next slide.&quot;,&quot;PB_PRECEDING_QUIZ_NOT_COMPLETED_WINDOW_TEXT&quot;:&quot;To advance to this slide, complete the quiz on slide %SLIDE_INDEX%.&quot;,&quot;PB_PRECEDING_QUIZ_NOT_PASSED_WINDOW_TEXT&quot;:&quot;To advance to this slide, you need to pass the quiz on slide %SLIDE_INDEX%.&quot;,&quot;PB_PRECEDING_SCENARIO_FAILED_WINDOW_TEXT&quot;:&quot;You haven't passed the role-play on slide %SLIDE_INDEX% and can't advance to the next slide.&quot;,&quot;PB_PRECEDING_SCENARIO_NOT_COMPLETED_WINDOW_TEXT&quot;:&quot;To advance to this slide, complete the role-play on slide %SLIDE_INDEX%.&quot;,&quot;PB_PRECEDING_SCENARIO_NOT_PASSED_WINDOW_TEXT&quot;:&quot;To advance to this slide, you need to pass the role-play on slide %SLIDE_INDEX%.&quot;,&quot;PB_PRESENTER_COLLAPSE_BIO&quot;:&quot;Show less&quot;,&quot;PB_PRESENTER_EMAIL&quot;:&quot;Email&quot;,&quot;PB_PRESENTER_EXPAND_BIO&quot;:&quot;Show more&quot;,&quot;PB_PRESENTER_NO_INFO&quot;:&quot;No presenter info.&quot;,&quot;PB_PRESENTER_WEBSITE&quot;:&quot;Website&quot;,&quot;PB_QUIZ_SLIDE_WINDOW_TEXT&quot;:&quot;To advance to the next slide, complete this quiz.&quot;,&quot;PB_RATE_MENU_CAPTION&quot;:&quot;Speed&quot;,&quot;PB_RATE_MENU_DEFAULT_RATE&quot;:&quot;Normal&quot;,&quot;PB_RESUME_PRESENTATION_WINDOW_TEXT&quot;:&quot;Do you want to resume where you left off?&quot;,&quot;PB_SCENARIO_SLIDE_WINDOW_TEXT&quot;:&quot;To advance to the next slide, complete this role-play.&quot;,&quot;PB_SEARCH_CANCEL&quot;:&quot;Cancel&quot;,&quot;PB_SEARCH_NO_RESULTS_LABEL&quot;:&quot;No matches found.&quot;,&quot;PB_SEARCH_PANEL_DEFAULT_TEXT&quot;:&quot;Search…&quot;,&quot;PB_SEARCH_RESULTS_LABEL&quot;:&quot;Search results&quot;,&quot;PB_SEARCH_RESULT_IN_NOTES&quot;:&quot;in notes&quot;,&quot;PB_SEARCH_RESULT_IN_TEXT_LABEL&quot;:&quot;in slide&quot;,&quot;PB_SUBTITLES_MENU_CAPTION&quot;:&quot;Subtitles&quot;,&quot;PB_SUBTITLES_OFF&quot;:&quot;Off&quot;,&quot;PB_TAB_NOTES_LABEL&quot;:&quot;Notes&quot;,&quot;PB_TAB_OUTLINE_LABEL&quot;:&quot;Slides&quot;,&quot;PB_TIME_RESTRICTION&quot;:&quot;Sorry, the content author has prohibited viewing the presentation at this time.&quot;,&quot;PB_TITLE_PANEL_ATTACHMENTS&quot;:&quot;Resources&quot;,&quot;PB_TITLE_PANEL_MARKER_TOOLS&quot;:&quot;Drawing&quot;,&quot;PB_TITLE_PANEL_NOTES&quot;:&quot;Notes&quot;,&quot;PB_TITLE_PANEL_OUTLINE&quot;:&quot;Outline&quot;,&quot;PB_TITLE_PANEL_PRESENTER_INFO&quot;:&quot;Presenter Info&quot;,&quot;PB_TREE_CONTROL_LOADING&quot;:&quot;Loading…&quot;,&quot;PB_VIDEO_WINDOW_NO_VIDEO_LABEL&quot;:&quot;No video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PROMPT&quot;,&quot;enableKeyboardNavigation&quot;:true},&quot;keyboardSettings&quot;:&quot;&quot;,&quot;skinVersion&quot;:2,&quot;skinCompatibleVersion&quot;:0,&quot;publishSettings&quot;:{&quot;backgroundColor&quot;:&quot;#DCDEE0&quot;,&quot;playerDimensions&quot;:{&quot;height&quot;:144,&quot;width&quot;:16},&quot;playerModule&quot;:&quot;UniversalHtml&quot;,&quot;presentationContent&quot;:{&quot;metadata&quot;:{&quot;references&quot;:true,&quot;texts&quot;:[&quot;DT_COMPANY_WEBSITE&quot;,&quot;DT_REFERENCE_URL&quot;,&quot;DT_REFERENCE_TITLE&quot;,&quot;DT_SLIDE_NOTES_HTML&quot;,&quot;DT_SLIDE_NOTES_TEXT&quot;,&quot;DT_HYPERLINK_TOOLTIP&quot;]},&quot;resources&quot;:{&quot;attachments&quot;:true,&quot;companyLogos&quot;:{&quot;enlargeToFit&quot;:false,&quot;height&quot;:156,&quot;jpegQuality&quot;:100,&quot;keepAspectRatio&quot;:true,&quot;width&quot;:266},&quot;fonts&quot;:[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&quot;,&quot;fontFamily&quot;:&quot;Arial&quot;,&quot;isBold&quot;:fals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b&quot;,&quot;fontFamily&quot;:&quot;Arial&quot;,&quot;isBold&quot;:tru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i&quot;,&quot;fontFamily&quot;:&quot;Arial&quot;,&quot;isBold&quot;:fals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bi&quot;,&quot;fontFamily&quot;:&quot;Arial&quot;,&quot;isBold&quot;:tru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sb&quot;,&quot;fontFamily&quot;:&quot;Arial&quot;,&quot;isBold&quot;:false,&quot;isItalic&quot;:false,&quot;isSemibold&quot;:tru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sbi&quot;,&quot;fontFamily&quot;:&quot;Arial&quot;,&quot;isBold&quot;:false,&quot;isItalic&quot;:true,&quot;isSemibold&quot;:true,&quot;substituteFontFamily&quot;:&quot;Arial&quot;}],&quot;interactivity&quot;:{&quot;fullSupport&quot;:true},&quot;slideThumbnails&quot;:{&quot;enlargeToFit&quot;:false,&quot;height&quot;:59,&quot;jpegQuality&quot;:100,&quot;keepAspectRatio&quot;:true,&quot;width&quot;:78}}}},&quot;ceipData&quot;:{&quot;enableMiniSkinCustomization&quot;:true,&quot;playerLayout&quot;:&quot;custom&quot;,&quot;playerLayoutFooter&quot;:&quot;playAndPause,acceleration,fullscreen,volumeControl,slideNumber,goToPrev,goToNext&quot;,&quot;playerLayoutHeader&quot;:&quot;resources,markerTools,notes,logo&quot;,&quot;playerLayoutHeaderButtonsPosition&quot;:&quot;left&quot;,&quot;playerLayoutOutline&quot;:&quot;&quot;,&quot;playerLayoutProgress&quot;:&quot;enabledNavigation,showLabels&quot;,&quot;playerLayoutProgressMode&quot;:&quot;presentationTimeline&quot;,&quot;playerLayoutSidebar&quot;:&quot;&quot;,&quot;playerLayoutSidebarPosition&quot;:&quot;&quot;,&quot;playerMessages&quot;:&quot;builtin.en&quot;,&quot;playerNavigationAutoStart&quot;:true,&quot;playerNavigationEnableKeyboardNavigation&quot;:true,&quot;playerNavigationMode&quot;:&quot;bySlides&quot;,&quot;playerNavigationOnRestart&quot;:&quot;prompt&quot;,&quot;playerNavigationSaveAnimationStates&quot;:true,&quot;playerNavigationType&quot;:&quot;free&quot;,&quot;playerTheme&quot;:&quot;custom&quot;,&quot;playerThemeBorderRadius&quot;:10,&quot;playerThemeColorScheme&quot;:&quot;builtin.lightBlue&quot;,&quot;playerThemeFont&quot;:&quot;Arial&quot;}}}"/>
  <p:tag name="ISPRING-SUITE_ISPRING_CURRENT_PLAYER_ID" val="universal"/>
  <p:tag name="ISPRING_PRESENTATION_COURSE_TITLE" val="課室小數學科思維強效訓練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QUIZZES" val="0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1D7EC19-C8B5-40A3-BD1C-6073093B53C4}:28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57939FB-FD1A-4506-870B-F9B5CC1B5102}:28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42C50C1-614D-428E-92B9-333A33242F4C}:29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55DB7C-DAC8-4C5D-A5E2-83E0B8D1197C}:28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ECF3D30-8C32-416C-9F3F-28CCFC10EF70}:28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2588C9E-0B6E-4D92-85DA-1B1997B73203}:29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D80EAC-BAD6-4A94-8F71-7B27682C31DB}:2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EB05D6-CFFF-400F-B36F-3DC4ACD4FB59}:27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1724FB-42BC-4A17-8BFB-11C1C0B261E3}: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9BAC35-8027-4886-89A4-F05FDA601F09}:2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0B8D631-264E-424D-8888-88354A35F13B}:29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69A2629-87B4-4520-BC3D-1F71FE319A33}:29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AC1C05-0FEF-4EBF-89DC-92FC4627B877}:2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D43F7B-012B-46CB-98C1-9E3578A2C8E7}:2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D139DE0-BCBB-47C9-8E75-F349D1FB9498}:293"/>
</p:tagLst>
</file>

<file path=ppt/theme/theme1.xml><?xml version="1.0" encoding="utf-8"?>
<a:theme xmlns:a="http://schemas.openxmlformats.org/drawingml/2006/main" name="主题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2" id="{D2480EA9-1E22-40CF-B38C-AE6E3D8EC06A}" vid="{6E84BFBA-7554-4648-AECA-A5DE025E13C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主题2</Template>
  <TotalTime>1540</TotalTime>
  <Words>208</Words>
  <Application>Microsoft Office PowerPoint</Application>
  <PresentationFormat>如螢幕大小 (4:3)</PresentationFormat>
  <Paragraphs>83</Paragraphs>
  <Slides>15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6" baseType="lpstr">
      <vt:lpstr>等线</vt:lpstr>
      <vt:lpstr>微软雅黑</vt:lpstr>
      <vt:lpstr>全真中隸書</vt:lpstr>
      <vt:lpstr>全真行書</vt:lpstr>
      <vt:lpstr>全真綜藝體</vt:lpstr>
      <vt:lpstr>微軟正黑體</vt:lpstr>
      <vt:lpstr>標楷體</vt:lpstr>
      <vt:lpstr>Arial</vt:lpstr>
      <vt:lpstr>Calibri</vt:lpstr>
      <vt:lpstr>Times New Roman</vt:lpstr>
      <vt:lpstr>主题2</vt:lpstr>
      <vt:lpstr>速算技巧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課室小數學科思維強效訓練</dc:title>
  <dc:creator>Ju Dong</dc:creator>
  <cp:lastModifiedBy>Henry Leung</cp:lastModifiedBy>
  <cp:revision>117</cp:revision>
  <dcterms:created xsi:type="dcterms:W3CDTF">2018-12-18T03:20:48Z</dcterms:created>
  <dcterms:modified xsi:type="dcterms:W3CDTF">2023-04-17T09:30:34Z</dcterms:modified>
</cp:coreProperties>
</file>