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277" r:id="rId4"/>
    <p:sldId id="292" r:id="rId5"/>
    <p:sldId id="291" r:id="rId6"/>
    <p:sldId id="280" r:id="rId7"/>
    <p:sldId id="281" r:id="rId8"/>
    <p:sldId id="293" r:id="rId9"/>
    <p:sldId id="284" r:id="rId10"/>
    <p:sldId id="285" r:id="rId11"/>
    <p:sldId id="294" r:id="rId12"/>
    <p:sldId id="288" r:id="rId13"/>
    <p:sldId id="289" r:id="rId14"/>
    <p:sldId id="295" r:id="rId15"/>
    <p:sldId id="273" r:id="rId16"/>
  </p:sldIdLst>
  <p:sldSz cx="9144000" cy="6858000" type="screen4x3"/>
  <p:notesSz cx="6807200" cy="9939338"/>
  <p:custDataLst>
    <p:tags r:id="rId1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810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orient="horz" pos="2256" userDrawn="1">
          <p15:clr>
            <a:srgbClr val="A4A3A4"/>
          </p15:clr>
        </p15:guide>
        <p15:guide id="5" orient="horz" pos="1888" userDrawn="1">
          <p15:clr>
            <a:srgbClr val="A4A3A4"/>
          </p15:clr>
        </p15:guide>
        <p15:guide id="6" pos="3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  <a:srgbClr val="0000FF"/>
    <a:srgbClr val="9933FF"/>
    <a:srgbClr val="FF0066"/>
    <a:srgbClr val="FFCCFF"/>
    <a:srgbClr val="99CCFF"/>
    <a:srgbClr val="FF0000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52" y="78"/>
      </p:cViewPr>
      <p:guideLst>
        <p:guide orient="horz" pos="1117"/>
        <p:guide pos="810"/>
        <p:guide pos="600"/>
        <p:guide orient="horz" pos="2256"/>
        <p:guide orient="horz" pos="1888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7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94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7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7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48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1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04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67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25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3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30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2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速算技巧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速算練習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752600" y="685800"/>
            <a:ext cx="4894943" cy="2971800"/>
          </a:xfrm>
          <a:prstGeom prst="cloudCallout">
            <a:avLst>
              <a:gd name="adj1" fmla="val 79909"/>
              <a:gd name="adj2" fmla="val -52723"/>
            </a:avLst>
          </a:prstGeom>
          <a:gradFill rotWithShape="0">
            <a:gsLst>
              <a:gs pos="0">
                <a:srgbClr val="F4E3D2"/>
              </a:gs>
              <a:gs pos="100000">
                <a:srgbClr val="D28B44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17088" dir="2436078" algn="ctr" rotWithShape="0">
              <a:srgbClr val="A76B1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1.jpeg"/><Relationship Id="rId5" Type="http://schemas.openxmlformats.org/officeDocument/2006/relationships/image" Target="../media/image13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audio" Target="../media/audio2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7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slide" Target="slide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" Target="slide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image" Target="../media/image16.wmf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3.wmf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071915" y="1404256"/>
            <a:ext cx="4648200" cy="1905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TW" altLang="en-US" sz="8000" b="0" dirty="0">
                <a:ea typeface="標楷體" panose="03000509000000000000" pitchFamily="65" charset="-120"/>
              </a:rPr>
              <a:t>速算技巧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82329" y="3990090"/>
            <a:ext cx="2184400" cy="608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示範講解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73441" y="4811856"/>
            <a:ext cx="2184400" cy="79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速算練習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zh-TW" altLang="en-US" dirty="0"/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D68D5982-4D58-45CC-BC9D-EF286D7797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770" y="3888009"/>
            <a:ext cx="781050" cy="742950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9C0F0BF5-80C9-414C-BF35-A175CBFC426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668" y="4665795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94" y="3286072"/>
            <a:ext cx="1916498" cy="210156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對不起!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19C40D7-2758-4357-9A89-FD37696F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8372ACE-4116-4F83-A766-8E43C6C9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5" action="ppaction://hlinksldjump"/>
            <a:extLst>
              <a:ext uri="{FF2B5EF4-FFF2-40B4-BE49-F238E27FC236}">
                <a16:creationId xmlns:a16="http://schemas.microsoft.com/office/drawing/2014/main" id="{472F7A6E-756E-4B3C-82F5-9897B541E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6" b="10937"/>
          <a:stretch/>
        </p:blipFill>
        <p:spPr>
          <a:xfrm>
            <a:off x="6273882" y="2947008"/>
            <a:ext cx="657804" cy="5429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FC005910-8A14-4EB4-86DF-08CBF878B2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t="1" b="3296"/>
          <a:stretch/>
        </p:blipFill>
        <p:spPr>
          <a:xfrm>
            <a:off x="6286500" y="4718488"/>
            <a:ext cx="609496" cy="525026"/>
          </a:xfrm>
          <a:prstGeom prst="rect">
            <a:avLst/>
          </a:prstGeom>
        </p:spPr>
      </p:pic>
      <p:pic>
        <p:nvPicPr>
          <p:cNvPr id="16" name="图片 15">
            <a:hlinkClick r:id="rId9" action="ppaction://hlinksldjump"/>
            <a:extLst>
              <a:ext uri="{FF2B5EF4-FFF2-40B4-BE49-F238E27FC236}">
                <a16:creationId xmlns:a16="http://schemas.microsoft.com/office/drawing/2014/main" id="{0553EDB6-A33E-48F3-AF70-5814E0648C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1" b="3959"/>
          <a:stretch/>
        </p:blipFill>
        <p:spPr>
          <a:xfrm>
            <a:off x="6286500" y="3847035"/>
            <a:ext cx="600609" cy="493984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66F7C855-6E2D-44C0-B15E-1A3E1122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12" y="475016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FB2AEE43-6A68-42A1-ABD0-20A53F62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85" y="4460807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CD431D2-626A-451A-92BD-41B8881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450" y="435788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69BAA010-9F30-4929-98AC-1077E9585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15" b="3080"/>
          <a:stretch/>
        </p:blipFill>
        <p:spPr>
          <a:xfrm>
            <a:off x="6303169" y="4317260"/>
            <a:ext cx="600638" cy="52620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B9E0D6-BB69-49F3-A6C2-CE09E35E0687}"/>
              </a:ext>
            </a:extLst>
          </p:cNvPr>
          <p:cNvSpPr txBox="1"/>
          <p:nvPr/>
        </p:nvSpPr>
        <p:spPr>
          <a:xfrm>
            <a:off x="743132" y="1594156"/>
            <a:ext cx="443846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12.8×7.4</a:t>
            </a:r>
            <a:r>
              <a: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37.2×7.4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E757108-286C-4CB9-9EDF-0E31EBA411ED}"/>
              </a:ext>
            </a:extLst>
          </p:cNvPr>
          <p:cNvSpPr txBox="1"/>
          <p:nvPr/>
        </p:nvSpPr>
        <p:spPr>
          <a:xfrm>
            <a:off x="1152432" y="2733285"/>
            <a:ext cx="328023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(12.8</a:t>
            </a:r>
            <a:r>
              <a:rPr lang="zh-CN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37.2)×</a:t>
            </a:r>
            <a:r>
              <a:rPr lang="en-US" altLang="zh-CN" sz="2800" dirty="0">
                <a:ln/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7.4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AFD0313-1327-497D-85AB-B842B63188A9}"/>
              </a:ext>
            </a:extLst>
          </p:cNvPr>
          <p:cNvSpPr/>
          <p:nvPr/>
        </p:nvSpPr>
        <p:spPr>
          <a:xfrm>
            <a:off x="2124891" y="2291829"/>
            <a:ext cx="507158" cy="32004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AA2BD00-76E0-4326-A052-CF18DC71FFD8}"/>
              </a:ext>
            </a:extLst>
          </p:cNvPr>
          <p:cNvSpPr/>
          <p:nvPr/>
        </p:nvSpPr>
        <p:spPr>
          <a:xfrm>
            <a:off x="3836125" y="2283169"/>
            <a:ext cx="507158" cy="32004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C94A2B8-B0D6-48AD-A182-527D2FC0BD7F}"/>
              </a:ext>
            </a:extLst>
          </p:cNvPr>
          <p:cNvSpPr txBox="1"/>
          <p:nvPr/>
        </p:nvSpPr>
        <p:spPr>
          <a:xfrm>
            <a:off x="1152432" y="3297871"/>
            <a:ext cx="177364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50×</a:t>
            </a:r>
            <a:r>
              <a:rPr lang="en-US" altLang="zh-CN" sz="2800" dirty="0">
                <a:ln/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7.4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A5530E8-E44E-41E3-9564-71AF0BB10C1A}"/>
              </a:ext>
            </a:extLst>
          </p:cNvPr>
          <p:cNvSpPr txBox="1"/>
          <p:nvPr/>
        </p:nvSpPr>
        <p:spPr>
          <a:xfrm>
            <a:off x="1136644" y="3879339"/>
            <a:ext cx="149540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370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63FF004-D883-4D2F-AD22-3AA200436486}"/>
              </a:ext>
            </a:extLst>
          </p:cNvPr>
          <p:cNvSpPr txBox="1"/>
          <p:nvPr/>
        </p:nvSpPr>
        <p:spPr>
          <a:xfrm>
            <a:off x="2449076" y="4518384"/>
            <a:ext cx="84370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370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49856F5-2B89-4822-9338-9BFE932C2D91}"/>
              </a:ext>
            </a:extLst>
          </p:cNvPr>
          <p:cNvSpPr txBox="1"/>
          <p:nvPr/>
        </p:nvSpPr>
        <p:spPr>
          <a:xfrm>
            <a:off x="1143728" y="2186248"/>
            <a:ext cx="345439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12.8×7.4</a:t>
            </a:r>
            <a:r>
              <a:rPr lang="zh-CN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37.2×7.4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5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" grpId="0" animBg="1"/>
      <p:bldP spid="22" grpId="0" animBg="1"/>
      <p:bldP spid="23" grpId="0"/>
      <p:bldP spid="24" grpId="0"/>
      <p:bldP spid="2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答對了！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你真聰明。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ituwang.com/uploads/allimg/151012/258178-15101221253990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18" y="1561274"/>
            <a:ext cx="1875774" cy="24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06671280-96B3-4FDC-BBC3-CF86895C2C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331131" y="4229100"/>
            <a:ext cx="676735" cy="539496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D069B35-4B51-4E87-8FB4-E14628AA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666" y="410203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089270"/>
      </p:ext>
    </p:extLst>
  </p:cSld>
  <p:clrMapOvr>
    <a:masterClrMapping/>
  </p:clrMapOvr>
  <p:transition spd="slow" advClick="0">
    <p:sndAc>
      <p:stSnd>
        <p:snd r:embed="rId4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45057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繼續努力吧。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43" y="3295310"/>
            <a:ext cx="2048993" cy="2144712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80FE6A3-A5F3-474A-87B9-C63DDC31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057" y="4656660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CB3229A-70DC-4DCB-8314-505E9889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3797262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3" name="图片 12">
            <a:hlinkClick r:id="rId5" action="ppaction://hlinksldjump"/>
            <a:extLst>
              <a:ext uri="{FF2B5EF4-FFF2-40B4-BE49-F238E27FC236}">
                <a16:creationId xmlns:a16="http://schemas.microsoft.com/office/drawing/2014/main" id="{B774A6F2-F001-4636-813E-D348A6C7DD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9" b="14816"/>
          <a:stretch/>
        </p:blipFill>
        <p:spPr>
          <a:xfrm>
            <a:off x="6296296" y="3756634"/>
            <a:ext cx="635389" cy="519276"/>
          </a:xfrm>
          <a:prstGeom prst="rect">
            <a:avLst/>
          </a:prstGeom>
        </p:spPr>
      </p:pic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E30E0E50-E74A-4B13-B1D6-0BA4BE0583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72" b="6407"/>
          <a:stretch/>
        </p:blipFill>
        <p:spPr>
          <a:xfrm>
            <a:off x="6296296" y="4656660"/>
            <a:ext cx="590813" cy="48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06073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81045A96-4E6C-485B-8152-249AB5D408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261461" y="4405250"/>
            <a:ext cx="676735" cy="539496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5CE42E21-BD3C-4236-A676-04165B27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996" y="427818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B49EF7-FFC7-47B6-B68B-16BB22DBCF0F}"/>
              </a:ext>
            </a:extLst>
          </p:cNvPr>
          <p:cNvSpPr txBox="1"/>
          <p:nvPr/>
        </p:nvSpPr>
        <p:spPr>
          <a:xfrm>
            <a:off x="1633676" y="2741389"/>
            <a:ext cx="334627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CN" sz="28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×97.1</a:t>
            </a:r>
            <a:r>
              <a:rPr lang="zh-CN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19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×97.1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EF0424C-3BA3-4A24-B9D6-EB044B3944DD}"/>
              </a:ext>
            </a:extLst>
          </p:cNvPr>
          <p:cNvSpPr/>
          <p:nvPr/>
        </p:nvSpPr>
        <p:spPr>
          <a:xfrm>
            <a:off x="3379651" y="2320404"/>
            <a:ext cx="659682" cy="32004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529A6F4-BC33-4289-820D-45BB4B7AB0F5}"/>
              </a:ext>
            </a:extLst>
          </p:cNvPr>
          <p:cNvSpPr/>
          <p:nvPr/>
        </p:nvSpPr>
        <p:spPr>
          <a:xfrm>
            <a:off x="1690158" y="2330564"/>
            <a:ext cx="722569" cy="32004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61E8243-6235-4269-B0EB-FA78EE6EA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112" y="5017585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20" name="图片 19">
            <a:hlinkClick r:id="rId4" action="ppaction://hlinksldjump"/>
            <a:extLst>
              <a:ext uri="{FF2B5EF4-FFF2-40B4-BE49-F238E27FC236}">
                <a16:creationId xmlns:a16="http://schemas.microsoft.com/office/drawing/2014/main" id="{29F3E71F-439B-4B91-830F-CB5BA169EF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261461" y="4405250"/>
            <a:ext cx="676735" cy="539496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6F98463A-11B5-4A35-91CC-573262859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936" y="5024329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FF0000"/>
                </a:solidFill>
              </a:rPr>
              <a:t>1942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E940FA0-425D-4950-80C9-B450289F4043}"/>
              </a:ext>
            </a:extLst>
          </p:cNvPr>
          <p:cNvSpPr txBox="1"/>
          <p:nvPr/>
        </p:nvSpPr>
        <p:spPr>
          <a:xfrm>
            <a:off x="1203836" y="1636167"/>
            <a:ext cx="352655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3. 97.1</a:t>
            </a:r>
            <a:r>
              <a: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19×97.1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B202AEB-05BA-4408-9A67-D5B67044BC34}"/>
              </a:ext>
            </a:extLst>
          </p:cNvPr>
          <p:cNvSpPr txBox="1"/>
          <p:nvPr/>
        </p:nvSpPr>
        <p:spPr>
          <a:xfrm>
            <a:off x="1642926" y="3245318"/>
            <a:ext cx="297104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19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× </a:t>
            </a:r>
            <a:r>
              <a:rPr lang="en-US" altLang="zh-CN" sz="2800" dirty="0">
                <a:ln/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97.1</a:t>
            </a:r>
            <a:endParaRPr lang="zh-CN" altLang="en-US" sz="2800" dirty="0">
              <a:ln/>
              <a:solidFill>
                <a:srgbClr val="FF66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9CA9755-5D6B-408E-A826-2EB207A2C202}"/>
              </a:ext>
            </a:extLst>
          </p:cNvPr>
          <p:cNvSpPr txBox="1"/>
          <p:nvPr/>
        </p:nvSpPr>
        <p:spPr>
          <a:xfrm>
            <a:off x="4076684" y="2236973"/>
            <a:ext cx="436955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</a:t>
            </a:r>
            <a:r>
              <a:rPr lang="zh-TW" altLang="en-US" sz="2400" b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先改寫成</a:t>
            </a:r>
            <a:r>
              <a:rPr lang="en-US" altLang="zh-TW" sz="2400" b="1" i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en-US" altLang="zh-TW" sz="2400" b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× </a:t>
            </a:r>
            <a:r>
              <a:rPr lang="en-US" altLang="zh-TW" sz="2400" b="1" i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400" b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b="1" i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en-US" altLang="zh-TW" sz="2400" b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× </a:t>
            </a:r>
            <a:r>
              <a:rPr lang="en-US" altLang="zh-TW" sz="2400" b="1" i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400" b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的形式</a:t>
            </a:r>
            <a:r>
              <a:rPr lang="en-US" altLang="zh-TW" sz="2400" b="1" dirty="0">
                <a:ln/>
                <a:solidFill>
                  <a:srgbClr val="00FF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400" b="1" dirty="0">
              <a:ln/>
              <a:solidFill>
                <a:srgbClr val="00FFC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4BE8291-8BC8-4704-BF58-BAA2AE64E786}"/>
              </a:ext>
            </a:extLst>
          </p:cNvPr>
          <p:cNvSpPr txBox="1"/>
          <p:nvPr/>
        </p:nvSpPr>
        <p:spPr>
          <a:xfrm>
            <a:off x="1675877" y="3786567"/>
            <a:ext cx="198172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20 × 97.1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2797FF9-9827-4945-B6F8-675612454564}"/>
              </a:ext>
            </a:extLst>
          </p:cNvPr>
          <p:cNvSpPr txBox="1"/>
          <p:nvPr/>
        </p:nvSpPr>
        <p:spPr>
          <a:xfrm>
            <a:off x="1697699" y="4344379"/>
            <a:ext cx="146537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1942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6724C4E-730D-4520-B10F-91451ACF0FCB}"/>
              </a:ext>
            </a:extLst>
          </p:cNvPr>
          <p:cNvSpPr txBox="1"/>
          <p:nvPr/>
        </p:nvSpPr>
        <p:spPr>
          <a:xfrm>
            <a:off x="1642926" y="2228493"/>
            <a:ext cx="256002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97.1</a:t>
            </a:r>
            <a:r>
              <a:rPr lang="zh-CN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19×97.1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9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 animBg="1"/>
      <p:bldP spid="19" grpId="0"/>
      <p:bldP spid="23" grpId="0"/>
      <p:bldP spid="25" grpId="0"/>
      <p:bldP spid="26" grpId="0"/>
      <p:bldP spid="28" grpId="0"/>
      <p:bldP spid="29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1749846" y="137447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1933459" y="2161262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656220" y="2663161"/>
            <a:ext cx="411271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274019" y="2663161"/>
            <a:ext cx="411271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0CE769E-7675-42E1-9C63-A2FF873C55EB}"/>
              </a:ext>
            </a:extLst>
          </p:cNvPr>
          <p:cNvSpPr txBox="1"/>
          <p:nvPr/>
        </p:nvSpPr>
        <p:spPr>
          <a:xfrm>
            <a:off x="1191469" y="3631815"/>
            <a:ext cx="190624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zh-TW" altLang="en-US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7601" y="1994070"/>
            <a:ext cx="3376903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2565374"/>
            <a:ext cx="511027" cy="54002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164534" y="2619497"/>
            <a:ext cx="41738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6.5 ×2.4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6.5 ×7.6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3" name="云形标注 42"/>
          <p:cNvSpPr/>
          <p:nvPr/>
        </p:nvSpPr>
        <p:spPr>
          <a:xfrm>
            <a:off x="6147482" y="4104882"/>
            <a:ext cx="2346593" cy="1134068"/>
          </a:xfrm>
          <a:prstGeom prst="cloudCallout">
            <a:avLst>
              <a:gd name="adj1" fmla="val -70833"/>
              <a:gd name="adj2" fmla="val 71445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147482" y="4239032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按此開始挑戰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速算練習</a:t>
            </a:r>
            <a:endParaRPr lang="zh-CN" altLang="en-US" sz="2400" b="1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115C490-9AF5-40BF-9AC0-26A83FCFFEAC}"/>
              </a:ext>
            </a:extLst>
          </p:cNvPr>
          <p:cNvSpPr txBox="1"/>
          <p:nvPr/>
        </p:nvSpPr>
        <p:spPr>
          <a:xfrm>
            <a:off x="1101781" y="3133243"/>
            <a:ext cx="436721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</a:t>
            </a:r>
            <a:r>
              <a:rPr lang="zh-TW" altLang="en-US" sz="24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E081DDE-9E21-4F35-B43B-F4BAD52D992B}"/>
              </a:ext>
            </a:extLst>
          </p:cNvPr>
          <p:cNvSpPr txBox="1"/>
          <p:nvPr/>
        </p:nvSpPr>
        <p:spPr>
          <a:xfrm>
            <a:off x="1191469" y="4126482"/>
            <a:ext cx="41127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330EEEB1-327F-41B0-A4AD-CC519E891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919" y="5262169"/>
            <a:ext cx="771525" cy="6477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809882D-C76F-4737-8DC5-5F2218FF83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82" y="1628397"/>
            <a:ext cx="376238" cy="383381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F8E4B90-BDA8-48C6-81FA-AAE9D6F16562}"/>
              </a:ext>
            </a:extLst>
          </p:cNvPr>
          <p:cNvSpPr/>
          <p:nvPr/>
        </p:nvSpPr>
        <p:spPr>
          <a:xfrm>
            <a:off x="2854498" y="4035456"/>
            <a:ext cx="1005840" cy="0"/>
          </a:xfrm>
          <a:custGeom>
            <a:avLst/>
            <a:gdLst>
              <a:gd name="connsiteX0" fmla="*/ 0 w 905692"/>
              <a:gd name="connsiteY0" fmla="*/ 0 h 17417"/>
              <a:gd name="connsiteX1" fmla="*/ 905692 w 905692"/>
              <a:gd name="connsiteY1" fmla="*/ 17417 h 1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5692" h="17417">
                <a:moveTo>
                  <a:pt x="0" y="0"/>
                </a:moveTo>
                <a:lnTo>
                  <a:pt x="905692" y="17417"/>
                </a:lnTo>
              </a:path>
            </a:pathLst>
          </a:cu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76C5DFB4-FA64-4425-9BE9-C94B26D6D154}"/>
              </a:ext>
            </a:extLst>
          </p:cNvPr>
          <p:cNvSpPr/>
          <p:nvPr/>
        </p:nvSpPr>
        <p:spPr>
          <a:xfrm>
            <a:off x="1534014" y="4451801"/>
            <a:ext cx="1033272" cy="0"/>
          </a:xfrm>
          <a:custGeom>
            <a:avLst/>
            <a:gdLst>
              <a:gd name="connsiteX0" fmla="*/ 0 w 905692"/>
              <a:gd name="connsiteY0" fmla="*/ 0 h 17417"/>
              <a:gd name="connsiteX1" fmla="*/ 905692 w 905692"/>
              <a:gd name="connsiteY1" fmla="*/ 17417 h 1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5692" h="17417">
                <a:moveTo>
                  <a:pt x="0" y="0"/>
                </a:moveTo>
                <a:lnTo>
                  <a:pt x="905692" y="17417"/>
                </a:lnTo>
              </a:path>
            </a:pathLst>
          </a:cu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9DEA98F-8E8C-4862-B304-08D45A6373E7}"/>
              </a:ext>
            </a:extLst>
          </p:cNvPr>
          <p:cNvSpPr txBox="1"/>
          <p:nvPr/>
        </p:nvSpPr>
        <p:spPr>
          <a:xfrm>
            <a:off x="1763126" y="3135252"/>
            <a:ext cx="71871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6.5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1FE5A8B-E2F8-46CC-BD8B-4EE8EFE86F9C}"/>
              </a:ext>
            </a:extLst>
          </p:cNvPr>
          <p:cNvSpPr txBox="1"/>
          <p:nvPr/>
        </p:nvSpPr>
        <p:spPr>
          <a:xfrm>
            <a:off x="4407363" y="3163430"/>
            <a:ext cx="66790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7.6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D071819-220D-4029-BD56-2F00BEC32F92}"/>
              </a:ext>
            </a:extLst>
          </p:cNvPr>
          <p:cNvSpPr txBox="1"/>
          <p:nvPr/>
        </p:nvSpPr>
        <p:spPr>
          <a:xfrm>
            <a:off x="1756673" y="3652266"/>
            <a:ext cx="7593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6.5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C98A09-D358-4C7A-B15B-FF7D08C0DEAF}"/>
              </a:ext>
            </a:extLst>
          </p:cNvPr>
          <p:cNvSpPr txBox="1"/>
          <p:nvPr/>
        </p:nvSpPr>
        <p:spPr>
          <a:xfrm>
            <a:off x="3061235" y="3669183"/>
            <a:ext cx="58168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8C3CBC2-DAFC-471B-AAF9-739A1409C664}"/>
              </a:ext>
            </a:extLst>
          </p:cNvPr>
          <p:cNvSpPr txBox="1"/>
          <p:nvPr/>
        </p:nvSpPr>
        <p:spPr>
          <a:xfrm>
            <a:off x="1782047" y="4081929"/>
            <a:ext cx="58168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65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71D5FAF-5ADE-4274-B25B-6E5F385B90E6}"/>
              </a:ext>
            </a:extLst>
          </p:cNvPr>
          <p:cNvSpPr txBox="1"/>
          <p:nvPr/>
        </p:nvSpPr>
        <p:spPr>
          <a:xfrm>
            <a:off x="3159211" y="3147941"/>
            <a:ext cx="71871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2.4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209465" y="1554985"/>
            <a:ext cx="738062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當算式以「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× 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× 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」形式出現時，可先簡寫成：</a:t>
            </a:r>
            <a:endParaRPr lang="en-US" altLang="zh-TW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>
              <a:defRPr/>
            </a:pP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× 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× 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 × </a:t>
            </a:r>
            <a:r>
              <a:rPr lang="en-US" altLang="zh-TW" sz="24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，提升計算效率。</a:t>
            </a:r>
            <a:endParaRPr lang="zh-CN" altLang="en-US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4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ck.wav"/>
          </p:stSnd>
        </p:sndAc>
      </p:transition>
    </mc:Choice>
    <mc:Fallback xmlns="">
      <p:transition spd="slow" advClick="0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19" grpId="0" animBg="1"/>
      <p:bldP spid="43" grpId="0" animBg="1"/>
      <p:bldP spid="44" grpId="0"/>
      <p:bldP spid="21" grpId="0"/>
      <p:bldP spid="22" grpId="0"/>
      <p:bldP spid="23" grpId="0"/>
      <p:bldP spid="24" grpId="0"/>
      <p:bldP spid="3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993F6112-C220-4003-86C5-4F758968A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712">
            <a:off x="5625956" y="2456404"/>
            <a:ext cx="1404956" cy="14717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93F6112-C220-4003-86C5-4F758968A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712">
            <a:off x="3454239" y="2456404"/>
            <a:ext cx="1404956" cy="14717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93F6112-C220-4003-86C5-4F758968A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712">
            <a:off x="1403290" y="2456404"/>
            <a:ext cx="1404956" cy="147174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743132" y="1592625"/>
            <a:ext cx="451974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28.6×3.9</a:t>
            </a:r>
            <a:r>
              <a: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28.6×6.1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1601066" y="3326345"/>
            <a:ext cx="979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115.4</a:t>
            </a:r>
            <a:endParaRPr kumimoji="1" lang="zh-TW" altLang="en-US" sz="2800" dirty="0"/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3773047" y="3326345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180</a:t>
            </a:r>
            <a:endParaRPr kumimoji="1" lang="zh-TW" altLang="en-US" sz="2800" dirty="0"/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5912096" y="3310788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286</a:t>
            </a:r>
            <a:endParaRPr kumimoji="1" lang="zh-TW" altLang="en-US" sz="2800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BAFBAA37-ACDC-4C0B-8519-A60D878F2F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4511" y="4067184"/>
            <a:ext cx="838200" cy="704850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AEE676AF-6DCB-4538-95EB-E13E2495B1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3105" y="4067184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5BFD2C0D-6619-4A9D-A2D9-98CF50F73C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1094" y="4067786"/>
            <a:ext cx="838200" cy="704850"/>
          </a:xfrm>
          <a:prstGeom prst="rect">
            <a:avLst/>
          </a:prstGeom>
        </p:spPr>
      </p:pic>
      <p:sp>
        <p:nvSpPr>
          <p:cNvPr id="18" name="云形标注 42">
            <a:extLst>
              <a:ext uri="{FF2B5EF4-FFF2-40B4-BE49-F238E27FC236}">
                <a16:creationId xmlns:a16="http://schemas.microsoft.com/office/drawing/2014/main" id="{14FB95B2-876F-46A4-BE2D-1D848C87D560}"/>
              </a:ext>
            </a:extLst>
          </p:cNvPr>
          <p:cNvSpPr/>
          <p:nvPr/>
        </p:nvSpPr>
        <p:spPr>
          <a:xfrm>
            <a:off x="5167972" y="1280356"/>
            <a:ext cx="2237056" cy="1026060"/>
          </a:xfrm>
          <a:prstGeom prst="cloudCallout">
            <a:avLst>
              <a:gd name="adj1" fmla="val 80848"/>
              <a:gd name="adj2" fmla="val -11752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0C8EFC-4EA8-4A4B-A583-CE4A2FF8DF0C}"/>
              </a:ext>
            </a:extLst>
          </p:cNvPr>
          <p:cNvSpPr txBox="1"/>
          <p:nvPr/>
        </p:nvSpPr>
        <p:spPr>
          <a:xfrm>
            <a:off x="5242067" y="1565195"/>
            <a:ext cx="208825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E0C1582-3A1A-4FC9-9041-B126574AAE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957411" y="1565193"/>
            <a:ext cx="548640" cy="461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7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sndAc>
          <p:stSnd>
            <p:snd r:embed="rId4" name="drumroll.wav"/>
          </p:stSnd>
        </p:sndAc>
      </p:transition>
    </mc:Choice>
    <mc:Fallback xmlns="">
      <p:transition spd="slow" advClick="0">
        <p:sndAc>
          <p:stSnd>
            <p:snd r:embed="rId13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5C81CEF-B054-4A56-A8FD-80465DB69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92" y="2451958"/>
            <a:ext cx="1371603" cy="13716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42B8E7-6138-4825-9E29-B38000D17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0" y="2459449"/>
            <a:ext cx="1371603" cy="13716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17CB0A-4DF4-4870-B21F-B8F6330FD99A}"/>
              </a:ext>
            </a:extLst>
          </p:cNvPr>
          <p:cNvSpPr txBox="1"/>
          <p:nvPr/>
        </p:nvSpPr>
        <p:spPr>
          <a:xfrm>
            <a:off x="743132" y="1594156"/>
            <a:ext cx="418882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12.8×7.4</a:t>
            </a:r>
            <a:r>
              <a: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37.2×7.4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5DC1BA8-FE57-4352-A3FF-D42AF89B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123" y="2880951"/>
            <a:ext cx="809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360</a:t>
            </a:r>
            <a:endParaRPr kumimoji="1" lang="zh-TW" altLang="en-US" sz="28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9CD0C28-9448-4F70-812B-EAC1A47A2568}"/>
              </a:ext>
            </a:extLst>
          </p:cNvPr>
          <p:cNvGrpSpPr/>
          <p:nvPr/>
        </p:nvGrpSpPr>
        <p:grpSpPr>
          <a:xfrm>
            <a:off x="3642593" y="2459449"/>
            <a:ext cx="1371603" cy="1371603"/>
            <a:chOff x="3642593" y="2459449"/>
            <a:chExt cx="1371603" cy="137160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623A2EF-933B-422E-930D-8F0CB9DD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593" y="2459449"/>
              <a:ext cx="1371603" cy="1371603"/>
            </a:xfrm>
            <a:prstGeom prst="rect">
              <a:avLst/>
            </a:prstGeom>
          </p:spPr>
        </p:pic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2BDFA3C4-F626-44F8-92E6-81AD8834B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650" y="2880484"/>
              <a:ext cx="72327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2800" dirty="0"/>
                <a:t>370</a:t>
              </a:r>
              <a:endParaRPr kumimoji="1" lang="zh-TW" altLang="en-US" sz="2800" dirty="0"/>
            </a:p>
          </p:txBody>
        </p:sp>
      </p:grpSp>
      <p:sp>
        <p:nvSpPr>
          <p:cNvPr id="14" name="Rectangle 16">
            <a:extLst>
              <a:ext uri="{FF2B5EF4-FFF2-40B4-BE49-F238E27FC236}">
                <a16:creationId xmlns:a16="http://schemas.microsoft.com/office/drawing/2014/main" id="{8076F531-68FD-45FD-BAF2-78890525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377" y="2888731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380</a:t>
            </a:r>
            <a:endParaRPr kumimoji="1" lang="zh-TW" altLang="en-US" sz="2800" dirty="0"/>
          </a:p>
        </p:txBody>
      </p:sp>
      <p:pic>
        <p:nvPicPr>
          <p:cNvPr id="15" name="图片 14">
            <a:hlinkClick r:id="rId5" action="ppaction://hlinksldjump"/>
            <a:extLst>
              <a:ext uri="{FF2B5EF4-FFF2-40B4-BE49-F238E27FC236}">
                <a16:creationId xmlns:a16="http://schemas.microsoft.com/office/drawing/2014/main" id="{E2BCC1AE-9F29-4B09-91EA-DE560609D5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9582" y="3980652"/>
            <a:ext cx="838200" cy="704850"/>
          </a:xfrm>
          <a:prstGeom prst="rect">
            <a:avLst/>
          </a:prstGeom>
        </p:spPr>
      </p:pic>
      <p:pic>
        <p:nvPicPr>
          <p:cNvPr id="16" name="图片 15">
            <a:hlinkClick r:id="rId7" action="ppaction://hlinksldjump"/>
            <a:extLst>
              <a:ext uri="{FF2B5EF4-FFF2-40B4-BE49-F238E27FC236}">
                <a16:creationId xmlns:a16="http://schemas.microsoft.com/office/drawing/2014/main" id="{569A0F3D-CBE7-477F-8E84-AF81DB8B16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656" y="3971943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7" action="ppaction://hlinksldjump"/>
            <a:extLst>
              <a:ext uri="{FF2B5EF4-FFF2-40B4-BE49-F238E27FC236}">
                <a16:creationId xmlns:a16="http://schemas.microsoft.com/office/drawing/2014/main" id="{4E38EAEA-F638-48E5-B926-0DDE533A61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7123" y="3980652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4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3E7A838-F2A8-4A51-BCD9-2273567DE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9121"/>
          <a:stretch/>
        </p:blipFill>
        <p:spPr>
          <a:xfrm>
            <a:off x="5598861" y="2452679"/>
            <a:ext cx="1847850" cy="11423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E2B1EA6-34C1-4352-B8A6-E4E5BA7529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9121"/>
          <a:stretch/>
        </p:blipFill>
        <p:spPr>
          <a:xfrm>
            <a:off x="1079121" y="2445585"/>
            <a:ext cx="1847850" cy="11423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FBDF114-193E-44B3-BC36-A594C7E846C4}"/>
              </a:ext>
            </a:extLst>
          </p:cNvPr>
          <p:cNvSpPr txBox="1"/>
          <p:nvPr/>
        </p:nvSpPr>
        <p:spPr>
          <a:xfrm>
            <a:off x="743132" y="1592625"/>
            <a:ext cx="451974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3. 97.1</a:t>
            </a:r>
            <a:r>
              <a: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19×97.1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19BD6B7-8D71-4859-A396-0EBF03917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682" y="2712187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1842</a:t>
            </a:r>
            <a:endParaRPr kumimoji="1" lang="zh-TW" altLang="en-US" sz="2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BABDFB1-25E9-4E28-9841-F12D4F9F0A08}"/>
              </a:ext>
            </a:extLst>
          </p:cNvPr>
          <p:cNvGrpSpPr/>
          <p:nvPr/>
        </p:nvGrpSpPr>
        <p:grpSpPr>
          <a:xfrm>
            <a:off x="3338991" y="2400351"/>
            <a:ext cx="1847850" cy="1142344"/>
            <a:chOff x="3338991" y="2400351"/>
            <a:chExt cx="1847850" cy="114234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A32BD40-641C-4970-8885-430162050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39121"/>
            <a:stretch/>
          </p:blipFill>
          <p:spPr>
            <a:xfrm>
              <a:off x="3338991" y="2400351"/>
              <a:ext cx="1847850" cy="1142344"/>
            </a:xfrm>
            <a:prstGeom prst="rect">
              <a:avLst/>
            </a:prstGeom>
          </p:spPr>
        </p:pic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BC6A1813-4E17-4553-AC60-894E1AAE1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719" y="2706888"/>
              <a:ext cx="9028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2800" dirty="0"/>
                <a:t>1942</a:t>
              </a:r>
              <a:endParaRPr kumimoji="1" lang="zh-TW" altLang="en-US" sz="2800" dirty="0"/>
            </a:p>
          </p:txBody>
        </p:sp>
      </p:grpSp>
      <p:sp>
        <p:nvSpPr>
          <p:cNvPr id="8" name="Rectangle 16">
            <a:extLst>
              <a:ext uri="{FF2B5EF4-FFF2-40B4-BE49-F238E27FC236}">
                <a16:creationId xmlns:a16="http://schemas.microsoft.com/office/drawing/2014/main" id="{F3AB0BA6-8821-431F-8756-CE8F5C77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260" y="2723204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/>
              <a:t>2052</a:t>
            </a:r>
            <a:endParaRPr kumimoji="1" lang="zh-TW" altLang="en-US" sz="2800" dirty="0"/>
          </a:p>
        </p:txBody>
      </p:sp>
      <p:pic>
        <p:nvPicPr>
          <p:cNvPr id="9" name="图片 8">
            <a:hlinkClick r:id="rId5" action="ppaction://hlinksldjump"/>
            <a:extLst>
              <a:ext uri="{FF2B5EF4-FFF2-40B4-BE49-F238E27FC236}">
                <a16:creationId xmlns:a16="http://schemas.microsoft.com/office/drawing/2014/main" id="{89BC22E9-3230-4CD6-8E50-CBD2F891166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1678" y="3614792"/>
            <a:ext cx="838200" cy="704850"/>
          </a:xfrm>
          <a:prstGeom prst="rect">
            <a:avLst/>
          </a:prstGeom>
        </p:spPr>
      </p:pic>
      <p:pic>
        <p:nvPicPr>
          <p:cNvPr id="10" name="图片 9">
            <a:hlinkClick r:id="rId5" action="ppaction://hlinksldjump"/>
            <a:extLst>
              <a:ext uri="{FF2B5EF4-FFF2-40B4-BE49-F238E27FC236}">
                <a16:creationId xmlns:a16="http://schemas.microsoft.com/office/drawing/2014/main" id="{FE3D45A0-9DD4-4CFE-85DA-2798BEF22A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051" y="3584510"/>
            <a:ext cx="838200" cy="704850"/>
          </a:xfrm>
          <a:prstGeom prst="rect">
            <a:avLst/>
          </a:prstGeom>
        </p:spPr>
      </p:pic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31809346-BD57-4006-9D30-734069F72C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369" y="3614792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7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71052" y="170987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真細心。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54" y="3460411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112" r="70120" b="38676"/>
          <a:stretch/>
        </p:blipFill>
        <p:spPr>
          <a:xfrm>
            <a:off x="611188" y="1235004"/>
            <a:ext cx="1703547" cy="2256047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0BFFECC-5FFE-4A38-B3C5-CC562730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82" y="4384029"/>
            <a:ext cx="122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76766C9B-2A5B-4D3D-96E7-BE669371A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0" r="2" b="2047"/>
          <a:stretch/>
        </p:blipFill>
        <p:spPr>
          <a:xfrm>
            <a:off x="6269276" y="4343400"/>
            <a:ext cx="602666" cy="531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p:transition spd="slow" advClick="0">
    <p:sndAc>
      <p:stSnd>
        <p:snd r:embed="rId4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07852" y="1657744"/>
            <a:ext cx="29768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小心</a:t>
            </a:r>
            <a:r>
              <a:rPr kumimoji="1" lang="en-US" altLang="zh-TW" sz="5400" b="1" dirty="0">
                <a:solidFill>
                  <a:srgbClr val="0070C0"/>
                </a:solidFill>
                <a:latin typeface="Arial" panose="020B0604020202020204" pitchFamily="34" charset="0"/>
                <a:ea typeface="全真綜藝體" pitchFamily="49" charset="-120"/>
                <a:cs typeface="Arial" panose="020B0604020202020204" pitchFamily="34" charset="0"/>
              </a:rPr>
              <a:t>D</a:t>
            </a:r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0" name="Picture 9" descr="D:\CARTOONS\ANIMALS\AN023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120834"/>
            <a:ext cx="1901242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1617ED7-3852-47DB-9325-D1C623EF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4750407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8B68ECF-95D5-42A5-AC09-8B660BDE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7A0FBDE-FC66-46D4-AA29-94ECDA96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DDA2AC3E-CD34-42CA-BBFF-418540B53F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" r="-1" b="13120"/>
          <a:stretch/>
        </p:blipFill>
        <p:spPr>
          <a:xfrm>
            <a:off x="6286500" y="2947008"/>
            <a:ext cx="645186" cy="529617"/>
          </a:xfrm>
          <a:prstGeom prst="rect">
            <a:avLst/>
          </a:prstGeom>
        </p:spPr>
      </p:pic>
      <p:pic>
        <p:nvPicPr>
          <p:cNvPr id="15" name="图片 14">
            <a:hlinkClick r:id="rId8" action="ppaction://hlinksldjump"/>
            <a:extLst>
              <a:ext uri="{FF2B5EF4-FFF2-40B4-BE49-F238E27FC236}">
                <a16:creationId xmlns:a16="http://schemas.microsoft.com/office/drawing/2014/main" id="{EE601ABA-9ED9-492B-BEF0-ABC8B0C50A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3005"/>
          <a:stretch/>
        </p:blipFill>
        <p:spPr>
          <a:xfrm>
            <a:off x="6286500" y="4709778"/>
            <a:ext cx="609496" cy="526613"/>
          </a:xfrm>
          <a:prstGeom prst="rect">
            <a:avLst/>
          </a:prstGeom>
        </p:spPr>
      </p:pic>
      <p:pic>
        <p:nvPicPr>
          <p:cNvPr id="16" name="图片 15">
            <a:hlinkClick r:id="rId10" action="ppaction://hlinksldjump"/>
            <a:extLst>
              <a:ext uri="{FF2B5EF4-FFF2-40B4-BE49-F238E27FC236}">
                <a16:creationId xmlns:a16="http://schemas.microsoft.com/office/drawing/2014/main" id="{C8A7D5C5-458E-4D4A-8D4F-7BCB7D0F77F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3" b="4114"/>
          <a:stretch/>
        </p:blipFill>
        <p:spPr>
          <a:xfrm>
            <a:off x="6289675" y="3847035"/>
            <a:ext cx="597434" cy="49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17218D-E6D4-4C72-9C77-2175E282BD9E}"/>
              </a:ext>
            </a:extLst>
          </p:cNvPr>
          <p:cNvSpPr/>
          <p:nvPr/>
        </p:nvSpPr>
        <p:spPr>
          <a:xfrm>
            <a:off x="1235606" y="2345638"/>
            <a:ext cx="685800" cy="32004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8E794A4-04DF-4F86-86B1-C3848F73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685" y="441555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C87EFEA-7280-4868-B5B3-8170889F5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898" y="4524501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0E9F5C49-6F26-4C64-BE64-20D4DCFD7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2160"/>
          <a:stretch/>
        </p:blipFill>
        <p:spPr>
          <a:xfrm>
            <a:off x="6261189" y="4409765"/>
            <a:ext cx="609496" cy="531196"/>
          </a:xfrm>
          <a:prstGeom prst="rect">
            <a:avLst/>
          </a:prstGeom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621262" y="4555278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FF0000"/>
                </a:solidFill>
              </a:rPr>
              <a:t>286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8E1096-7113-49FE-8BF4-AF686CB72B15}"/>
              </a:ext>
            </a:extLst>
          </p:cNvPr>
          <p:cNvSpPr txBox="1"/>
          <p:nvPr/>
        </p:nvSpPr>
        <p:spPr>
          <a:xfrm>
            <a:off x="751841" y="1592625"/>
            <a:ext cx="451974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28.6×3.9</a:t>
            </a:r>
            <a:r>
              <a: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28.6×6.1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B8D05A8-F48A-4F91-A1A9-18962CDFB5A6}"/>
              </a:ext>
            </a:extLst>
          </p:cNvPr>
          <p:cNvSpPr txBox="1"/>
          <p:nvPr/>
        </p:nvSpPr>
        <p:spPr>
          <a:xfrm>
            <a:off x="1030877" y="2834205"/>
            <a:ext cx="354112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</a:t>
            </a:r>
            <a:r>
              <a:rPr lang="en-US" altLang="zh-CN" sz="2800" dirty="0">
                <a:ln/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28.6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(3.9</a:t>
            </a:r>
            <a:r>
              <a:rPr lang="zh-TW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6.1)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404F5C0-CA38-4D09-B8F0-C5725FC65214}"/>
              </a:ext>
            </a:extLst>
          </p:cNvPr>
          <p:cNvSpPr/>
          <p:nvPr/>
        </p:nvSpPr>
        <p:spPr>
          <a:xfrm>
            <a:off x="2947348" y="2337865"/>
            <a:ext cx="685800" cy="32004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C1FBA0F-A482-4466-8A99-1B6A7ABF947C}"/>
              </a:ext>
            </a:extLst>
          </p:cNvPr>
          <p:cNvSpPr txBox="1"/>
          <p:nvPr/>
        </p:nvSpPr>
        <p:spPr>
          <a:xfrm>
            <a:off x="1030878" y="3356723"/>
            <a:ext cx="20345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</a:t>
            </a:r>
            <a:r>
              <a:rPr lang="en-US" altLang="zh-CN" sz="2800" dirty="0">
                <a:ln/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28.6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BF3C217-7521-4062-A319-76D8ED461DA0}"/>
              </a:ext>
            </a:extLst>
          </p:cNvPr>
          <p:cNvSpPr txBox="1"/>
          <p:nvPr/>
        </p:nvSpPr>
        <p:spPr>
          <a:xfrm>
            <a:off x="1030876" y="3895002"/>
            <a:ext cx="151836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286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711F50C-15FC-45FA-9495-E689C59A5A19}"/>
              </a:ext>
            </a:extLst>
          </p:cNvPr>
          <p:cNvSpPr txBox="1"/>
          <p:nvPr/>
        </p:nvSpPr>
        <p:spPr>
          <a:xfrm>
            <a:off x="1030877" y="2242444"/>
            <a:ext cx="354112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28.6×3.9</a:t>
            </a:r>
            <a:r>
              <a:rPr lang="zh-CN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28.6×6.1</a:t>
            </a:r>
            <a:r>
              <a:rPr lang="en-US" altLang="zh-TW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zh-CN" altLang="en-US" sz="2800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1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1" grpId="0"/>
      <p:bldP spid="16" grpId="0"/>
      <p:bldP spid="18" grpId="0" animBg="1"/>
      <p:bldP spid="19" grpId="0"/>
      <p:bldP spid="2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恭喜你！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你答中了。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130" y="3248409"/>
            <a:ext cx="1647037" cy="2169347"/>
          </a:xfrm>
          <a:prstGeom prst="rect">
            <a:avLst/>
          </a:prstGeom>
        </p:spPr>
      </p:pic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8DAF2989-D2A6-4A83-A0A5-857BF50D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502" y="4387874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7C3F7C92-9EFB-4AC3-A6EC-167A64E51B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29" t="1" r="2" b="4380"/>
          <a:stretch/>
        </p:blipFill>
        <p:spPr>
          <a:xfrm>
            <a:off x="6258059" y="4347246"/>
            <a:ext cx="595208" cy="519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31887"/>
      </p:ext>
    </p:extLst>
  </p:cSld>
  <p:clrMapOvr>
    <a:masterClrMapping/>
  </p:clrMapOvr>
  <p:transition advClick="0">
    <p:sndAc>
      <p:stSnd>
        <p:snd r:embed="rId4" name="applaus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A17D79F4-7F46-44E0-A685-A13B3B294E5C"/>
  <p:tag name="ISPRING_CMI5_LAUNCH_METHOD" val="any window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6&quot;]]"/>
  <p:tag name="ISPRING_SCORM_PASSING_SCORE" val="100.000000"/>
  <p:tag name="ISPRING_PRESENTATION_TITLE" val="課室小數學科思維強效訓練"/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www.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課室小數學科思維強效訓練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712701-EB68-4319-AFB8-843EA06B4EDF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2967E6-59B9-4038-AAB4-A9A8ACA5A0E4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C3FFA0-05E2-4747-B18F-7D5CC67DAC2A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ACA4B4-836B-4775-9176-46FA6C5DF3F5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16C865-405A-4710-8AAB-39427DE28168}: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A547B-9CDC-47EC-8A8A-8F874DDDFF26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67286B-AC83-40E2-A4CA-C0D9C044C148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0BFC04-117B-4FFF-806F-77660DB71D8A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C053A3-EF05-4604-A521-69507CF68A9E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A43E7A-0B44-489E-9120-79FBE3BDB1BB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CB6B2A-6BCB-4379-A0C3-9828E17F5714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1C2FCC-0D55-42DC-819A-ACCDAAB5C1B0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CB9524-FB99-48F1-B3A4-10EE5B702FE5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DEA0F2-97E4-4F79-A784-0E463DA7EF87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F49F2B-37F9-428F-A5EB-02093D7877A6}:293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1826</TotalTime>
  <Words>308</Words>
  <Application>Microsoft Office PowerPoint</Application>
  <PresentationFormat>如螢幕大小 (4:3)</PresentationFormat>
  <Paragraphs>98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全真中隸書</vt:lpstr>
      <vt:lpstr>全真行書</vt:lpstr>
      <vt:lpstr>全真綜藝體</vt:lpstr>
      <vt:lpstr>微軟正黑體</vt:lpstr>
      <vt:lpstr>標楷體</vt:lpstr>
      <vt:lpstr>Arial</vt:lpstr>
      <vt:lpstr>Calibri</vt:lpstr>
      <vt:lpstr>Times New Roman</vt:lpstr>
      <vt:lpstr>主题2</vt:lpstr>
      <vt:lpstr>速算技巧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134</cp:revision>
  <dcterms:created xsi:type="dcterms:W3CDTF">2018-12-18T03:20:48Z</dcterms:created>
  <dcterms:modified xsi:type="dcterms:W3CDTF">2023-04-17T09:29:34Z</dcterms:modified>
</cp:coreProperties>
</file>