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84" r:id="rId2"/>
    <p:sldId id="297" r:id="rId3"/>
    <p:sldId id="296" r:id="rId4"/>
    <p:sldId id="287" r:id="rId5"/>
    <p:sldId id="291" r:id="rId6"/>
    <p:sldId id="286" r:id="rId7"/>
    <p:sldId id="280" r:id="rId8"/>
    <p:sldId id="281" r:id="rId9"/>
    <p:sldId id="298" r:id="rId10"/>
    <p:sldId id="299" r:id="rId11"/>
    <p:sldId id="293" r:id="rId12"/>
    <p:sldId id="294" r:id="rId13"/>
    <p:sldId id="300" r:id="rId14"/>
    <p:sldId id="301" r:id="rId15"/>
    <p:sldId id="288" r:id="rId16"/>
    <p:sldId id="289" r:id="rId17"/>
    <p:sldId id="282" r:id="rId18"/>
    <p:sldId id="290" r:id="rId19"/>
    <p:sldId id="302" r:id="rId20"/>
    <p:sldId id="295" r:id="rId21"/>
    <p:sldId id="303" r:id="rId22"/>
    <p:sldId id="273" r:id="rId23"/>
  </p:sldIdLst>
  <p:sldSz cx="9144000" cy="6858000" type="screen4x3"/>
  <p:notesSz cx="6807200" cy="9939338"/>
  <p:custDataLst>
    <p:tags r:id="rId25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3" userDrawn="1">
          <p15:clr>
            <a:srgbClr val="A4A3A4"/>
          </p15:clr>
        </p15:guide>
        <p15:guide id="2" pos="612" userDrawn="1">
          <p15:clr>
            <a:srgbClr val="A4A3A4"/>
          </p15:clr>
        </p15:guide>
        <p15:guide id="3" pos="3855" userDrawn="1">
          <p15:clr>
            <a:srgbClr val="A4A3A4"/>
          </p15:clr>
        </p15:guide>
        <p15:guide id="4" orient="horz" pos="12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FF"/>
    <a:srgbClr val="FF0000"/>
    <a:srgbClr val="FF00FF"/>
    <a:srgbClr val="9933FF"/>
    <a:srgbClr val="2AE249"/>
    <a:srgbClr val="FF6600"/>
    <a:srgbClr val="FFFF66"/>
    <a:srgbClr val="99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392" y="78"/>
      </p:cViewPr>
      <p:guideLst>
        <p:guide orient="horz" pos="2863"/>
        <p:guide pos="612"/>
        <p:guide pos="3855"/>
        <p:guide orient="horz" pos="12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EB87-E18B-4B57-A6BA-456EE0B24346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DC414-ADB1-4351-ABC7-ACB9736AD1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2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991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4AD1DA-F39F-4FD0-A0AB-39DEBBA9F89F}" type="slidenum">
              <a:rPr lang="zh-TW" altLang="en-US" sz="1200"/>
              <a:pPr/>
              <a:t>10</a:t>
            </a:fld>
            <a:endParaRPr lang="zh-TW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9139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3A76FC-3A44-4AEB-A315-B770BCD4B3FB}" type="slidenum">
              <a:rPr lang="zh-TW" altLang="en-US" sz="1200"/>
              <a:pPr/>
              <a:t>11</a:t>
            </a:fld>
            <a:endParaRPr lang="zh-TW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9380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4AD1DA-F39F-4FD0-A0AB-39DEBBA9F89F}" type="slidenum">
              <a:rPr lang="zh-TW" altLang="en-US" sz="1200"/>
              <a:pPr/>
              <a:t>12</a:t>
            </a:fld>
            <a:endParaRPr lang="zh-TW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3352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3A76FC-3A44-4AEB-A315-B770BCD4B3FB}" type="slidenum">
              <a:rPr lang="zh-TW" altLang="en-US" sz="1200"/>
              <a:pPr/>
              <a:t>13</a:t>
            </a:fld>
            <a:endParaRPr lang="zh-TW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9607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4AD1DA-F39F-4FD0-A0AB-39DEBBA9F89F}" type="slidenum">
              <a:rPr lang="zh-TW" altLang="en-US" sz="1200"/>
              <a:pPr/>
              <a:t>14</a:t>
            </a:fld>
            <a:endParaRPr lang="zh-TW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1369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98AF876-4C1A-47EC-ADCF-B3568CC09D6E}" type="slidenum">
              <a:rPr lang="zh-TW" altLang="en-US" sz="1200"/>
              <a:pPr/>
              <a:t>15</a:t>
            </a:fld>
            <a:endParaRPr lang="zh-TW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0044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B072374-847A-4C9E-9DE6-E01C02394F16}" type="slidenum">
              <a:rPr lang="zh-TW" altLang="en-US" sz="1200"/>
              <a:pPr/>
              <a:t>16</a:t>
            </a:fld>
            <a:endParaRPr lang="zh-TW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1998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340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011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286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8480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2855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7155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68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961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324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133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706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3A76FC-3A44-4AEB-A315-B770BCD4B3FB}" type="slidenum">
              <a:rPr lang="zh-TW" altLang="en-US" sz="1200"/>
              <a:pPr/>
              <a:t>7</a:t>
            </a:fld>
            <a:endParaRPr lang="zh-TW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1522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4AD1DA-F39F-4FD0-A0AB-39DEBBA9F89F}" type="slidenum">
              <a:rPr lang="zh-TW" altLang="en-US" sz="1200"/>
              <a:pPr/>
              <a:t>8</a:t>
            </a:fld>
            <a:endParaRPr lang="zh-TW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429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3A76FC-3A44-4AEB-A315-B770BCD4B3FB}" type="slidenum">
              <a:rPr lang="zh-TW" altLang="en-US" sz="1200"/>
              <a:pPr/>
              <a:t>9</a:t>
            </a:fld>
            <a:endParaRPr lang="zh-TW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7539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 userDrawn="1"/>
        </p:nvSpPr>
        <p:spPr>
          <a:xfrm>
            <a:off x="2406194" y="624114"/>
            <a:ext cx="4560660" cy="696686"/>
          </a:xfrm>
          <a:prstGeom prst="ellipse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36740" y="6500396"/>
            <a:ext cx="397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課室小學數學科思維強效訓練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6)</a:t>
            </a:r>
            <a:endParaRPr lang="zh-CN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6193" y="275772"/>
            <a:ext cx="813861" cy="78751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95F0CB6-CEF3-4B53-AFF8-FAF5DCFBFFD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403446" y="551424"/>
            <a:ext cx="2557379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zh-TW" altLang="en-US" sz="360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旋轉對稱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75" r:id="rId4"/>
    <p:sldLayoutId id="2147483676" r:id="rId5"/>
    <p:sldLayoutId id="2147483677" r:id="rId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slide" Target="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0.xml"/><Relationship Id="rId7" Type="http://schemas.openxmlformats.org/officeDocument/2006/relationships/slide" Target="slide4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8.wmf"/><Relationship Id="rId11" Type="http://schemas.openxmlformats.org/officeDocument/2006/relationships/slide" Target="slide3.xml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slide" Target="slide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slide" Target="slide5.xml"/><Relationship Id="rId5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slide" Target="slide5.xml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slide" Target="slide4.xml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slide" Target="slide6.xml"/><Relationship Id="rId5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openxmlformats.org/officeDocument/2006/relationships/slide" Target="slide6.xml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slide" Target="slide5.xml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6" Type="http://schemas.openxmlformats.org/officeDocument/2006/relationships/image" Target="../media/image13.wmf"/><Relationship Id="rId11" Type="http://schemas.openxmlformats.org/officeDocument/2006/relationships/audio" Target="../media/audio1.wav"/><Relationship Id="rId5" Type="http://schemas.openxmlformats.org/officeDocument/2006/relationships/oleObject" Target="../embeddings/oleObject2.bin"/><Relationship Id="rId4" Type="http://schemas.openxmlformats.org/officeDocument/2006/relationships/audio" Target="../media/audio1.wav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6.xml"/><Relationship Id="rId7" Type="http://schemas.openxmlformats.org/officeDocument/2006/relationships/slide" Target="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6" Type="http://schemas.openxmlformats.org/officeDocument/2006/relationships/image" Target="../media/image9.png"/><Relationship Id="rId5" Type="http://schemas.openxmlformats.org/officeDocument/2006/relationships/slide" Target="slide2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image" Target="../media/image7.png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7.png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slide" Target="slide7.xml"/><Relationship Id="rId5" Type="http://schemas.openxmlformats.org/officeDocument/2006/relationships/image" Target="../media/image5.png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5" Type="http://schemas.openxmlformats.org/officeDocument/2006/relationships/image" Target="../media/image7.png"/><Relationship Id="rId4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10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slide" Target="slide9.xml"/><Relationship Id="rId5" Type="http://schemas.openxmlformats.org/officeDocument/2006/relationships/image" Target="../media/image5.png"/><Relationship Id="rId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slide" Target="slide11.xml"/><Relationship Id="rId5" Type="http://schemas.openxmlformats.org/officeDocument/2006/relationships/image" Target="../media/image5.png"/><Relationship Id="rId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slide" Target="slide13.xml"/><Relationship Id="rId5" Type="http://schemas.openxmlformats.org/officeDocument/2006/relationships/image" Target="../media/image5.png"/><Relationship Id="rId4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slide" Target="slide15.xml"/><Relationship Id="rId5" Type="http://schemas.openxmlformats.org/officeDocument/2006/relationships/image" Target="../media/image5.png"/><Relationship Id="rId4" Type="http://schemas.openxmlformats.org/officeDocument/2006/relationships/slide" Target="slide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slide" Target="slide3.xml"/><Relationship Id="rId5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8.xml"/><Relationship Id="rId7" Type="http://schemas.openxmlformats.org/officeDocument/2006/relationships/slide" Target="slide3.xml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8.wmf"/><Relationship Id="rId11" Type="http://schemas.openxmlformats.org/officeDocument/2006/relationships/slide" Target="slide2.xml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slide" Target="slide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slide" Target="slide4.xml"/><Relationship Id="rId5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42362" y="2087698"/>
            <a:ext cx="1376381" cy="1098382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zh-TW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初級</a:t>
            </a:r>
            <a:endParaRPr lang="en-US" altLang="zh-TW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(Q1-2)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None/>
            </a:pPr>
            <a:endParaRPr lang="zh-TW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云形标注 22"/>
          <p:cNvSpPr/>
          <p:nvPr/>
        </p:nvSpPr>
        <p:spPr>
          <a:xfrm>
            <a:off x="4693184" y="2322032"/>
            <a:ext cx="2346593" cy="1134068"/>
          </a:xfrm>
          <a:prstGeom prst="cloudCallout">
            <a:avLst>
              <a:gd name="adj1" fmla="val -83040"/>
              <a:gd name="adj2" fmla="val -19871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4671150" y="2366100"/>
            <a:ext cx="2357661" cy="8309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zh-TW" altLang="en-US" sz="24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按此</a:t>
            </a:r>
            <a:endParaRPr lang="en-US" altLang="zh-TW" sz="2400" b="1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  <a:sym typeface="Wingdings 3" panose="05040102010807070707" pitchFamily="18" charset="2"/>
            </a:endParaRPr>
          </a:p>
          <a:p>
            <a:pPr algn="ctr">
              <a:defRPr/>
            </a:pPr>
            <a:r>
              <a:rPr lang="zh-TW" altLang="en-US" sz="2400" b="1" dirty="0">
                <a:ln/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開始挑戰</a:t>
            </a:r>
            <a:endParaRPr lang="en-US" altLang="zh-TW" sz="2400" b="1" dirty="0">
              <a:ln/>
              <a:solidFill>
                <a:srgbClr val="FF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  <a:sym typeface="Wingdings 3" panose="05040102010807070707" pitchFamily="18" charset="2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542362" y="3312820"/>
            <a:ext cx="1376381" cy="10983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zh-TW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中級</a:t>
            </a:r>
            <a:endParaRPr lang="en-US" altLang="zh-TW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(Q3-4)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zh-TW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542362" y="4439210"/>
            <a:ext cx="1376381" cy="10983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zh-TW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高級</a:t>
            </a:r>
            <a:endParaRPr lang="en-US" altLang="zh-TW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(Q5)</a:t>
            </a:r>
            <a:endParaRPr lang="zh-TW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zh-TW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>
            <a:hlinkClick r:id="rId4" action="ppaction://hlinksldjump"/>
            <a:extLst>
              <a:ext uri="{FF2B5EF4-FFF2-40B4-BE49-F238E27FC236}">
                <a16:creationId xmlns:a16="http://schemas.microsoft.com/office/drawing/2014/main" id="{86DCE8FB-2EC0-4C42-8902-EABDDD0C5BD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9013" y="2087698"/>
            <a:ext cx="828675" cy="847725"/>
          </a:xfrm>
          <a:prstGeom prst="rect">
            <a:avLst/>
          </a:prstGeom>
        </p:spPr>
      </p:pic>
      <p:pic>
        <p:nvPicPr>
          <p:cNvPr id="14" name="图片 13">
            <a:hlinkClick r:id="rId6" action="ppaction://hlinksldjump"/>
            <a:extLst>
              <a:ext uri="{FF2B5EF4-FFF2-40B4-BE49-F238E27FC236}">
                <a16:creationId xmlns:a16="http://schemas.microsoft.com/office/drawing/2014/main" id="{D6637098-D562-4A8C-931B-09BF09F9385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5805" y="3312820"/>
            <a:ext cx="828675" cy="847725"/>
          </a:xfrm>
          <a:prstGeom prst="rect">
            <a:avLst/>
          </a:prstGeom>
        </p:spPr>
      </p:pic>
      <p:pic>
        <p:nvPicPr>
          <p:cNvPr id="15" name="图片 14">
            <a:hlinkClick r:id="rId7" action="ppaction://hlinksldjump"/>
            <a:extLst>
              <a:ext uri="{FF2B5EF4-FFF2-40B4-BE49-F238E27FC236}">
                <a16:creationId xmlns:a16="http://schemas.microsoft.com/office/drawing/2014/main" id="{3CC4CFB3-92D4-4D1D-81CB-DDD0AE6109F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5805" y="4489450"/>
            <a:ext cx="828675" cy="847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166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>
            <a:extLst>
              <a:ext uri="{FF2B5EF4-FFF2-40B4-BE49-F238E27FC236}">
                <a16:creationId xmlns:a16="http://schemas.microsoft.com/office/drawing/2014/main" id="{75D5614B-6ADD-493C-83B6-78A3B6B7E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164" y="5088516"/>
            <a:ext cx="1181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  <a:endParaRPr kumimoji="1" lang="zh-TW" altLang="en-US" dirty="0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CF0C6779-110D-4490-B5AC-2B9751365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764" y="1531746"/>
            <a:ext cx="36576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對不起 !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你答錯了!</a:t>
            </a:r>
            <a:endParaRPr kumimoji="1" lang="zh-TW" altLang="en-US" b="1" dirty="0">
              <a:solidFill>
                <a:srgbClr val="660033"/>
              </a:solidFill>
              <a:latin typeface="全真綜藝體" pitchFamily="49" charset="-120"/>
              <a:ea typeface="全真綜藝體" pitchFamily="49" charset="-120"/>
            </a:endParaRPr>
          </a:p>
        </p:txBody>
      </p:sp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14F2F312-FAE1-41A6-8BE1-68581A3612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354763"/>
              </p:ext>
            </p:extLst>
          </p:nvPr>
        </p:nvGraphicFramePr>
        <p:xfrm>
          <a:off x="2168254" y="3679634"/>
          <a:ext cx="3622946" cy="2761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5" imgW="5154613" imgH="3929063" progId="MS_ClipArt_Gallery.2">
                  <p:embed/>
                </p:oleObj>
              </mc:Choice>
              <mc:Fallback>
                <p:oleObj name="多媒體項目" r:id="rId5" imgW="5154613" imgH="3929063" progId="MS_ClipArt_Gallery.2">
                  <p:embed/>
                  <p:pic>
                    <p:nvPicPr>
                      <p:cNvPr id="10" name="Object 6">
                        <a:extLst>
                          <a:ext uri="{FF2B5EF4-FFF2-40B4-BE49-F238E27FC236}">
                            <a16:creationId xmlns:a16="http://schemas.microsoft.com/office/drawing/2014/main" id="{4910F992-181E-4C67-99F0-ED59EB4FFB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254" y="3679634"/>
                        <a:ext cx="3622946" cy="27615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8">
            <a:extLst>
              <a:ext uri="{FF2B5EF4-FFF2-40B4-BE49-F238E27FC236}">
                <a16:creationId xmlns:a16="http://schemas.microsoft.com/office/drawing/2014/main" id="{DE83B8A2-55F4-4231-B824-FB7DA775B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7691" y="4307501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pic>
        <p:nvPicPr>
          <p:cNvPr id="12" name="图片 11">
            <a:hlinkClick r:id="rId7" action="ppaction://hlinksldjump"/>
            <a:extLst>
              <a:ext uri="{FF2B5EF4-FFF2-40B4-BE49-F238E27FC236}">
                <a16:creationId xmlns:a16="http://schemas.microsoft.com/office/drawing/2014/main" id="{3BDDC82E-1DC7-4E6A-8B40-B98A9336FEA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04137" y="5056212"/>
            <a:ext cx="604027" cy="526274"/>
          </a:xfrm>
          <a:prstGeom prst="rect">
            <a:avLst/>
          </a:prstGeom>
        </p:spPr>
      </p:pic>
      <p:pic>
        <p:nvPicPr>
          <p:cNvPr id="13" name="图片 12">
            <a:hlinkClick r:id="rId9" action="ppaction://hlinksldjump"/>
            <a:extLst>
              <a:ext uri="{FF2B5EF4-FFF2-40B4-BE49-F238E27FC236}">
                <a16:creationId xmlns:a16="http://schemas.microsoft.com/office/drawing/2014/main" id="{4C62F0C1-E61F-42A8-9D76-BB678AE1BB6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980" b="11539"/>
          <a:stretch/>
        </p:blipFill>
        <p:spPr>
          <a:xfrm>
            <a:off x="6515100" y="4307501"/>
            <a:ext cx="582103" cy="454999"/>
          </a:xfrm>
          <a:prstGeom prst="rect">
            <a:avLst/>
          </a:prstGeom>
        </p:spPr>
      </p:pic>
      <p:pic>
        <p:nvPicPr>
          <p:cNvPr id="14" name="图片 13">
            <a:hlinkClick r:id="rId11" action="ppaction://hlinksldjump"/>
            <a:extLst>
              <a:ext uri="{FF2B5EF4-FFF2-40B4-BE49-F238E27FC236}">
                <a16:creationId xmlns:a16="http://schemas.microsoft.com/office/drawing/2014/main" id="{7AA93DB4-32F5-4C5A-BEAA-A3A14379BD2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6515100" y="3380371"/>
            <a:ext cx="642591" cy="526274"/>
          </a:xfrm>
          <a:prstGeom prst="rect">
            <a:avLst/>
          </a:prstGeom>
        </p:spPr>
      </p:pic>
      <p:sp>
        <p:nvSpPr>
          <p:cNvPr id="15" name="Text Box 6">
            <a:extLst>
              <a:ext uri="{FF2B5EF4-FFF2-40B4-BE49-F238E27FC236}">
                <a16:creationId xmlns:a16="http://schemas.microsoft.com/office/drawing/2014/main" id="{2559FF69-8D38-4703-AA73-280D03890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203" y="3429000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9861991"/>
      </p:ext>
    </p:extLst>
  </p:cSld>
  <p:clrMapOvr>
    <a:masterClrMapping/>
  </p:clrMapOvr>
  <p:transition spd="slow" advClick="0">
    <p:sndAc>
      <p:stSnd>
        <p:snd r:embed="rId4" name="explode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4008B390-E5E0-4CF9-8C8C-283D27875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174" y="2354791"/>
            <a:ext cx="3358502" cy="1485142"/>
          </a:xfrm>
          <a:prstGeom prst="cloudCallout">
            <a:avLst>
              <a:gd name="adj1" fmla="val 61932"/>
              <a:gd name="adj2" fmla="val 40983"/>
            </a:avLst>
          </a:prstGeom>
          <a:gradFill rotWithShape="0">
            <a:gsLst>
              <a:gs pos="0">
                <a:srgbClr val="FFFFFF"/>
              </a:gs>
              <a:gs pos="100000">
                <a:srgbClr val="FFCC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1" lang="zh-TW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554479F-B680-4601-86D5-386B231B9C1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2651" y="2332262"/>
            <a:ext cx="1655763" cy="2193476"/>
          </a:xfrm>
          <a:prstGeom prst="rect">
            <a:avLst/>
          </a:prstGeom>
        </p:spPr>
      </p:pic>
      <p:sp>
        <p:nvSpPr>
          <p:cNvPr id="13" name="Text Box 5">
            <a:extLst>
              <a:ext uri="{FF2B5EF4-FFF2-40B4-BE49-F238E27FC236}">
                <a16:creationId xmlns:a16="http://schemas.microsoft.com/office/drawing/2014/main" id="{9861980C-1DC0-4094-B1B5-8CEFAAAEB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714" y="2558753"/>
            <a:ext cx="190703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恭喜你，</a:t>
            </a:r>
          </a:p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答對了!</a:t>
            </a:r>
            <a:endParaRPr kumimoji="1" lang="zh-TW" altLang="en-US" sz="3200" b="1" dirty="0">
              <a:solidFill>
                <a:srgbClr val="660033"/>
              </a:solidFill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1016E6A2-1E47-46D3-AFAE-E1271645E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802" y="5026841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17" name="图片 16">
            <a:hlinkClick r:id="rId6" action="ppaction://hlinksldjump"/>
            <a:extLst>
              <a:ext uri="{FF2B5EF4-FFF2-40B4-BE49-F238E27FC236}">
                <a16:creationId xmlns:a16="http://schemas.microsoft.com/office/drawing/2014/main" id="{AD3A83A6-0F38-4573-A744-8213058230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14011" y="4994537"/>
            <a:ext cx="604027" cy="5262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447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4" name="applause.wav"/>
          </p:stSnd>
        </p:sndAc>
      </p:transition>
    </mc:Choice>
    <mc:Fallback xmlns="">
      <p:transition spd="slow" advClick="0">
        <p:sndAc>
          <p:stSnd>
            <p:snd r:embed="rId9" name="applause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>
            <a:extLst>
              <a:ext uri="{FF2B5EF4-FFF2-40B4-BE49-F238E27FC236}">
                <a16:creationId xmlns:a16="http://schemas.microsoft.com/office/drawing/2014/main" id="{356F1D08-A273-4A22-BD46-577394779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764" y="1531746"/>
            <a:ext cx="36576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答錯了，</a:t>
            </a:r>
            <a:endParaRPr kumimoji="1" lang="en-US" altLang="zh-TW" sz="5400" b="1" dirty="0">
              <a:solidFill>
                <a:srgbClr val="660033"/>
              </a:solidFill>
              <a:latin typeface="全真綜藝體" pitchFamily="49" charset="-120"/>
              <a:ea typeface="全真綜藝體" pitchFamily="49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加油！</a:t>
            </a:r>
            <a:endParaRPr kumimoji="1" lang="zh-TW" altLang="en-US" b="1" dirty="0">
              <a:solidFill>
                <a:srgbClr val="660033"/>
              </a:solidFill>
              <a:latin typeface="全真綜藝體" pitchFamily="49" charset="-120"/>
              <a:ea typeface="全真綜藝體" pitchFamily="49" charset="-12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B5BDC8E-183C-4F7F-A6B5-EFC74B1A4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233" y="2476265"/>
            <a:ext cx="2258794" cy="2958263"/>
          </a:xfrm>
          <a:prstGeom prst="rect">
            <a:avLst/>
          </a:prstGeom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0F50F1AF-0559-47D2-A46F-FA5BD99B1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164" y="5088516"/>
            <a:ext cx="1181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  <a:endParaRPr kumimoji="1" lang="zh-TW" altLang="en-US" dirty="0"/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8F8C1469-6891-46B5-AE5A-19819A1CF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8840" y="4307501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pic>
        <p:nvPicPr>
          <p:cNvPr id="12" name="图片 11">
            <a:hlinkClick r:id="rId6" action="ppaction://hlinksldjump"/>
            <a:extLst>
              <a:ext uri="{FF2B5EF4-FFF2-40B4-BE49-F238E27FC236}">
                <a16:creationId xmlns:a16="http://schemas.microsoft.com/office/drawing/2014/main" id="{68D53B9B-14AE-4B3D-B35F-8081C659356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04137" y="5056212"/>
            <a:ext cx="604027" cy="526274"/>
          </a:xfrm>
          <a:prstGeom prst="rect">
            <a:avLst/>
          </a:prstGeom>
        </p:spPr>
      </p:pic>
      <p:pic>
        <p:nvPicPr>
          <p:cNvPr id="13" name="图片 12">
            <a:hlinkClick r:id="rId8" action="ppaction://hlinksldjump"/>
            <a:extLst>
              <a:ext uri="{FF2B5EF4-FFF2-40B4-BE49-F238E27FC236}">
                <a16:creationId xmlns:a16="http://schemas.microsoft.com/office/drawing/2014/main" id="{B8333781-0955-47E3-95F2-F3CFB692EB1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980" b="11539"/>
          <a:stretch/>
        </p:blipFill>
        <p:spPr>
          <a:xfrm>
            <a:off x="6515100" y="4307501"/>
            <a:ext cx="582103" cy="454999"/>
          </a:xfrm>
          <a:prstGeom prst="rect">
            <a:avLst/>
          </a:prstGeom>
        </p:spPr>
      </p:pic>
      <p:pic>
        <p:nvPicPr>
          <p:cNvPr id="14" name="图片 13">
            <a:hlinkClick r:id="rId10" action="ppaction://hlinksldjump"/>
            <a:extLst>
              <a:ext uri="{FF2B5EF4-FFF2-40B4-BE49-F238E27FC236}">
                <a16:creationId xmlns:a16="http://schemas.microsoft.com/office/drawing/2014/main" id="{1537A420-9D45-4912-8E06-83F4959A470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6515100" y="3380371"/>
            <a:ext cx="642591" cy="526274"/>
          </a:xfrm>
          <a:prstGeom prst="rect">
            <a:avLst/>
          </a:prstGeom>
        </p:spPr>
      </p:pic>
      <p:sp>
        <p:nvSpPr>
          <p:cNvPr id="15" name="Text Box 6">
            <a:extLst>
              <a:ext uri="{FF2B5EF4-FFF2-40B4-BE49-F238E27FC236}">
                <a16:creationId xmlns:a16="http://schemas.microsoft.com/office/drawing/2014/main" id="{AB4D8C62-C5AD-40D7-88F4-31D57B7D6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203" y="3429000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1174731"/>
      </p:ext>
    </p:extLst>
  </p:cSld>
  <p:clrMapOvr>
    <a:masterClrMapping/>
  </p:clrMapOvr>
  <p:transition spd="slow" advClick="0">
    <p:sndAc>
      <p:stSnd>
        <p:snd r:embed="rId4" name="explode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AF7201E9-792C-4060-94E6-ED6B0A710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174" y="2354791"/>
            <a:ext cx="3358502" cy="1485142"/>
          </a:xfrm>
          <a:prstGeom prst="cloudCallout">
            <a:avLst>
              <a:gd name="adj1" fmla="val 61932"/>
              <a:gd name="adj2" fmla="val 40983"/>
            </a:avLst>
          </a:prstGeom>
          <a:gradFill rotWithShape="0">
            <a:gsLst>
              <a:gs pos="0">
                <a:srgbClr val="FFFFFF"/>
              </a:gs>
              <a:gs pos="100000">
                <a:srgbClr val="FFCC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1" lang="zh-TW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08AC059-1CC7-4793-A34C-8435AED721B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2651" y="2332262"/>
            <a:ext cx="1655763" cy="2193476"/>
          </a:xfrm>
          <a:prstGeom prst="rect">
            <a:avLst/>
          </a:prstGeom>
        </p:spPr>
      </p:pic>
      <p:sp>
        <p:nvSpPr>
          <p:cNvPr id="13" name="Text Box 5">
            <a:extLst>
              <a:ext uri="{FF2B5EF4-FFF2-40B4-BE49-F238E27FC236}">
                <a16:creationId xmlns:a16="http://schemas.microsoft.com/office/drawing/2014/main" id="{640A0570-1A39-4567-AE91-3458D08A2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714" y="2558753"/>
            <a:ext cx="190703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恭喜你，</a:t>
            </a:r>
          </a:p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答對了!</a:t>
            </a:r>
            <a:endParaRPr kumimoji="1" lang="zh-TW" altLang="en-US" sz="3200" b="1" dirty="0">
              <a:solidFill>
                <a:srgbClr val="660033"/>
              </a:solidFill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D583366E-75FE-4E05-907F-DD9451EAC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802" y="5035547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17" name="图片 16">
            <a:hlinkClick r:id="rId6" action="ppaction://hlinksldjump"/>
            <a:extLst>
              <a:ext uri="{FF2B5EF4-FFF2-40B4-BE49-F238E27FC236}">
                <a16:creationId xmlns:a16="http://schemas.microsoft.com/office/drawing/2014/main" id="{EA60DAA1-4A6B-4A1C-B0B1-941A492CF63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14011" y="5003243"/>
            <a:ext cx="604027" cy="5262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404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4" name="applause.wav"/>
          </p:stSnd>
        </p:sndAc>
      </p:transition>
    </mc:Choice>
    <mc:Fallback xmlns="">
      <p:transition spd="slow" advClick="0">
        <p:sndAc>
          <p:stSnd>
            <p:snd r:embed="rId9" name="applause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>
            <a:extLst>
              <a:ext uri="{FF2B5EF4-FFF2-40B4-BE49-F238E27FC236}">
                <a16:creationId xmlns:a16="http://schemas.microsoft.com/office/drawing/2014/main" id="{25C35975-E615-487F-AF9D-56E2D6D28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764" y="1531746"/>
            <a:ext cx="36576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答錯了，</a:t>
            </a:r>
            <a:endParaRPr kumimoji="1" lang="en-US" altLang="zh-TW" sz="5400" b="1" dirty="0">
              <a:solidFill>
                <a:srgbClr val="660033"/>
              </a:solidFill>
              <a:latin typeface="全真綜藝體" pitchFamily="49" charset="-120"/>
              <a:ea typeface="全真綜藝體" pitchFamily="49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加油！</a:t>
            </a:r>
            <a:endParaRPr kumimoji="1" lang="zh-TW" altLang="en-US" b="1" dirty="0">
              <a:solidFill>
                <a:srgbClr val="660033"/>
              </a:solidFill>
              <a:latin typeface="全真綜藝體" pitchFamily="49" charset="-120"/>
              <a:ea typeface="全真綜藝體" pitchFamily="49" charset="-12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35CD4A6-1DE8-4DB6-B59B-F8EBEFDF1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233" y="2476265"/>
            <a:ext cx="2258794" cy="2958263"/>
          </a:xfrm>
          <a:prstGeom prst="rect">
            <a:avLst/>
          </a:prstGeom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1D5050B9-689E-4F21-81A5-566202E31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164" y="5088516"/>
            <a:ext cx="1181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  <a:endParaRPr kumimoji="1" lang="zh-TW" altLang="en-US" dirty="0"/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1E98AA4C-A287-429A-B975-CFF050CB9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8840" y="4307501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pic>
        <p:nvPicPr>
          <p:cNvPr id="12" name="图片 11">
            <a:hlinkClick r:id="rId6" action="ppaction://hlinksldjump"/>
            <a:extLst>
              <a:ext uri="{FF2B5EF4-FFF2-40B4-BE49-F238E27FC236}">
                <a16:creationId xmlns:a16="http://schemas.microsoft.com/office/drawing/2014/main" id="{202B2752-2A37-46DC-A51B-1A84FBD57BD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04137" y="5056212"/>
            <a:ext cx="604027" cy="526274"/>
          </a:xfrm>
          <a:prstGeom prst="rect">
            <a:avLst/>
          </a:prstGeom>
        </p:spPr>
      </p:pic>
      <p:pic>
        <p:nvPicPr>
          <p:cNvPr id="13" name="图片 12">
            <a:hlinkClick r:id="rId8" action="ppaction://hlinksldjump"/>
            <a:extLst>
              <a:ext uri="{FF2B5EF4-FFF2-40B4-BE49-F238E27FC236}">
                <a16:creationId xmlns:a16="http://schemas.microsoft.com/office/drawing/2014/main" id="{765DD572-F8C5-478A-90EC-54D893B40EC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980" b="11539"/>
          <a:stretch/>
        </p:blipFill>
        <p:spPr>
          <a:xfrm>
            <a:off x="6515100" y="4307501"/>
            <a:ext cx="582103" cy="454999"/>
          </a:xfrm>
          <a:prstGeom prst="rect">
            <a:avLst/>
          </a:prstGeom>
        </p:spPr>
      </p:pic>
      <p:pic>
        <p:nvPicPr>
          <p:cNvPr id="14" name="图片 13">
            <a:hlinkClick r:id="rId10" action="ppaction://hlinksldjump"/>
            <a:extLst>
              <a:ext uri="{FF2B5EF4-FFF2-40B4-BE49-F238E27FC236}">
                <a16:creationId xmlns:a16="http://schemas.microsoft.com/office/drawing/2014/main" id="{BAD0FDE0-4B75-4E97-96F9-EF46ED62DF3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6515100" y="3380371"/>
            <a:ext cx="642591" cy="526274"/>
          </a:xfrm>
          <a:prstGeom prst="rect">
            <a:avLst/>
          </a:prstGeom>
        </p:spPr>
      </p:pic>
      <p:sp>
        <p:nvSpPr>
          <p:cNvPr id="15" name="Text Box 6">
            <a:extLst>
              <a:ext uri="{FF2B5EF4-FFF2-40B4-BE49-F238E27FC236}">
                <a16:creationId xmlns:a16="http://schemas.microsoft.com/office/drawing/2014/main" id="{56555AAD-CE45-459C-B147-88DD83417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203" y="3429000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0560099"/>
      </p:ext>
    </p:extLst>
  </p:cSld>
  <p:clrMapOvr>
    <a:masterClrMapping/>
  </p:clrMapOvr>
  <p:transition spd="slow" advClick="0">
    <p:sndAc>
      <p:stSnd>
        <p:snd r:embed="rId4" name="explode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>
            <a:extLst>
              <a:ext uri="{FF2B5EF4-FFF2-40B4-BE49-F238E27FC236}">
                <a16:creationId xmlns:a16="http://schemas.microsoft.com/office/drawing/2014/main" id="{1C5CACBB-AF93-4CEB-A0A5-3EB052451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169" y="2060537"/>
            <a:ext cx="4038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1" lang="zh-TW" altLang="en-US" sz="4800" dirty="0">
                <a:solidFill>
                  <a:srgbClr val="800080"/>
                </a:solidFill>
                <a:latin typeface="全真顏體" pitchFamily="49" charset="-120"/>
                <a:ea typeface="全真顏體" pitchFamily="49" charset="-120"/>
              </a:rPr>
              <a:t>答中了，</a:t>
            </a:r>
          </a:p>
          <a:p>
            <a:r>
              <a:rPr kumimoji="1" lang="zh-TW" altLang="en-US" sz="4800" dirty="0">
                <a:solidFill>
                  <a:srgbClr val="800080"/>
                </a:solidFill>
                <a:latin typeface="全真顏體" pitchFamily="49" charset="-120"/>
                <a:ea typeface="全真顏體" pitchFamily="49" charset="-120"/>
              </a:rPr>
              <a:t>真了不起 !</a:t>
            </a:r>
            <a:r>
              <a:rPr kumimoji="1" lang="zh-TW" altLang="en-US" dirty="0"/>
              <a:t>               </a:t>
            </a:r>
          </a:p>
        </p:txBody>
      </p:sp>
      <p:graphicFrame>
        <p:nvGraphicFramePr>
          <p:cNvPr id="11" name="Object 1026">
            <a:extLst>
              <a:ext uri="{FF2B5EF4-FFF2-40B4-BE49-F238E27FC236}">
                <a16:creationId xmlns:a16="http://schemas.microsoft.com/office/drawing/2014/main" id="{12F8E49F-4610-41A7-B86D-37B2D7EFE9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319723"/>
              </p:ext>
            </p:extLst>
          </p:nvPr>
        </p:nvGraphicFramePr>
        <p:xfrm>
          <a:off x="4740714" y="3272467"/>
          <a:ext cx="1318894" cy="1854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5" imgW="2255838" imgH="3173413" progId="MS_ClipArt_Gallery.2">
                  <p:embed/>
                </p:oleObj>
              </mc:Choice>
              <mc:Fallback>
                <p:oleObj name="多媒體項目" r:id="rId5" imgW="2255838" imgH="3173413" progId="MS_ClipArt_Gallery.2">
                  <p:embed/>
                  <p:pic>
                    <p:nvPicPr>
                      <p:cNvPr id="14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714" y="3272467"/>
                        <a:ext cx="1318894" cy="1854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图片 12">
            <a:extLst>
              <a:ext uri="{FF2B5EF4-FFF2-40B4-BE49-F238E27FC236}">
                <a16:creationId xmlns:a16="http://schemas.microsoft.com/office/drawing/2014/main" id="{95C54258-2C4F-4DCA-B5F4-FC67C64B46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67"/>
          <a:stretch/>
        </p:blipFill>
        <p:spPr>
          <a:xfrm>
            <a:off x="5470204" y="2012289"/>
            <a:ext cx="2089791" cy="1677975"/>
          </a:xfrm>
          <a:prstGeom prst="rect">
            <a:avLst/>
          </a:prstGeom>
        </p:spPr>
      </p:pic>
      <p:sp>
        <p:nvSpPr>
          <p:cNvPr id="15" name="Text Box 6">
            <a:extLst>
              <a:ext uri="{FF2B5EF4-FFF2-40B4-BE49-F238E27FC236}">
                <a16:creationId xmlns:a16="http://schemas.microsoft.com/office/drawing/2014/main" id="{6384D2DA-E343-4EDA-9D75-7D489C067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6379" y="4698066"/>
            <a:ext cx="1774166" cy="85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挑戰完畢，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返回主頁</a:t>
            </a:r>
            <a:endParaRPr kumimoji="1" lang="zh-TW" altLang="en-US" dirty="0"/>
          </a:p>
        </p:txBody>
      </p:sp>
      <p:pic>
        <p:nvPicPr>
          <p:cNvPr id="16" name="图片 15">
            <a:hlinkClick r:id="rId8" action="ppaction://hlinksldjump"/>
            <a:extLst>
              <a:ext uri="{FF2B5EF4-FFF2-40B4-BE49-F238E27FC236}">
                <a16:creationId xmlns:a16="http://schemas.microsoft.com/office/drawing/2014/main" id="{29BA6F85-6867-4459-B25C-3DE3E36369B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6515100" y="4863989"/>
            <a:ext cx="642591" cy="5262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182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4" name="applause.wav"/>
          </p:stSnd>
        </p:sndAc>
      </p:transition>
    </mc:Choice>
    <mc:Fallback xmlns="">
      <p:transition spd="slow" advClick="0">
        <p:sndAc>
          <p:stSnd>
            <p:snd r:embed="rId11" name="applause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>
            <a:extLst>
              <a:ext uri="{FF2B5EF4-FFF2-40B4-BE49-F238E27FC236}">
                <a16:creationId xmlns:a16="http://schemas.microsoft.com/office/drawing/2014/main" id="{8FD06BBE-163E-4E42-99BB-DF6CFDD18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327" y="1738828"/>
            <a:ext cx="4038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4800" dirty="0">
                <a:solidFill>
                  <a:srgbClr val="CC3300"/>
                </a:solidFill>
                <a:latin typeface="全真顏體" pitchFamily="49" charset="-120"/>
                <a:ea typeface="全真顏體" pitchFamily="49" charset="-120"/>
              </a:rPr>
              <a:t>答錯了，</a:t>
            </a:r>
          </a:p>
          <a:p>
            <a:pPr eaLnBrk="1" hangingPunct="1"/>
            <a:r>
              <a:rPr kumimoji="1" lang="zh-TW" altLang="en-US" sz="4800" dirty="0">
                <a:solidFill>
                  <a:srgbClr val="CC3300"/>
                </a:solidFill>
                <a:latin typeface="全真顏體" pitchFamily="49" charset="-120"/>
                <a:ea typeface="全真顏體" pitchFamily="49" charset="-120"/>
              </a:rPr>
              <a:t>努力學習吧!</a:t>
            </a:r>
            <a:r>
              <a:rPr kumimoji="1" lang="zh-TW" altLang="en-US" dirty="0"/>
              <a:t> 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0596507-CE00-4AF3-87DC-DD8DA36CB4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1651" y="3308488"/>
            <a:ext cx="2614860" cy="2393151"/>
          </a:xfrm>
          <a:prstGeom prst="rect">
            <a:avLst/>
          </a:prstGeom>
        </p:spPr>
      </p:pic>
      <p:sp>
        <p:nvSpPr>
          <p:cNvPr id="11" name="Text Box 8">
            <a:extLst>
              <a:ext uri="{FF2B5EF4-FFF2-40B4-BE49-F238E27FC236}">
                <a16:creationId xmlns:a16="http://schemas.microsoft.com/office/drawing/2014/main" id="{134FAF70-61B7-45A6-AEC3-7A52ECAC4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8840" y="5134817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pic>
        <p:nvPicPr>
          <p:cNvPr id="12" name="图片 11">
            <a:hlinkClick r:id="rId5" action="ppaction://hlinksldjump"/>
            <a:extLst>
              <a:ext uri="{FF2B5EF4-FFF2-40B4-BE49-F238E27FC236}">
                <a16:creationId xmlns:a16="http://schemas.microsoft.com/office/drawing/2014/main" id="{F0F71B9F-B25C-4B10-89FA-5AB143D2F7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80" b="11539"/>
          <a:stretch/>
        </p:blipFill>
        <p:spPr>
          <a:xfrm>
            <a:off x="6515100" y="5134817"/>
            <a:ext cx="582103" cy="454999"/>
          </a:xfrm>
          <a:prstGeom prst="rect">
            <a:avLst/>
          </a:prstGeom>
        </p:spPr>
      </p:pic>
      <p:pic>
        <p:nvPicPr>
          <p:cNvPr id="13" name="图片 12">
            <a:hlinkClick r:id="rId7" action="ppaction://hlinksldjump"/>
            <a:extLst>
              <a:ext uri="{FF2B5EF4-FFF2-40B4-BE49-F238E27FC236}">
                <a16:creationId xmlns:a16="http://schemas.microsoft.com/office/drawing/2014/main" id="{9C437165-674F-443E-8262-08452E7E5F0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6515100" y="4207687"/>
            <a:ext cx="642591" cy="526274"/>
          </a:xfrm>
          <a:prstGeom prst="rect">
            <a:avLst/>
          </a:prstGeom>
        </p:spPr>
      </p:pic>
      <p:sp>
        <p:nvSpPr>
          <p:cNvPr id="17" name="Text Box 6">
            <a:extLst>
              <a:ext uri="{FF2B5EF4-FFF2-40B4-BE49-F238E27FC236}">
                <a16:creationId xmlns:a16="http://schemas.microsoft.com/office/drawing/2014/main" id="{B68F3AEE-82D3-4681-9D07-EC21ADA82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203" y="4256316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167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>
            <a:extLst>
              <a:ext uri="{FF2B5EF4-FFF2-40B4-BE49-F238E27FC236}">
                <a16:creationId xmlns:a16="http://schemas.microsoft.com/office/drawing/2014/main" id="{49655C67-9B20-4231-A370-F40F88A6A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1912" y="5440145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9" name="图片 8">
            <a:hlinkClick r:id="rId4" action="ppaction://hlinksldjump"/>
            <a:extLst>
              <a:ext uri="{FF2B5EF4-FFF2-40B4-BE49-F238E27FC236}">
                <a16:creationId xmlns:a16="http://schemas.microsoft.com/office/drawing/2014/main" id="{27312F1B-1BA6-497B-8E52-F9349BE7AC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492367" y="5407841"/>
            <a:ext cx="604027" cy="526274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CC9072B5-2D22-47FA-B30F-A23A7EDE3661}"/>
              </a:ext>
            </a:extLst>
          </p:cNvPr>
          <p:cNvGrpSpPr>
            <a:grpSpLocks noChangeAspect="1"/>
          </p:cNvGrpSpPr>
          <p:nvPr/>
        </p:nvGrpSpPr>
        <p:grpSpPr>
          <a:xfrm>
            <a:off x="2736333" y="2741114"/>
            <a:ext cx="961583" cy="961583"/>
            <a:chOff x="5706068" y="2707698"/>
            <a:chExt cx="1177381" cy="1177381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7D7070D8-15E0-4AB8-BE00-11D58F201B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06068" y="2707698"/>
              <a:ext cx="1177381" cy="1177381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菱形 15">
              <a:extLst>
                <a:ext uri="{FF2B5EF4-FFF2-40B4-BE49-F238E27FC236}">
                  <a16:creationId xmlns:a16="http://schemas.microsoft.com/office/drawing/2014/main" id="{C5B20280-48F5-4962-83EB-163DA21B68DA}"/>
                </a:ext>
              </a:extLst>
            </p:cNvPr>
            <p:cNvSpPr/>
            <p:nvPr/>
          </p:nvSpPr>
          <p:spPr>
            <a:xfrm>
              <a:off x="6124577" y="2716361"/>
              <a:ext cx="342368" cy="579029"/>
            </a:xfrm>
            <a:prstGeom prst="diamond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菱形 16">
              <a:extLst>
                <a:ext uri="{FF2B5EF4-FFF2-40B4-BE49-F238E27FC236}">
                  <a16:creationId xmlns:a16="http://schemas.microsoft.com/office/drawing/2014/main" id="{85CDF190-A9CA-4534-BB56-7FCD36D6CE29}"/>
                </a:ext>
              </a:extLst>
            </p:cNvPr>
            <p:cNvSpPr/>
            <p:nvPr/>
          </p:nvSpPr>
          <p:spPr>
            <a:xfrm rot="7210735">
              <a:off x="6379234" y="3159300"/>
              <a:ext cx="342368" cy="579029"/>
            </a:xfrm>
            <a:prstGeom prst="diamond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菱形 17">
              <a:extLst>
                <a:ext uri="{FF2B5EF4-FFF2-40B4-BE49-F238E27FC236}">
                  <a16:creationId xmlns:a16="http://schemas.microsoft.com/office/drawing/2014/main" id="{176F6982-1EE4-4168-9060-DCABEF9B2D6D}"/>
                </a:ext>
              </a:extLst>
            </p:cNvPr>
            <p:cNvSpPr/>
            <p:nvPr/>
          </p:nvSpPr>
          <p:spPr>
            <a:xfrm rot="3600000">
              <a:off x="5870569" y="3155177"/>
              <a:ext cx="342368" cy="579029"/>
            </a:xfrm>
            <a:prstGeom prst="diamond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36A4AAB-E570-490F-9F74-72FDB7E2C204}"/>
              </a:ext>
            </a:extLst>
          </p:cNvPr>
          <p:cNvGrpSpPr/>
          <p:nvPr/>
        </p:nvGrpSpPr>
        <p:grpSpPr>
          <a:xfrm>
            <a:off x="4230726" y="2753227"/>
            <a:ext cx="1060704" cy="914400"/>
            <a:chOff x="3916248" y="2774901"/>
            <a:chExt cx="1060704" cy="914400"/>
          </a:xfrm>
        </p:grpSpPr>
        <p:sp>
          <p:nvSpPr>
            <p:cNvPr id="20" name="等腰三角形 19">
              <a:extLst>
                <a:ext uri="{FF2B5EF4-FFF2-40B4-BE49-F238E27FC236}">
                  <a16:creationId xmlns:a16="http://schemas.microsoft.com/office/drawing/2014/main" id="{77BA8AA0-E03E-4BD7-A03B-AB2924E033FC}"/>
                </a:ext>
              </a:extLst>
            </p:cNvPr>
            <p:cNvSpPr/>
            <p:nvPr/>
          </p:nvSpPr>
          <p:spPr>
            <a:xfrm>
              <a:off x="3916248" y="2774901"/>
              <a:ext cx="1060704" cy="914400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箭头: 上 20">
              <a:extLst>
                <a:ext uri="{FF2B5EF4-FFF2-40B4-BE49-F238E27FC236}">
                  <a16:creationId xmlns:a16="http://schemas.microsoft.com/office/drawing/2014/main" id="{ED5994C3-0436-4336-9346-E2BA6CA8C67A}"/>
                </a:ext>
              </a:extLst>
            </p:cNvPr>
            <p:cNvSpPr/>
            <p:nvPr/>
          </p:nvSpPr>
          <p:spPr>
            <a:xfrm>
              <a:off x="4350293" y="3053441"/>
              <a:ext cx="182880" cy="263082"/>
            </a:xfrm>
            <a:prstGeom prst="upArrow">
              <a:avLst/>
            </a:prstGeom>
            <a:solidFill>
              <a:srgbClr val="9933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箭头: 上 21">
              <a:extLst>
                <a:ext uri="{FF2B5EF4-FFF2-40B4-BE49-F238E27FC236}">
                  <a16:creationId xmlns:a16="http://schemas.microsoft.com/office/drawing/2014/main" id="{58B88264-6703-4C47-AB9B-87BEB270B122}"/>
                </a:ext>
              </a:extLst>
            </p:cNvPr>
            <p:cNvSpPr/>
            <p:nvPr/>
          </p:nvSpPr>
          <p:spPr>
            <a:xfrm rot="10800000">
              <a:off x="4351344" y="3317226"/>
              <a:ext cx="182880" cy="263082"/>
            </a:xfrm>
            <a:prstGeom prst="upArrow">
              <a:avLst/>
            </a:prstGeom>
            <a:solidFill>
              <a:srgbClr val="9933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B80D618-77FB-4FC5-8BD1-AC407CD67DFF}"/>
              </a:ext>
            </a:extLst>
          </p:cNvPr>
          <p:cNvGrpSpPr/>
          <p:nvPr/>
        </p:nvGrpSpPr>
        <p:grpSpPr>
          <a:xfrm>
            <a:off x="5832191" y="2741539"/>
            <a:ext cx="1101998" cy="1106424"/>
            <a:chOff x="5394960" y="2850061"/>
            <a:chExt cx="1101998" cy="1106424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1C0806AC-7CE8-4AF0-BF12-2C5A8680E19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94960" y="2854042"/>
              <a:ext cx="1097280" cy="1097373"/>
              <a:chOff x="5036371" y="2667000"/>
              <a:chExt cx="1826802" cy="1826954"/>
            </a:xfrm>
            <a:grpFill/>
          </p:grpSpPr>
          <p:sp>
            <p:nvSpPr>
              <p:cNvPr id="28" name="弧形 27">
                <a:extLst>
                  <a:ext uri="{FF2B5EF4-FFF2-40B4-BE49-F238E27FC236}">
                    <a16:creationId xmlns:a16="http://schemas.microsoft.com/office/drawing/2014/main" id="{B5A99C11-E4E7-4B9E-9A0E-2D84833AF864}"/>
                  </a:ext>
                </a:extLst>
              </p:cNvPr>
              <p:cNvSpPr/>
              <p:nvPr/>
            </p:nvSpPr>
            <p:spPr>
              <a:xfrm rot="16200000">
                <a:off x="5948773" y="3116395"/>
                <a:ext cx="914400" cy="914400"/>
              </a:xfrm>
              <a:prstGeom prst="arc">
                <a:avLst>
                  <a:gd name="adj1" fmla="val 16200000"/>
                  <a:gd name="adj2" fmla="val 5405841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弧形 36">
                <a:extLst>
                  <a:ext uri="{FF2B5EF4-FFF2-40B4-BE49-F238E27FC236}">
                    <a16:creationId xmlns:a16="http://schemas.microsoft.com/office/drawing/2014/main" id="{E13B68DB-485B-4246-9157-08E65489F456}"/>
                  </a:ext>
                </a:extLst>
              </p:cNvPr>
              <p:cNvSpPr/>
              <p:nvPr/>
            </p:nvSpPr>
            <p:spPr>
              <a:xfrm rot="10800000">
                <a:off x="5504259" y="2667000"/>
                <a:ext cx="914400" cy="914400"/>
              </a:xfrm>
              <a:prstGeom prst="arc">
                <a:avLst>
                  <a:gd name="adj1" fmla="val 16200000"/>
                  <a:gd name="adj2" fmla="val 5405841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弧形 37">
                <a:extLst>
                  <a:ext uri="{FF2B5EF4-FFF2-40B4-BE49-F238E27FC236}">
                    <a16:creationId xmlns:a16="http://schemas.microsoft.com/office/drawing/2014/main" id="{30910349-20E4-4EF7-B241-653A1C31A9E4}"/>
                  </a:ext>
                </a:extLst>
              </p:cNvPr>
              <p:cNvSpPr/>
              <p:nvPr/>
            </p:nvSpPr>
            <p:spPr>
              <a:xfrm>
                <a:off x="5490509" y="3579554"/>
                <a:ext cx="914400" cy="914400"/>
              </a:xfrm>
              <a:prstGeom prst="arc">
                <a:avLst>
                  <a:gd name="adj1" fmla="val 16200000"/>
                  <a:gd name="adj2" fmla="val 5405841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弧形 38">
                <a:extLst>
                  <a:ext uri="{FF2B5EF4-FFF2-40B4-BE49-F238E27FC236}">
                    <a16:creationId xmlns:a16="http://schemas.microsoft.com/office/drawing/2014/main" id="{1FB42F70-EB3D-4BEB-BD47-2ABBE0BC24BA}"/>
                  </a:ext>
                </a:extLst>
              </p:cNvPr>
              <p:cNvSpPr/>
              <p:nvPr/>
            </p:nvSpPr>
            <p:spPr>
              <a:xfrm rot="5400000">
                <a:off x="5036371" y="3124199"/>
                <a:ext cx="914400" cy="914400"/>
              </a:xfrm>
              <a:prstGeom prst="arc">
                <a:avLst>
                  <a:gd name="adj1" fmla="val 16200000"/>
                  <a:gd name="adj2" fmla="val 5405841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任意多边形: 形状 64">
              <a:extLst>
                <a:ext uri="{FF2B5EF4-FFF2-40B4-BE49-F238E27FC236}">
                  <a16:creationId xmlns:a16="http://schemas.microsoft.com/office/drawing/2014/main" id="{C911AE4B-0B3F-44D3-81B4-B2A3020ABE5C}"/>
                </a:ext>
              </a:extLst>
            </p:cNvPr>
            <p:cNvSpPr/>
            <p:nvPr/>
          </p:nvSpPr>
          <p:spPr>
            <a:xfrm>
              <a:off x="5947955" y="2850061"/>
              <a:ext cx="0" cy="1106424"/>
            </a:xfrm>
            <a:custGeom>
              <a:avLst/>
              <a:gdLst>
                <a:gd name="connsiteX0" fmla="*/ 0 w 17417"/>
                <a:gd name="connsiteY0" fmla="*/ 0 h 1114698"/>
                <a:gd name="connsiteX1" fmla="*/ 17417 w 17417"/>
                <a:gd name="connsiteY1" fmla="*/ 1114698 h 111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17" h="1114698">
                  <a:moveTo>
                    <a:pt x="0" y="0"/>
                  </a:moveTo>
                  <a:lnTo>
                    <a:pt x="17417" y="1114698"/>
                  </a:lnTo>
                </a:path>
              </a:pathLst>
            </a:cu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任意多边形: 形状 65">
              <a:extLst>
                <a:ext uri="{FF2B5EF4-FFF2-40B4-BE49-F238E27FC236}">
                  <a16:creationId xmlns:a16="http://schemas.microsoft.com/office/drawing/2014/main" id="{A50F7C2B-D0F0-4CDE-953F-EBE9BAAFF90C}"/>
                </a:ext>
              </a:extLst>
            </p:cNvPr>
            <p:cNvSpPr/>
            <p:nvPr/>
          </p:nvSpPr>
          <p:spPr>
            <a:xfrm rot="5400000">
              <a:off x="5948318" y="2856411"/>
              <a:ext cx="0" cy="1097280"/>
            </a:xfrm>
            <a:custGeom>
              <a:avLst/>
              <a:gdLst>
                <a:gd name="connsiteX0" fmla="*/ 0 w 17417"/>
                <a:gd name="connsiteY0" fmla="*/ 0 h 1114698"/>
                <a:gd name="connsiteX1" fmla="*/ 17417 w 17417"/>
                <a:gd name="connsiteY1" fmla="*/ 1114698 h 111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17" h="1114698">
                  <a:moveTo>
                    <a:pt x="0" y="0"/>
                  </a:moveTo>
                  <a:lnTo>
                    <a:pt x="17417" y="1114698"/>
                  </a:lnTo>
                </a:path>
              </a:pathLst>
            </a:cu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3AB9D1A4-DD31-4346-838D-47464E4FA4F6}"/>
              </a:ext>
            </a:extLst>
          </p:cNvPr>
          <p:cNvGrpSpPr/>
          <p:nvPr/>
        </p:nvGrpSpPr>
        <p:grpSpPr>
          <a:xfrm>
            <a:off x="1219547" y="3875180"/>
            <a:ext cx="864000" cy="864000"/>
            <a:chOff x="3230880" y="2667000"/>
            <a:chExt cx="864000" cy="8640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298C4382-6E73-47C7-86C3-CBA0FE9ACEFE}"/>
                </a:ext>
              </a:extLst>
            </p:cNvPr>
            <p:cNvSpPr/>
            <p:nvPr/>
          </p:nvSpPr>
          <p:spPr>
            <a:xfrm>
              <a:off x="3230880" y="2667000"/>
              <a:ext cx="864000" cy="86400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64E28E05-2BA5-4D05-BFB6-93B9C5F35FB1}"/>
                </a:ext>
              </a:extLst>
            </p:cNvPr>
            <p:cNvSpPr/>
            <p:nvPr/>
          </p:nvSpPr>
          <p:spPr>
            <a:xfrm>
              <a:off x="3230880" y="2667000"/>
              <a:ext cx="504000" cy="504000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07FAF424-FED7-4702-B08E-F84E38292A38}"/>
                </a:ext>
              </a:extLst>
            </p:cNvPr>
            <p:cNvSpPr/>
            <p:nvPr/>
          </p:nvSpPr>
          <p:spPr>
            <a:xfrm>
              <a:off x="3589754" y="3025975"/>
              <a:ext cx="504000" cy="504000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A53DBC7-9950-4FFA-98C3-DB4BF809F1F5}"/>
              </a:ext>
            </a:extLst>
          </p:cNvPr>
          <p:cNvGrpSpPr/>
          <p:nvPr/>
        </p:nvGrpSpPr>
        <p:grpSpPr>
          <a:xfrm>
            <a:off x="1218421" y="2758644"/>
            <a:ext cx="864000" cy="864000"/>
            <a:chOff x="3230880" y="2667000"/>
            <a:chExt cx="864000" cy="864000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FFDA79B2-2E50-4FAD-862E-03992162A449}"/>
                </a:ext>
              </a:extLst>
            </p:cNvPr>
            <p:cNvSpPr/>
            <p:nvPr/>
          </p:nvSpPr>
          <p:spPr>
            <a:xfrm>
              <a:off x="3230880" y="2667000"/>
              <a:ext cx="864000" cy="86400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椭圆 50">
              <a:extLst>
                <a:ext uri="{FF2B5EF4-FFF2-40B4-BE49-F238E27FC236}">
                  <a16:creationId xmlns:a16="http://schemas.microsoft.com/office/drawing/2014/main" id="{BD93A6B8-421A-46EB-85B2-3D53F5642E46}"/>
                </a:ext>
              </a:extLst>
            </p:cNvPr>
            <p:cNvSpPr/>
            <p:nvPr/>
          </p:nvSpPr>
          <p:spPr>
            <a:xfrm>
              <a:off x="3230880" y="2667000"/>
              <a:ext cx="504000" cy="504000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0F1C6368-591B-4F1C-B384-6FAB79CADA3B}"/>
                </a:ext>
              </a:extLst>
            </p:cNvPr>
            <p:cNvSpPr/>
            <p:nvPr/>
          </p:nvSpPr>
          <p:spPr>
            <a:xfrm>
              <a:off x="3589754" y="3025975"/>
              <a:ext cx="504000" cy="504000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F053C931-8792-4232-B59E-5C4A2A59CE16}"/>
              </a:ext>
            </a:extLst>
          </p:cNvPr>
          <p:cNvGrpSpPr>
            <a:grpSpLocks noChangeAspect="1"/>
          </p:cNvGrpSpPr>
          <p:nvPr/>
        </p:nvGrpSpPr>
        <p:grpSpPr>
          <a:xfrm>
            <a:off x="2746560" y="3868695"/>
            <a:ext cx="961583" cy="961583"/>
            <a:chOff x="5706068" y="2707698"/>
            <a:chExt cx="1177381" cy="1177381"/>
          </a:xfrm>
        </p:grpSpPr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DCD0A4A5-1DCC-43FD-8787-A66C26FCC6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06068" y="2707698"/>
              <a:ext cx="1177381" cy="1177381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菱形 54">
              <a:extLst>
                <a:ext uri="{FF2B5EF4-FFF2-40B4-BE49-F238E27FC236}">
                  <a16:creationId xmlns:a16="http://schemas.microsoft.com/office/drawing/2014/main" id="{16DC831F-4D1A-45D1-90F6-FAC3A69F8926}"/>
                </a:ext>
              </a:extLst>
            </p:cNvPr>
            <p:cNvSpPr/>
            <p:nvPr/>
          </p:nvSpPr>
          <p:spPr>
            <a:xfrm>
              <a:off x="6124577" y="2716361"/>
              <a:ext cx="342368" cy="579029"/>
            </a:xfrm>
            <a:prstGeom prst="diamond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菱形 55">
              <a:extLst>
                <a:ext uri="{FF2B5EF4-FFF2-40B4-BE49-F238E27FC236}">
                  <a16:creationId xmlns:a16="http://schemas.microsoft.com/office/drawing/2014/main" id="{A424EDC5-2D2F-44E8-B8E6-B96E6E8B7C6C}"/>
                </a:ext>
              </a:extLst>
            </p:cNvPr>
            <p:cNvSpPr/>
            <p:nvPr/>
          </p:nvSpPr>
          <p:spPr>
            <a:xfrm rot="7210735">
              <a:off x="6379234" y="3159300"/>
              <a:ext cx="342368" cy="579029"/>
            </a:xfrm>
            <a:prstGeom prst="diamond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菱形 56">
              <a:extLst>
                <a:ext uri="{FF2B5EF4-FFF2-40B4-BE49-F238E27FC236}">
                  <a16:creationId xmlns:a16="http://schemas.microsoft.com/office/drawing/2014/main" id="{078A3C03-A107-4EE0-85DE-7FC1CAE26153}"/>
                </a:ext>
              </a:extLst>
            </p:cNvPr>
            <p:cNvSpPr/>
            <p:nvPr/>
          </p:nvSpPr>
          <p:spPr>
            <a:xfrm rot="3600000">
              <a:off x="5870569" y="3155177"/>
              <a:ext cx="342368" cy="579029"/>
            </a:xfrm>
            <a:prstGeom prst="diamond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83A9FF8D-A25B-4B4D-9CEF-9C3E5CBC41B8}"/>
              </a:ext>
            </a:extLst>
          </p:cNvPr>
          <p:cNvGrpSpPr/>
          <p:nvPr/>
        </p:nvGrpSpPr>
        <p:grpSpPr>
          <a:xfrm>
            <a:off x="4230726" y="3861207"/>
            <a:ext cx="1060704" cy="914400"/>
            <a:chOff x="3916248" y="2774901"/>
            <a:chExt cx="1060704" cy="914400"/>
          </a:xfrm>
        </p:grpSpPr>
        <p:sp>
          <p:nvSpPr>
            <p:cNvPr id="59" name="等腰三角形 58">
              <a:extLst>
                <a:ext uri="{FF2B5EF4-FFF2-40B4-BE49-F238E27FC236}">
                  <a16:creationId xmlns:a16="http://schemas.microsoft.com/office/drawing/2014/main" id="{62B90870-2AA0-4D18-B36A-D0DC688E2A72}"/>
                </a:ext>
              </a:extLst>
            </p:cNvPr>
            <p:cNvSpPr/>
            <p:nvPr/>
          </p:nvSpPr>
          <p:spPr>
            <a:xfrm>
              <a:off x="3916248" y="2774901"/>
              <a:ext cx="1060704" cy="914400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箭头: 上 59">
              <a:extLst>
                <a:ext uri="{FF2B5EF4-FFF2-40B4-BE49-F238E27FC236}">
                  <a16:creationId xmlns:a16="http://schemas.microsoft.com/office/drawing/2014/main" id="{89012721-E4AF-439B-95AC-A47A68DC9E46}"/>
                </a:ext>
              </a:extLst>
            </p:cNvPr>
            <p:cNvSpPr/>
            <p:nvPr/>
          </p:nvSpPr>
          <p:spPr>
            <a:xfrm>
              <a:off x="4350293" y="3053441"/>
              <a:ext cx="182880" cy="263082"/>
            </a:xfrm>
            <a:prstGeom prst="upArrow">
              <a:avLst/>
            </a:prstGeom>
            <a:solidFill>
              <a:srgbClr val="9933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箭头: 上 60">
              <a:extLst>
                <a:ext uri="{FF2B5EF4-FFF2-40B4-BE49-F238E27FC236}">
                  <a16:creationId xmlns:a16="http://schemas.microsoft.com/office/drawing/2014/main" id="{CDB43FD1-4CBB-47E1-A98F-1B705F963A2A}"/>
                </a:ext>
              </a:extLst>
            </p:cNvPr>
            <p:cNvSpPr/>
            <p:nvPr/>
          </p:nvSpPr>
          <p:spPr>
            <a:xfrm rot="10800000">
              <a:off x="4351344" y="3317226"/>
              <a:ext cx="182880" cy="263082"/>
            </a:xfrm>
            <a:prstGeom prst="upArrow">
              <a:avLst/>
            </a:prstGeom>
            <a:solidFill>
              <a:srgbClr val="9933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673EC0E3-BE87-4EBA-875D-FD7A845C9724}"/>
              </a:ext>
            </a:extLst>
          </p:cNvPr>
          <p:cNvGrpSpPr/>
          <p:nvPr/>
        </p:nvGrpSpPr>
        <p:grpSpPr>
          <a:xfrm>
            <a:off x="5964101" y="3929658"/>
            <a:ext cx="1101998" cy="1106424"/>
            <a:chOff x="5394960" y="2850061"/>
            <a:chExt cx="1101998" cy="1106424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820275E6-B935-42AD-A0FA-62884386F82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94960" y="2854042"/>
              <a:ext cx="1097280" cy="1097373"/>
              <a:chOff x="5036371" y="2667000"/>
              <a:chExt cx="1826802" cy="1826954"/>
            </a:xfrm>
            <a:grpFill/>
          </p:grpSpPr>
          <p:sp>
            <p:nvSpPr>
              <p:cNvPr id="66" name="弧形 65">
                <a:extLst>
                  <a:ext uri="{FF2B5EF4-FFF2-40B4-BE49-F238E27FC236}">
                    <a16:creationId xmlns:a16="http://schemas.microsoft.com/office/drawing/2014/main" id="{29FC3C29-1470-43A1-B396-6CDACB75BBDB}"/>
                  </a:ext>
                </a:extLst>
              </p:cNvPr>
              <p:cNvSpPr/>
              <p:nvPr/>
            </p:nvSpPr>
            <p:spPr>
              <a:xfrm rot="16200000">
                <a:off x="5948773" y="3116395"/>
                <a:ext cx="914400" cy="914400"/>
              </a:xfrm>
              <a:prstGeom prst="arc">
                <a:avLst>
                  <a:gd name="adj1" fmla="val 16200000"/>
                  <a:gd name="adj2" fmla="val 5405841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弧形 66">
                <a:extLst>
                  <a:ext uri="{FF2B5EF4-FFF2-40B4-BE49-F238E27FC236}">
                    <a16:creationId xmlns:a16="http://schemas.microsoft.com/office/drawing/2014/main" id="{506A970E-11D1-4276-B228-5FC565048D88}"/>
                  </a:ext>
                </a:extLst>
              </p:cNvPr>
              <p:cNvSpPr/>
              <p:nvPr/>
            </p:nvSpPr>
            <p:spPr>
              <a:xfrm rot="10800000">
                <a:off x="5504259" y="2667000"/>
                <a:ext cx="914400" cy="914400"/>
              </a:xfrm>
              <a:prstGeom prst="arc">
                <a:avLst>
                  <a:gd name="adj1" fmla="val 16200000"/>
                  <a:gd name="adj2" fmla="val 5405841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弧形 67">
                <a:extLst>
                  <a:ext uri="{FF2B5EF4-FFF2-40B4-BE49-F238E27FC236}">
                    <a16:creationId xmlns:a16="http://schemas.microsoft.com/office/drawing/2014/main" id="{38F14512-7EF7-4AC3-9F03-76E6888B1059}"/>
                  </a:ext>
                </a:extLst>
              </p:cNvPr>
              <p:cNvSpPr/>
              <p:nvPr/>
            </p:nvSpPr>
            <p:spPr>
              <a:xfrm>
                <a:off x="5476010" y="3579554"/>
                <a:ext cx="914400" cy="914400"/>
              </a:xfrm>
              <a:prstGeom prst="arc">
                <a:avLst>
                  <a:gd name="adj1" fmla="val 16200000"/>
                  <a:gd name="adj2" fmla="val 5405841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弧形 68">
                <a:extLst>
                  <a:ext uri="{FF2B5EF4-FFF2-40B4-BE49-F238E27FC236}">
                    <a16:creationId xmlns:a16="http://schemas.microsoft.com/office/drawing/2014/main" id="{2A252FA7-0016-4503-81D1-FFFD198680B7}"/>
                  </a:ext>
                </a:extLst>
              </p:cNvPr>
              <p:cNvSpPr/>
              <p:nvPr/>
            </p:nvSpPr>
            <p:spPr>
              <a:xfrm rot="5400000">
                <a:off x="5036371" y="3124199"/>
                <a:ext cx="914400" cy="914400"/>
              </a:xfrm>
              <a:prstGeom prst="arc">
                <a:avLst>
                  <a:gd name="adj1" fmla="val 16200000"/>
                  <a:gd name="adj2" fmla="val 5405841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任意多边形: 形状 64">
              <a:extLst>
                <a:ext uri="{FF2B5EF4-FFF2-40B4-BE49-F238E27FC236}">
                  <a16:creationId xmlns:a16="http://schemas.microsoft.com/office/drawing/2014/main" id="{E88DCF8A-B180-4E46-9E95-6440DFF03484}"/>
                </a:ext>
              </a:extLst>
            </p:cNvPr>
            <p:cNvSpPr/>
            <p:nvPr/>
          </p:nvSpPr>
          <p:spPr>
            <a:xfrm>
              <a:off x="5947955" y="2850061"/>
              <a:ext cx="0" cy="1106424"/>
            </a:xfrm>
            <a:custGeom>
              <a:avLst/>
              <a:gdLst>
                <a:gd name="connsiteX0" fmla="*/ 0 w 17417"/>
                <a:gd name="connsiteY0" fmla="*/ 0 h 1114698"/>
                <a:gd name="connsiteX1" fmla="*/ 17417 w 17417"/>
                <a:gd name="connsiteY1" fmla="*/ 1114698 h 111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17" h="1114698">
                  <a:moveTo>
                    <a:pt x="0" y="0"/>
                  </a:moveTo>
                  <a:lnTo>
                    <a:pt x="17417" y="1114698"/>
                  </a:lnTo>
                </a:path>
              </a:pathLst>
            </a:cu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任意多边形: 形状 65">
              <a:extLst>
                <a:ext uri="{FF2B5EF4-FFF2-40B4-BE49-F238E27FC236}">
                  <a16:creationId xmlns:a16="http://schemas.microsoft.com/office/drawing/2014/main" id="{56444286-24B5-4FF4-8048-841D7230CB21}"/>
                </a:ext>
              </a:extLst>
            </p:cNvPr>
            <p:cNvSpPr/>
            <p:nvPr/>
          </p:nvSpPr>
          <p:spPr>
            <a:xfrm rot="5400000">
              <a:off x="5948318" y="2856411"/>
              <a:ext cx="0" cy="1097280"/>
            </a:xfrm>
            <a:custGeom>
              <a:avLst/>
              <a:gdLst>
                <a:gd name="connsiteX0" fmla="*/ 0 w 17417"/>
                <a:gd name="connsiteY0" fmla="*/ 0 h 1114698"/>
                <a:gd name="connsiteX1" fmla="*/ 17417 w 17417"/>
                <a:gd name="connsiteY1" fmla="*/ 1114698 h 111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17" h="1114698">
                  <a:moveTo>
                    <a:pt x="0" y="0"/>
                  </a:moveTo>
                  <a:lnTo>
                    <a:pt x="17417" y="1114698"/>
                  </a:lnTo>
                </a:path>
              </a:pathLst>
            </a:cu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文本框 69">
            <a:extLst>
              <a:ext uri="{FF2B5EF4-FFF2-40B4-BE49-F238E27FC236}">
                <a16:creationId xmlns:a16="http://schemas.microsoft.com/office/drawing/2014/main" id="{205F179B-19AF-4A41-ADB4-FA84EDFA785B}"/>
              </a:ext>
            </a:extLst>
          </p:cNvPr>
          <p:cNvSpPr txBox="1"/>
          <p:nvPr/>
        </p:nvSpPr>
        <p:spPr>
          <a:xfrm>
            <a:off x="551543" y="1645154"/>
            <a:ext cx="7943219" cy="95410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8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下列哪一個圖形繞中心點旋轉一個直角後，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與原來的圖形完全重合？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651500" y="2599261"/>
            <a:ext cx="1495694" cy="13303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55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id="10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id="17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id="24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5400000">
                                      <p:cBhvr>
                                        <p:cTn id="31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170E03BF-20FF-447D-8B2A-5334AD028A8E}"/>
              </a:ext>
            </a:extLst>
          </p:cNvPr>
          <p:cNvGrpSpPr/>
          <p:nvPr/>
        </p:nvGrpSpPr>
        <p:grpSpPr>
          <a:xfrm>
            <a:off x="3833205" y="1662580"/>
            <a:ext cx="1379385" cy="1371600"/>
            <a:chOff x="2750820" y="2566397"/>
            <a:chExt cx="1379385" cy="1371600"/>
          </a:xfrm>
        </p:grpSpPr>
        <p:sp>
          <p:nvSpPr>
            <p:cNvPr id="10" name="弧形 9">
              <a:extLst>
                <a:ext uri="{FF2B5EF4-FFF2-40B4-BE49-F238E27FC236}">
                  <a16:creationId xmlns:a16="http://schemas.microsoft.com/office/drawing/2014/main" id="{4C788717-0F92-412D-9439-CC1015B8B6C4}"/>
                </a:ext>
              </a:extLst>
            </p:cNvPr>
            <p:cNvSpPr/>
            <p:nvPr/>
          </p:nvSpPr>
          <p:spPr>
            <a:xfrm rot="5400000">
              <a:off x="3212707" y="2786393"/>
              <a:ext cx="914400" cy="914400"/>
            </a:xfrm>
            <a:prstGeom prst="arc">
              <a:avLst>
                <a:gd name="adj1" fmla="val 16200000"/>
                <a:gd name="adj2" fmla="val 5325736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弧形 10">
              <a:extLst>
                <a:ext uri="{FF2B5EF4-FFF2-40B4-BE49-F238E27FC236}">
                  <a16:creationId xmlns:a16="http://schemas.microsoft.com/office/drawing/2014/main" id="{2AC4BE86-A2C3-4DAD-A96B-9B85DC6A1165}"/>
                </a:ext>
              </a:extLst>
            </p:cNvPr>
            <p:cNvSpPr/>
            <p:nvPr/>
          </p:nvSpPr>
          <p:spPr>
            <a:xfrm rot="16200000">
              <a:off x="2755588" y="2794013"/>
              <a:ext cx="914400" cy="914400"/>
            </a:xfrm>
            <a:prstGeom prst="arc">
              <a:avLst>
                <a:gd name="adj1" fmla="val 16200000"/>
                <a:gd name="adj2" fmla="val 5325736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0B2381DC-A06F-4E17-B47A-D4E744F69823}"/>
                </a:ext>
              </a:extLst>
            </p:cNvPr>
            <p:cNvSpPr txBox="1"/>
            <p:nvPr/>
          </p:nvSpPr>
          <p:spPr>
            <a:xfrm>
              <a:off x="3283981" y="2827459"/>
              <a:ext cx="4146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弧形 12">
              <a:extLst>
                <a:ext uri="{FF2B5EF4-FFF2-40B4-BE49-F238E27FC236}">
                  <a16:creationId xmlns:a16="http://schemas.microsoft.com/office/drawing/2014/main" id="{2B10B208-F1B2-4EC0-B219-C8B1B0870DDE}"/>
                </a:ext>
              </a:extLst>
            </p:cNvPr>
            <p:cNvSpPr/>
            <p:nvPr/>
          </p:nvSpPr>
          <p:spPr>
            <a:xfrm rot="16200000">
              <a:off x="2755366" y="3026518"/>
              <a:ext cx="457200" cy="457200"/>
            </a:xfrm>
            <a:prstGeom prst="arc">
              <a:avLst>
                <a:gd name="adj1" fmla="val 16200000"/>
                <a:gd name="adj2" fmla="val 532573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弧形 13">
              <a:extLst>
                <a:ext uri="{FF2B5EF4-FFF2-40B4-BE49-F238E27FC236}">
                  <a16:creationId xmlns:a16="http://schemas.microsoft.com/office/drawing/2014/main" id="{E021222E-D151-4478-86CA-3E839C9B97A4}"/>
                </a:ext>
              </a:extLst>
            </p:cNvPr>
            <p:cNvSpPr/>
            <p:nvPr/>
          </p:nvSpPr>
          <p:spPr>
            <a:xfrm rot="16200000">
              <a:off x="2758605" y="2566397"/>
              <a:ext cx="1371600" cy="1371600"/>
            </a:xfrm>
            <a:prstGeom prst="arc">
              <a:avLst>
                <a:gd name="adj1" fmla="val 16200000"/>
                <a:gd name="adj2" fmla="val 1619805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A8CAE620-40D8-426E-98ED-18039B220053}"/>
                </a:ext>
              </a:extLst>
            </p:cNvPr>
            <p:cNvSpPr/>
            <p:nvPr/>
          </p:nvSpPr>
          <p:spPr>
            <a:xfrm>
              <a:off x="3416339" y="3212697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弧形 17">
              <a:extLst>
                <a:ext uri="{FF2B5EF4-FFF2-40B4-BE49-F238E27FC236}">
                  <a16:creationId xmlns:a16="http://schemas.microsoft.com/office/drawing/2014/main" id="{F59A4258-4335-4CA7-B3E3-5078FB04B954}"/>
                </a:ext>
              </a:extLst>
            </p:cNvPr>
            <p:cNvSpPr/>
            <p:nvPr/>
          </p:nvSpPr>
          <p:spPr>
            <a:xfrm rot="5400000">
              <a:off x="3670500" y="3017646"/>
              <a:ext cx="457200" cy="457200"/>
            </a:xfrm>
            <a:prstGeom prst="arc">
              <a:avLst>
                <a:gd name="adj1" fmla="val 16200000"/>
                <a:gd name="adj2" fmla="val 532573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08F133ED-3D8E-4862-A2C1-A0621F15A233}"/>
                </a:ext>
              </a:extLst>
            </p:cNvPr>
            <p:cNvSpPr/>
            <p:nvPr/>
          </p:nvSpPr>
          <p:spPr>
            <a:xfrm>
              <a:off x="2750820" y="3246120"/>
              <a:ext cx="1379220" cy="0"/>
            </a:xfrm>
            <a:custGeom>
              <a:avLst/>
              <a:gdLst>
                <a:gd name="connsiteX0" fmla="*/ 0 w 1379220"/>
                <a:gd name="connsiteY0" fmla="*/ 0 h 22860"/>
                <a:gd name="connsiteX1" fmla="*/ 1379220 w 1379220"/>
                <a:gd name="connsiteY1" fmla="*/ 2286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9220" h="22860">
                  <a:moveTo>
                    <a:pt x="0" y="0"/>
                  </a:moveTo>
                  <a:lnTo>
                    <a:pt x="1379220" y="2286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F5643BF-8E0D-4F11-88D8-ECB14B0DFDA7}"/>
              </a:ext>
            </a:extLst>
          </p:cNvPr>
          <p:cNvGrpSpPr/>
          <p:nvPr/>
        </p:nvGrpSpPr>
        <p:grpSpPr>
          <a:xfrm>
            <a:off x="3838816" y="1660091"/>
            <a:ext cx="1379385" cy="1371600"/>
            <a:chOff x="2750820" y="2566397"/>
            <a:chExt cx="1379385" cy="1371600"/>
          </a:xfrm>
        </p:grpSpPr>
        <p:sp>
          <p:nvSpPr>
            <p:cNvPr id="22" name="弧形 21">
              <a:extLst>
                <a:ext uri="{FF2B5EF4-FFF2-40B4-BE49-F238E27FC236}">
                  <a16:creationId xmlns:a16="http://schemas.microsoft.com/office/drawing/2014/main" id="{BC4848D3-7558-461C-A6D8-B70C677E9691}"/>
                </a:ext>
              </a:extLst>
            </p:cNvPr>
            <p:cNvSpPr/>
            <p:nvPr/>
          </p:nvSpPr>
          <p:spPr>
            <a:xfrm rot="5400000">
              <a:off x="3212707" y="2786393"/>
              <a:ext cx="914400" cy="914400"/>
            </a:xfrm>
            <a:prstGeom prst="arc">
              <a:avLst>
                <a:gd name="adj1" fmla="val 16200000"/>
                <a:gd name="adj2" fmla="val 5325736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弧形 22">
              <a:extLst>
                <a:ext uri="{FF2B5EF4-FFF2-40B4-BE49-F238E27FC236}">
                  <a16:creationId xmlns:a16="http://schemas.microsoft.com/office/drawing/2014/main" id="{6DDA5B0A-318A-4629-8AC6-1109C3BB0C45}"/>
                </a:ext>
              </a:extLst>
            </p:cNvPr>
            <p:cNvSpPr/>
            <p:nvPr/>
          </p:nvSpPr>
          <p:spPr>
            <a:xfrm rot="16200000">
              <a:off x="2755588" y="2794013"/>
              <a:ext cx="914400" cy="914400"/>
            </a:xfrm>
            <a:prstGeom prst="arc">
              <a:avLst>
                <a:gd name="adj1" fmla="val 16200000"/>
                <a:gd name="adj2" fmla="val 5325736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5AC91E48-896E-4189-9D06-ABD7AE954901}"/>
                </a:ext>
              </a:extLst>
            </p:cNvPr>
            <p:cNvSpPr txBox="1"/>
            <p:nvPr/>
          </p:nvSpPr>
          <p:spPr>
            <a:xfrm>
              <a:off x="3283981" y="2827459"/>
              <a:ext cx="4146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弧形 24">
              <a:extLst>
                <a:ext uri="{FF2B5EF4-FFF2-40B4-BE49-F238E27FC236}">
                  <a16:creationId xmlns:a16="http://schemas.microsoft.com/office/drawing/2014/main" id="{1921ACFB-7292-42A9-99F4-2AA14C651653}"/>
                </a:ext>
              </a:extLst>
            </p:cNvPr>
            <p:cNvSpPr/>
            <p:nvPr/>
          </p:nvSpPr>
          <p:spPr>
            <a:xfrm rot="16200000">
              <a:off x="2755366" y="3026518"/>
              <a:ext cx="457200" cy="457200"/>
            </a:xfrm>
            <a:prstGeom prst="arc">
              <a:avLst>
                <a:gd name="adj1" fmla="val 16200000"/>
                <a:gd name="adj2" fmla="val 532573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弧形 25">
              <a:extLst>
                <a:ext uri="{FF2B5EF4-FFF2-40B4-BE49-F238E27FC236}">
                  <a16:creationId xmlns:a16="http://schemas.microsoft.com/office/drawing/2014/main" id="{122401F1-CB1E-4CED-99BD-37488F889DBE}"/>
                </a:ext>
              </a:extLst>
            </p:cNvPr>
            <p:cNvSpPr/>
            <p:nvPr/>
          </p:nvSpPr>
          <p:spPr>
            <a:xfrm rot="16200000">
              <a:off x="2758605" y="2566397"/>
              <a:ext cx="1371600" cy="1371600"/>
            </a:xfrm>
            <a:prstGeom prst="arc">
              <a:avLst>
                <a:gd name="adj1" fmla="val 16200000"/>
                <a:gd name="adj2" fmla="val 1619805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44769197-B3DB-4F19-AF74-6F5A1B478DC2}"/>
                </a:ext>
              </a:extLst>
            </p:cNvPr>
            <p:cNvSpPr/>
            <p:nvPr/>
          </p:nvSpPr>
          <p:spPr>
            <a:xfrm>
              <a:off x="3416339" y="3212697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弧形 28">
              <a:extLst>
                <a:ext uri="{FF2B5EF4-FFF2-40B4-BE49-F238E27FC236}">
                  <a16:creationId xmlns:a16="http://schemas.microsoft.com/office/drawing/2014/main" id="{A4294F54-F9EB-444C-9845-E9B62307EC65}"/>
                </a:ext>
              </a:extLst>
            </p:cNvPr>
            <p:cNvSpPr/>
            <p:nvPr/>
          </p:nvSpPr>
          <p:spPr>
            <a:xfrm rot="5400000">
              <a:off x="3670500" y="3017646"/>
              <a:ext cx="457200" cy="457200"/>
            </a:xfrm>
            <a:prstGeom prst="arc">
              <a:avLst>
                <a:gd name="adj1" fmla="val 16200000"/>
                <a:gd name="adj2" fmla="val 532573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0480DEA2-12C0-41A6-8E35-B755FE9DDCE3}"/>
                </a:ext>
              </a:extLst>
            </p:cNvPr>
            <p:cNvSpPr/>
            <p:nvPr/>
          </p:nvSpPr>
          <p:spPr>
            <a:xfrm>
              <a:off x="2750820" y="3246120"/>
              <a:ext cx="1379220" cy="0"/>
            </a:xfrm>
            <a:custGeom>
              <a:avLst/>
              <a:gdLst>
                <a:gd name="connsiteX0" fmla="*/ 0 w 1379220"/>
                <a:gd name="connsiteY0" fmla="*/ 0 h 22860"/>
                <a:gd name="connsiteX1" fmla="*/ 1379220 w 1379220"/>
                <a:gd name="connsiteY1" fmla="*/ 2286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9220" h="22860">
                  <a:moveTo>
                    <a:pt x="0" y="0"/>
                  </a:moveTo>
                  <a:lnTo>
                    <a:pt x="1379220" y="2286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784C3D4C-A8B7-45BD-89EE-0CE08991430E}"/>
              </a:ext>
            </a:extLst>
          </p:cNvPr>
          <p:cNvSpPr txBox="1"/>
          <p:nvPr/>
        </p:nvSpPr>
        <p:spPr>
          <a:xfrm>
            <a:off x="490885" y="1572515"/>
            <a:ext cx="7467811" cy="212365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spcAft>
                <a:spcPts val="2400"/>
              </a:spcAft>
              <a:defRPr/>
            </a:pP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上圖繞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O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點旋轉一周後，會重疊多少次？    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423FDC3-9129-4E57-9B7A-07C3E063C162}"/>
              </a:ext>
            </a:extLst>
          </p:cNvPr>
          <p:cNvSpPr txBox="1"/>
          <p:nvPr/>
        </p:nvSpPr>
        <p:spPr>
          <a:xfrm>
            <a:off x="626847" y="1601846"/>
            <a:ext cx="678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.</a:t>
            </a:r>
            <a:endParaRPr lang="en-US" sz="2800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834036" y="4117010"/>
            <a:ext cx="293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zh-TW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正確答案：</a:t>
            </a:r>
            <a:r>
              <a:rPr kumimoji="1" lang="en-US" altLang="zh-TW" sz="2800" dirty="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r>
              <a:rPr kumimoji="1" lang="zh-TW" altLang="en-US" sz="2800" dirty="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次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7275936" y="5424090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8" name="图片 7">
            <a:hlinkClick r:id="rId4" action="ppaction://hlinksldjump"/>
            <a:extLst>
              <a:ext uri="{FF2B5EF4-FFF2-40B4-BE49-F238E27FC236}">
                <a16:creationId xmlns:a16="http://schemas.microsoft.com/office/drawing/2014/main" id="{84531539-2C90-425D-97F6-C4BA0A75A8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06391" y="5391786"/>
            <a:ext cx="604027" cy="526274"/>
          </a:xfrm>
          <a:prstGeom prst="rect">
            <a:avLst/>
          </a:prstGeom>
        </p:spPr>
      </p:pic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5022058" y="2055187"/>
            <a:ext cx="29366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第一次重疊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5032636" y="2053729"/>
            <a:ext cx="29366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2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第二次重疊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24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25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25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75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/>
      <p:bldP spid="30" grpId="1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4CBE34B3-3790-4058-9EFA-E32209CDD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175" y="5436635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3" name="图片 2">
            <a:hlinkClick r:id="rId4" action="ppaction://hlinksldjump"/>
            <a:extLst>
              <a:ext uri="{FF2B5EF4-FFF2-40B4-BE49-F238E27FC236}">
                <a16:creationId xmlns:a16="http://schemas.microsoft.com/office/drawing/2014/main" id="{C5ADFE47-EAB7-4513-9E06-3CDF0B1AFB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11630" y="5404331"/>
            <a:ext cx="604027" cy="526274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19E8E279-E35C-47D3-998E-E387A0CC9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977" y="4230218"/>
            <a:ext cx="33788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3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正確答案：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P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和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R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AE82DE34-3374-4E68-8039-01768472A724}"/>
              </a:ext>
            </a:extLst>
          </p:cNvPr>
          <p:cNvSpPr txBox="1"/>
          <p:nvPr/>
        </p:nvSpPr>
        <p:spPr>
          <a:xfrm>
            <a:off x="626847" y="1601846"/>
            <a:ext cx="678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</a:t>
            </a: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.</a:t>
            </a:r>
            <a:endParaRPr lang="en-US" sz="28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1E274E9-9E2F-4B5C-8250-4A178EDAFB26}"/>
              </a:ext>
            </a:extLst>
          </p:cNvPr>
          <p:cNvSpPr txBox="1"/>
          <p:nvPr/>
        </p:nvSpPr>
        <p:spPr>
          <a:xfrm>
            <a:off x="2603791" y="1491803"/>
            <a:ext cx="2013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不是旋轉對稱圖形</a:t>
            </a:r>
            <a:endParaRPr lang="en-US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01BD8B3-3257-4C13-A0DC-8A122C5FA3A6}"/>
              </a:ext>
            </a:extLst>
          </p:cNvPr>
          <p:cNvSpPr txBox="1"/>
          <p:nvPr/>
        </p:nvSpPr>
        <p:spPr>
          <a:xfrm>
            <a:off x="6921266" y="1543431"/>
            <a:ext cx="1707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不是對稱圖形</a:t>
            </a:r>
            <a:endParaRPr lang="en-US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635665" y="1601110"/>
            <a:ext cx="7467811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defRPr/>
            </a:pP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　　</a:t>
            </a:r>
            <a:r>
              <a:rPr lang="zh-TW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</a:t>
            </a: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</a:t>
            </a:r>
            <a:r>
              <a:rPr lang="zh-TW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         </a:t>
            </a: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Q</a:t>
            </a:r>
            <a:r>
              <a:rPr lang="zh-TW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           </a:t>
            </a: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</a:t>
            </a:r>
            <a:r>
              <a:rPr lang="zh-TW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           </a:t>
            </a: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</a:t>
            </a:r>
          </a:p>
          <a:p>
            <a:pPr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上圖中，哪些圖形既是軸對稱圖形，又是旋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轉對稱圖形？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16FAF768-2130-401B-B216-A6781CEAE331}"/>
              </a:ext>
            </a:extLst>
          </p:cNvPr>
          <p:cNvGrpSpPr/>
          <p:nvPr/>
        </p:nvGrpSpPr>
        <p:grpSpPr>
          <a:xfrm rot="1024959">
            <a:off x="2970221" y="1761360"/>
            <a:ext cx="1059033" cy="1134367"/>
            <a:chOff x="4011788" y="1451480"/>
            <a:chExt cx="1059033" cy="1134367"/>
          </a:xfrm>
          <a:solidFill>
            <a:srgbClr val="FFFF66"/>
          </a:solidFill>
        </p:grpSpPr>
        <p:sp>
          <p:nvSpPr>
            <p:cNvPr id="36" name="菱形 35">
              <a:extLst>
                <a:ext uri="{FF2B5EF4-FFF2-40B4-BE49-F238E27FC236}">
                  <a16:creationId xmlns:a16="http://schemas.microsoft.com/office/drawing/2014/main" id="{F4E7FAFE-FAD8-439A-8F93-8B5BEB61A4BE}"/>
                </a:ext>
              </a:extLst>
            </p:cNvPr>
            <p:cNvSpPr/>
            <p:nvPr/>
          </p:nvSpPr>
          <p:spPr>
            <a:xfrm>
              <a:off x="4011788" y="1717685"/>
              <a:ext cx="287383" cy="868162"/>
            </a:xfrm>
            <a:prstGeom prst="diamond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菱形 36">
              <a:extLst>
                <a:ext uri="{FF2B5EF4-FFF2-40B4-BE49-F238E27FC236}">
                  <a16:creationId xmlns:a16="http://schemas.microsoft.com/office/drawing/2014/main" id="{4F972C23-4F3D-4131-85BB-B0CDF12216DD}"/>
                </a:ext>
              </a:extLst>
            </p:cNvPr>
            <p:cNvSpPr/>
            <p:nvPr/>
          </p:nvSpPr>
          <p:spPr>
            <a:xfrm rot="19379370">
              <a:off x="4272263" y="1634729"/>
              <a:ext cx="287383" cy="868162"/>
            </a:xfrm>
            <a:prstGeom prst="diamond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菱形 37">
              <a:extLst>
                <a:ext uri="{FF2B5EF4-FFF2-40B4-BE49-F238E27FC236}">
                  <a16:creationId xmlns:a16="http://schemas.microsoft.com/office/drawing/2014/main" id="{A76F7AE6-75C4-4D22-96FB-083B9B91D2B9}"/>
                </a:ext>
              </a:extLst>
            </p:cNvPr>
            <p:cNvSpPr/>
            <p:nvPr/>
          </p:nvSpPr>
          <p:spPr>
            <a:xfrm rot="19341934">
              <a:off x="4783438" y="1451480"/>
              <a:ext cx="287383" cy="868162"/>
            </a:xfrm>
            <a:prstGeom prst="diamond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菱形 38">
              <a:extLst>
                <a:ext uri="{FF2B5EF4-FFF2-40B4-BE49-F238E27FC236}">
                  <a16:creationId xmlns:a16="http://schemas.microsoft.com/office/drawing/2014/main" id="{FC8ED19B-8827-442F-A2FE-E2E67BBD57E7}"/>
                </a:ext>
              </a:extLst>
            </p:cNvPr>
            <p:cNvSpPr/>
            <p:nvPr/>
          </p:nvSpPr>
          <p:spPr>
            <a:xfrm rot="10800000">
              <a:off x="4523208" y="1542195"/>
              <a:ext cx="287383" cy="868162"/>
            </a:xfrm>
            <a:prstGeom prst="diamond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C04DCE0B-9C0B-4B53-B269-CA002A8A8202}"/>
              </a:ext>
            </a:extLst>
          </p:cNvPr>
          <p:cNvGrpSpPr>
            <a:grpSpLocks noChangeAspect="1"/>
          </p:cNvGrpSpPr>
          <p:nvPr/>
        </p:nvGrpSpPr>
        <p:grpSpPr>
          <a:xfrm>
            <a:off x="6186069" y="1734399"/>
            <a:ext cx="1187734" cy="1176538"/>
            <a:chOff x="4983809" y="1652193"/>
            <a:chExt cx="1283885" cy="1271784"/>
          </a:xfrm>
        </p:grpSpPr>
        <p:sp>
          <p:nvSpPr>
            <p:cNvPr id="45" name="任意多边形: 形状 60">
              <a:extLst>
                <a:ext uri="{FF2B5EF4-FFF2-40B4-BE49-F238E27FC236}">
                  <a16:creationId xmlns:a16="http://schemas.microsoft.com/office/drawing/2014/main" id="{6DD407B9-4EDE-4D5A-A6C7-069F196B1824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5473936" y="1803709"/>
              <a:ext cx="642242" cy="339210"/>
            </a:xfrm>
            <a:custGeom>
              <a:avLst/>
              <a:gdLst>
                <a:gd name="connsiteX0" fmla="*/ 6350 w 914400"/>
                <a:gd name="connsiteY0" fmla="*/ 0 h 927100"/>
                <a:gd name="connsiteX1" fmla="*/ 0 w 914400"/>
                <a:gd name="connsiteY1" fmla="*/ 927100 h 927100"/>
                <a:gd name="connsiteX2" fmla="*/ 914400 w 914400"/>
                <a:gd name="connsiteY2" fmla="*/ 927100 h 927100"/>
                <a:gd name="connsiteX3" fmla="*/ 571500 w 914400"/>
                <a:gd name="connsiteY3" fmla="*/ 0 h 927100"/>
                <a:gd name="connsiteX4" fmla="*/ 6350 w 914400"/>
                <a:gd name="connsiteY4" fmla="*/ 0 h 927100"/>
                <a:gd name="connsiteX0" fmla="*/ 6350 w 914400"/>
                <a:gd name="connsiteY0" fmla="*/ 0 h 927100"/>
                <a:gd name="connsiteX1" fmla="*/ 0 w 914400"/>
                <a:gd name="connsiteY1" fmla="*/ 927100 h 927100"/>
                <a:gd name="connsiteX2" fmla="*/ 914400 w 914400"/>
                <a:gd name="connsiteY2" fmla="*/ 927100 h 927100"/>
                <a:gd name="connsiteX3" fmla="*/ 288953 w 914400"/>
                <a:gd name="connsiteY3" fmla="*/ 0 h 927100"/>
                <a:gd name="connsiteX4" fmla="*/ 6350 w 914400"/>
                <a:gd name="connsiteY4" fmla="*/ 0 h 92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27100">
                  <a:moveTo>
                    <a:pt x="6350" y="0"/>
                  </a:moveTo>
                  <a:cubicBezTo>
                    <a:pt x="4233" y="309033"/>
                    <a:pt x="2117" y="618067"/>
                    <a:pt x="0" y="927100"/>
                  </a:cubicBezTo>
                  <a:lnTo>
                    <a:pt x="914400" y="927100"/>
                  </a:lnTo>
                  <a:lnTo>
                    <a:pt x="288953" y="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AE249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任意多边形: 形状 62">
              <a:extLst>
                <a:ext uri="{FF2B5EF4-FFF2-40B4-BE49-F238E27FC236}">
                  <a16:creationId xmlns:a16="http://schemas.microsoft.com/office/drawing/2014/main" id="{658905E6-AEB1-4D38-93C3-51BB68CAA309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625452" y="2285472"/>
              <a:ext cx="642242" cy="339210"/>
            </a:xfrm>
            <a:custGeom>
              <a:avLst/>
              <a:gdLst>
                <a:gd name="connsiteX0" fmla="*/ 6350 w 914400"/>
                <a:gd name="connsiteY0" fmla="*/ 0 h 927100"/>
                <a:gd name="connsiteX1" fmla="*/ 0 w 914400"/>
                <a:gd name="connsiteY1" fmla="*/ 927100 h 927100"/>
                <a:gd name="connsiteX2" fmla="*/ 914400 w 914400"/>
                <a:gd name="connsiteY2" fmla="*/ 927100 h 927100"/>
                <a:gd name="connsiteX3" fmla="*/ 571500 w 914400"/>
                <a:gd name="connsiteY3" fmla="*/ 0 h 927100"/>
                <a:gd name="connsiteX4" fmla="*/ 6350 w 914400"/>
                <a:gd name="connsiteY4" fmla="*/ 0 h 927100"/>
                <a:gd name="connsiteX0" fmla="*/ 6350 w 914400"/>
                <a:gd name="connsiteY0" fmla="*/ 0 h 927100"/>
                <a:gd name="connsiteX1" fmla="*/ 0 w 914400"/>
                <a:gd name="connsiteY1" fmla="*/ 927100 h 927100"/>
                <a:gd name="connsiteX2" fmla="*/ 914400 w 914400"/>
                <a:gd name="connsiteY2" fmla="*/ 927100 h 927100"/>
                <a:gd name="connsiteX3" fmla="*/ 288953 w 914400"/>
                <a:gd name="connsiteY3" fmla="*/ 0 h 927100"/>
                <a:gd name="connsiteX4" fmla="*/ 6350 w 914400"/>
                <a:gd name="connsiteY4" fmla="*/ 0 h 92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27100">
                  <a:moveTo>
                    <a:pt x="6350" y="0"/>
                  </a:moveTo>
                  <a:cubicBezTo>
                    <a:pt x="4233" y="309033"/>
                    <a:pt x="2117" y="618067"/>
                    <a:pt x="0" y="927100"/>
                  </a:cubicBezTo>
                  <a:lnTo>
                    <a:pt x="914400" y="927100"/>
                  </a:lnTo>
                  <a:lnTo>
                    <a:pt x="288953" y="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AE249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任意多边形: 形状 63">
              <a:extLst>
                <a:ext uri="{FF2B5EF4-FFF2-40B4-BE49-F238E27FC236}">
                  <a16:creationId xmlns:a16="http://schemas.microsoft.com/office/drawing/2014/main" id="{6FBE658C-19AF-4F95-AEF1-BA872E61367F}"/>
                </a:ext>
              </a:extLst>
            </p:cNvPr>
            <p:cNvSpPr>
              <a:spLocks noChangeAspect="1"/>
            </p:cNvSpPr>
            <p:nvPr/>
          </p:nvSpPr>
          <p:spPr>
            <a:xfrm rot="5400000" flipV="1">
              <a:off x="5134726" y="2433251"/>
              <a:ext cx="642242" cy="339210"/>
            </a:xfrm>
            <a:custGeom>
              <a:avLst/>
              <a:gdLst>
                <a:gd name="connsiteX0" fmla="*/ 6350 w 914400"/>
                <a:gd name="connsiteY0" fmla="*/ 0 h 927100"/>
                <a:gd name="connsiteX1" fmla="*/ 0 w 914400"/>
                <a:gd name="connsiteY1" fmla="*/ 927100 h 927100"/>
                <a:gd name="connsiteX2" fmla="*/ 914400 w 914400"/>
                <a:gd name="connsiteY2" fmla="*/ 927100 h 927100"/>
                <a:gd name="connsiteX3" fmla="*/ 571500 w 914400"/>
                <a:gd name="connsiteY3" fmla="*/ 0 h 927100"/>
                <a:gd name="connsiteX4" fmla="*/ 6350 w 914400"/>
                <a:gd name="connsiteY4" fmla="*/ 0 h 927100"/>
                <a:gd name="connsiteX0" fmla="*/ 6350 w 914400"/>
                <a:gd name="connsiteY0" fmla="*/ 0 h 927100"/>
                <a:gd name="connsiteX1" fmla="*/ 0 w 914400"/>
                <a:gd name="connsiteY1" fmla="*/ 927100 h 927100"/>
                <a:gd name="connsiteX2" fmla="*/ 914400 w 914400"/>
                <a:gd name="connsiteY2" fmla="*/ 927100 h 927100"/>
                <a:gd name="connsiteX3" fmla="*/ 288953 w 914400"/>
                <a:gd name="connsiteY3" fmla="*/ 0 h 927100"/>
                <a:gd name="connsiteX4" fmla="*/ 6350 w 914400"/>
                <a:gd name="connsiteY4" fmla="*/ 0 h 92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27100">
                  <a:moveTo>
                    <a:pt x="6350" y="0"/>
                  </a:moveTo>
                  <a:cubicBezTo>
                    <a:pt x="4233" y="309033"/>
                    <a:pt x="2117" y="618067"/>
                    <a:pt x="0" y="927100"/>
                  </a:cubicBezTo>
                  <a:lnTo>
                    <a:pt x="914400" y="927100"/>
                  </a:lnTo>
                  <a:lnTo>
                    <a:pt x="288953" y="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AE249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任意多边形: 形状 64">
              <a:extLst>
                <a:ext uri="{FF2B5EF4-FFF2-40B4-BE49-F238E27FC236}">
                  <a16:creationId xmlns:a16="http://schemas.microsoft.com/office/drawing/2014/main" id="{A873A641-69C4-499E-91FD-52C8666F9E80}"/>
                </a:ext>
              </a:extLst>
            </p:cNvPr>
            <p:cNvSpPr>
              <a:spLocks noChangeAspect="1"/>
            </p:cNvSpPr>
            <p:nvPr/>
          </p:nvSpPr>
          <p:spPr>
            <a:xfrm rot="10800000" flipV="1">
              <a:off x="4983809" y="1944793"/>
              <a:ext cx="642242" cy="339210"/>
            </a:xfrm>
            <a:custGeom>
              <a:avLst/>
              <a:gdLst>
                <a:gd name="connsiteX0" fmla="*/ 6350 w 914400"/>
                <a:gd name="connsiteY0" fmla="*/ 0 h 927100"/>
                <a:gd name="connsiteX1" fmla="*/ 0 w 914400"/>
                <a:gd name="connsiteY1" fmla="*/ 927100 h 927100"/>
                <a:gd name="connsiteX2" fmla="*/ 914400 w 914400"/>
                <a:gd name="connsiteY2" fmla="*/ 927100 h 927100"/>
                <a:gd name="connsiteX3" fmla="*/ 571500 w 914400"/>
                <a:gd name="connsiteY3" fmla="*/ 0 h 927100"/>
                <a:gd name="connsiteX4" fmla="*/ 6350 w 914400"/>
                <a:gd name="connsiteY4" fmla="*/ 0 h 927100"/>
                <a:gd name="connsiteX0" fmla="*/ 6350 w 914400"/>
                <a:gd name="connsiteY0" fmla="*/ 0 h 927100"/>
                <a:gd name="connsiteX1" fmla="*/ 0 w 914400"/>
                <a:gd name="connsiteY1" fmla="*/ 927100 h 927100"/>
                <a:gd name="connsiteX2" fmla="*/ 914400 w 914400"/>
                <a:gd name="connsiteY2" fmla="*/ 927100 h 927100"/>
                <a:gd name="connsiteX3" fmla="*/ 288953 w 914400"/>
                <a:gd name="connsiteY3" fmla="*/ 0 h 927100"/>
                <a:gd name="connsiteX4" fmla="*/ 6350 w 914400"/>
                <a:gd name="connsiteY4" fmla="*/ 0 h 92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27100">
                  <a:moveTo>
                    <a:pt x="6350" y="0"/>
                  </a:moveTo>
                  <a:cubicBezTo>
                    <a:pt x="4233" y="309033"/>
                    <a:pt x="2117" y="618067"/>
                    <a:pt x="0" y="927100"/>
                  </a:cubicBezTo>
                  <a:lnTo>
                    <a:pt x="914400" y="927100"/>
                  </a:lnTo>
                  <a:lnTo>
                    <a:pt x="288953" y="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AE249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任意多边形: 形状 67">
              <a:extLst>
                <a:ext uri="{FF2B5EF4-FFF2-40B4-BE49-F238E27FC236}">
                  <a16:creationId xmlns:a16="http://schemas.microsoft.com/office/drawing/2014/main" id="{B3B606AE-C07B-4B6F-897D-E461169DE65A}"/>
                </a:ext>
              </a:extLst>
            </p:cNvPr>
            <p:cNvSpPr/>
            <p:nvPr/>
          </p:nvSpPr>
          <p:spPr>
            <a:xfrm>
              <a:off x="5289550" y="2279650"/>
              <a:ext cx="539750" cy="336550"/>
            </a:xfrm>
            <a:custGeom>
              <a:avLst/>
              <a:gdLst>
                <a:gd name="connsiteX0" fmla="*/ 539750 w 539750"/>
                <a:gd name="connsiteY0" fmla="*/ 336550 h 336550"/>
                <a:gd name="connsiteX1" fmla="*/ 342900 w 539750"/>
                <a:gd name="connsiteY1" fmla="*/ 0 h 336550"/>
                <a:gd name="connsiteX2" fmla="*/ 0 w 539750"/>
                <a:gd name="connsiteY2" fmla="*/ 20320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9750" h="336550">
                  <a:moveTo>
                    <a:pt x="539750" y="336550"/>
                  </a:moveTo>
                  <a:lnTo>
                    <a:pt x="342900" y="0"/>
                  </a:lnTo>
                  <a:lnTo>
                    <a:pt x="0" y="20320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任意多边形: 形状 68">
              <a:extLst>
                <a:ext uri="{FF2B5EF4-FFF2-40B4-BE49-F238E27FC236}">
                  <a16:creationId xmlns:a16="http://schemas.microsoft.com/office/drawing/2014/main" id="{C27CEF1D-0872-4987-A648-0D8EB870ABCF}"/>
                </a:ext>
              </a:extLst>
            </p:cNvPr>
            <p:cNvSpPr/>
            <p:nvPr/>
          </p:nvSpPr>
          <p:spPr>
            <a:xfrm>
              <a:off x="5631120" y="2089149"/>
              <a:ext cx="337601" cy="201332"/>
            </a:xfrm>
            <a:custGeom>
              <a:avLst/>
              <a:gdLst>
                <a:gd name="connsiteX0" fmla="*/ 317500 w 330200"/>
                <a:gd name="connsiteY0" fmla="*/ 0 h 196850"/>
                <a:gd name="connsiteX1" fmla="*/ 0 w 330200"/>
                <a:gd name="connsiteY1" fmla="*/ 196850 h 196850"/>
                <a:gd name="connsiteX2" fmla="*/ 330200 w 330200"/>
                <a:gd name="connsiteY2" fmla="*/ 190500 h 196850"/>
                <a:gd name="connsiteX3" fmla="*/ 317500 w 330200"/>
                <a:gd name="connsiteY3" fmla="*/ 0 h 196850"/>
                <a:gd name="connsiteX0" fmla="*/ 317500 w 323850"/>
                <a:gd name="connsiteY0" fmla="*/ 0 h 196850"/>
                <a:gd name="connsiteX1" fmla="*/ 0 w 323850"/>
                <a:gd name="connsiteY1" fmla="*/ 196850 h 196850"/>
                <a:gd name="connsiteX2" fmla="*/ 323850 w 323850"/>
                <a:gd name="connsiteY2" fmla="*/ 190500 h 196850"/>
                <a:gd name="connsiteX3" fmla="*/ 317500 w 323850"/>
                <a:gd name="connsiteY3" fmla="*/ 0 h 196850"/>
                <a:gd name="connsiteX0" fmla="*/ 317500 w 323850"/>
                <a:gd name="connsiteY0" fmla="*/ 0 h 196850"/>
                <a:gd name="connsiteX1" fmla="*/ 0 w 323850"/>
                <a:gd name="connsiteY1" fmla="*/ 196850 h 196850"/>
                <a:gd name="connsiteX2" fmla="*/ 323850 w 323850"/>
                <a:gd name="connsiteY2" fmla="*/ 190500 h 196850"/>
                <a:gd name="connsiteX3" fmla="*/ 317500 w 323850"/>
                <a:gd name="connsiteY3" fmla="*/ 0 h 196850"/>
                <a:gd name="connsiteX0" fmla="*/ 329407 w 329407"/>
                <a:gd name="connsiteY0" fmla="*/ 0 h 196850"/>
                <a:gd name="connsiteX1" fmla="*/ 0 w 329407"/>
                <a:gd name="connsiteY1" fmla="*/ 196850 h 196850"/>
                <a:gd name="connsiteX2" fmla="*/ 323850 w 329407"/>
                <a:gd name="connsiteY2" fmla="*/ 190500 h 196850"/>
                <a:gd name="connsiteX3" fmla="*/ 329407 w 329407"/>
                <a:gd name="connsiteY3" fmla="*/ 0 h 196850"/>
                <a:gd name="connsiteX0" fmla="*/ 334169 w 334169"/>
                <a:gd name="connsiteY0" fmla="*/ 0 h 194469"/>
                <a:gd name="connsiteX1" fmla="*/ 0 w 334169"/>
                <a:gd name="connsiteY1" fmla="*/ 194469 h 194469"/>
                <a:gd name="connsiteX2" fmla="*/ 328612 w 334169"/>
                <a:gd name="connsiteY2" fmla="*/ 190500 h 194469"/>
                <a:gd name="connsiteX3" fmla="*/ 334169 w 334169"/>
                <a:gd name="connsiteY3" fmla="*/ 0 h 194469"/>
                <a:gd name="connsiteX0" fmla="*/ 334169 w 334169"/>
                <a:gd name="connsiteY0" fmla="*/ 0 h 194469"/>
                <a:gd name="connsiteX1" fmla="*/ 0 w 334169"/>
                <a:gd name="connsiteY1" fmla="*/ 194469 h 194469"/>
                <a:gd name="connsiteX2" fmla="*/ 333374 w 334169"/>
                <a:gd name="connsiteY2" fmla="*/ 188119 h 194469"/>
                <a:gd name="connsiteX3" fmla="*/ 334169 w 334169"/>
                <a:gd name="connsiteY3" fmla="*/ 0 h 194469"/>
                <a:gd name="connsiteX0" fmla="*/ 334169 w 334169"/>
                <a:gd name="connsiteY0" fmla="*/ 0 h 194469"/>
                <a:gd name="connsiteX1" fmla="*/ 0 w 334169"/>
                <a:gd name="connsiteY1" fmla="*/ 194469 h 194469"/>
                <a:gd name="connsiteX2" fmla="*/ 333374 w 334169"/>
                <a:gd name="connsiteY2" fmla="*/ 190501 h 194469"/>
                <a:gd name="connsiteX3" fmla="*/ 334169 w 334169"/>
                <a:gd name="connsiteY3" fmla="*/ 0 h 194469"/>
                <a:gd name="connsiteX0" fmla="*/ 337601 w 337601"/>
                <a:gd name="connsiteY0" fmla="*/ 0 h 201333"/>
                <a:gd name="connsiteX1" fmla="*/ 0 w 337601"/>
                <a:gd name="connsiteY1" fmla="*/ 201333 h 201333"/>
                <a:gd name="connsiteX2" fmla="*/ 336806 w 337601"/>
                <a:gd name="connsiteY2" fmla="*/ 190501 h 201333"/>
                <a:gd name="connsiteX3" fmla="*/ 337601 w 337601"/>
                <a:gd name="connsiteY3" fmla="*/ 0 h 201333"/>
                <a:gd name="connsiteX0" fmla="*/ 337601 w 337601"/>
                <a:gd name="connsiteY0" fmla="*/ 0 h 201333"/>
                <a:gd name="connsiteX1" fmla="*/ 0 w 337601"/>
                <a:gd name="connsiteY1" fmla="*/ 201333 h 201333"/>
                <a:gd name="connsiteX2" fmla="*/ 336806 w 337601"/>
                <a:gd name="connsiteY2" fmla="*/ 197365 h 201333"/>
                <a:gd name="connsiteX3" fmla="*/ 337601 w 337601"/>
                <a:gd name="connsiteY3" fmla="*/ 0 h 20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601" h="201333">
                  <a:moveTo>
                    <a:pt x="337601" y="0"/>
                  </a:moveTo>
                  <a:lnTo>
                    <a:pt x="0" y="201333"/>
                  </a:lnTo>
                  <a:lnTo>
                    <a:pt x="336806" y="197365"/>
                  </a:lnTo>
                  <a:lnTo>
                    <a:pt x="337601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任意多边形: 形状 65">
              <a:extLst>
                <a:ext uri="{FF2B5EF4-FFF2-40B4-BE49-F238E27FC236}">
                  <a16:creationId xmlns:a16="http://schemas.microsoft.com/office/drawing/2014/main" id="{BF6CB206-254F-4874-B044-4B6060F1349F}"/>
                </a:ext>
              </a:extLst>
            </p:cNvPr>
            <p:cNvSpPr/>
            <p:nvPr/>
          </p:nvSpPr>
          <p:spPr>
            <a:xfrm>
              <a:off x="5422900" y="1949450"/>
              <a:ext cx="539750" cy="330200"/>
            </a:xfrm>
            <a:custGeom>
              <a:avLst/>
              <a:gdLst>
                <a:gd name="connsiteX0" fmla="*/ 539750 w 539750"/>
                <a:gd name="connsiteY0" fmla="*/ 133350 h 330200"/>
                <a:gd name="connsiteX1" fmla="*/ 203200 w 539750"/>
                <a:gd name="connsiteY1" fmla="*/ 330200 h 330200"/>
                <a:gd name="connsiteX2" fmla="*/ 0 w 539750"/>
                <a:gd name="connsiteY2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9750" h="330200">
                  <a:moveTo>
                    <a:pt x="539750" y="133350"/>
                  </a:moveTo>
                  <a:lnTo>
                    <a:pt x="203200" y="33020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任意多边形: 形状 69">
              <a:extLst>
                <a:ext uri="{FF2B5EF4-FFF2-40B4-BE49-F238E27FC236}">
                  <a16:creationId xmlns:a16="http://schemas.microsoft.com/office/drawing/2014/main" id="{F4E7C13D-CAD7-42BC-A5DC-8C4F35969C6D}"/>
                </a:ext>
              </a:extLst>
            </p:cNvPr>
            <p:cNvSpPr/>
            <p:nvPr/>
          </p:nvSpPr>
          <p:spPr>
            <a:xfrm rot="16200000">
              <a:off x="5363111" y="2021068"/>
              <a:ext cx="334168" cy="197242"/>
            </a:xfrm>
            <a:custGeom>
              <a:avLst/>
              <a:gdLst>
                <a:gd name="connsiteX0" fmla="*/ 317500 w 330200"/>
                <a:gd name="connsiteY0" fmla="*/ 0 h 196850"/>
                <a:gd name="connsiteX1" fmla="*/ 0 w 330200"/>
                <a:gd name="connsiteY1" fmla="*/ 196850 h 196850"/>
                <a:gd name="connsiteX2" fmla="*/ 330200 w 330200"/>
                <a:gd name="connsiteY2" fmla="*/ 190500 h 196850"/>
                <a:gd name="connsiteX3" fmla="*/ 317500 w 330200"/>
                <a:gd name="connsiteY3" fmla="*/ 0 h 196850"/>
                <a:gd name="connsiteX0" fmla="*/ 317500 w 323850"/>
                <a:gd name="connsiteY0" fmla="*/ 0 h 196850"/>
                <a:gd name="connsiteX1" fmla="*/ 0 w 323850"/>
                <a:gd name="connsiteY1" fmla="*/ 196850 h 196850"/>
                <a:gd name="connsiteX2" fmla="*/ 323850 w 323850"/>
                <a:gd name="connsiteY2" fmla="*/ 190500 h 196850"/>
                <a:gd name="connsiteX3" fmla="*/ 317500 w 323850"/>
                <a:gd name="connsiteY3" fmla="*/ 0 h 196850"/>
                <a:gd name="connsiteX0" fmla="*/ 317500 w 323850"/>
                <a:gd name="connsiteY0" fmla="*/ 0 h 196850"/>
                <a:gd name="connsiteX1" fmla="*/ 0 w 323850"/>
                <a:gd name="connsiteY1" fmla="*/ 196850 h 196850"/>
                <a:gd name="connsiteX2" fmla="*/ 323850 w 323850"/>
                <a:gd name="connsiteY2" fmla="*/ 190500 h 196850"/>
                <a:gd name="connsiteX3" fmla="*/ 317500 w 323850"/>
                <a:gd name="connsiteY3" fmla="*/ 0 h 196850"/>
                <a:gd name="connsiteX0" fmla="*/ 329407 w 329407"/>
                <a:gd name="connsiteY0" fmla="*/ 0 h 196850"/>
                <a:gd name="connsiteX1" fmla="*/ 0 w 329407"/>
                <a:gd name="connsiteY1" fmla="*/ 196850 h 196850"/>
                <a:gd name="connsiteX2" fmla="*/ 323850 w 329407"/>
                <a:gd name="connsiteY2" fmla="*/ 190500 h 196850"/>
                <a:gd name="connsiteX3" fmla="*/ 329407 w 329407"/>
                <a:gd name="connsiteY3" fmla="*/ 0 h 196850"/>
                <a:gd name="connsiteX0" fmla="*/ 334169 w 334169"/>
                <a:gd name="connsiteY0" fmla="*/ 0 h 194469"/>
                <a:gd name="connsiteX1" fmla="*/ 0 w 334169"/>
                <a:gd name="connsiteY1" fmla="*/ 194469 h 194469"/>
                <a:gd name="connsiteX2" fmla="*/ 328612 w 334169"/>
                <a:gd name="connsiteY2" fmla="*/ 190500 h 194469"/>
                <a:gd name="connsiteX3" fmla="*/ 334169 w 334169"/>
                <a:gd name="connsiteY3" fmla="*/ 0 h 194469"/>
                <a:gd name="connsiteX0" fmla="*/ 334169 w 334169"/>
                <a:gd name="connsiteY0" fmla="*/ 0 h 194469"/>
                <a:gd name="connsiteX1" fmla="*/ 0 w 334169"/>
                <a:gd name="connsiteY1" fmla="*/ 194469 h 194469"/>
                <a:gd name="connsiteX2" fmla="*/ 333374 w 334169"/>
                <a:gd name="connsiteY2" fmla="*/ 188119 h 194469"/>
                <a:gd name="connsiteX3" fmla="*/ 334169 w 334169"/>
                <a:gd name="connsiteY3" fmla="*/ 0 h 194469"/>
                <a:gd name="connsiteX0" fmla="*/ 334169 w 334169"/>
                <a:gd name="connsiteY0" fmla="*/ 0 h 194469"/>
                <a:gd name="connsiteX1" fmla="*/ 0 w 334169"/>
                <a:gd name="connsiteY1" fmla="*/ 194469 h 194469"/>
                <a:gd name="connsiteX2" fmla="*/ 333374 w 334169"/>
                <a:gd name="connsiteY2" fmla="*/ 190501 h 194469"/>
                <a:gd name="connsiteX3" fmla="*/ 334169 w 334169"/>
                <a:gd name="connsiteY3" fmla="*/ 0 h 194469"/>
                <a:gd name="connsiteX0" fmla="*/ 334168 w 334168"/>
                <a:gd name="connsiteY0" fmla="*/ 0 h 197242"/>
                <a:gd name="connsiteX1" fmla="*/ 0 w 334168"/>
                <a:gd name="connsiteY1" fmla="*/ 197242 h 197242"/>
                <a:gd name="connsiteX2" fmla="*/ 333374 w 334168"/>
                <a:gd name="connsiteY2" fmla="*/ 193274 h 197242"/>
                <a:gd name="connsiteX3" fmla="*/ 334168 w 334168"/>
                <a:gd name="connsiteY3" fmla="*/ 0 h 197242"/>
                <a:gd name="connsiteX0" fmla="*/ 334168 w 334168"/>
                <a:gd name="connsiteY0" fmla="*/ 0 h 197242"/>
                <a:gd name="connsiteX1" fmla="*/ 0 w 334168"/>
                <a:gd name="connsiteY1" fmla="*/ 197242 h 197242"/>
                <a:gd name="connsiteX2" fmla="*/ 333374 w 334168"/>
                <a:gd name="connsiteY2" fmla="*/ 193274 h 197242"/>
                <a:gd name="connsiteX3" fmla="*/ 334168 w 334168"/>
                <a:gd name="connsiteY3" fmla="*/ 0 h 19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168" h="197242">
                  <a:moveTo>
                    <a:pt x="334168" y="0"/>
                  </a:moveTo>
                  <a:lnTo>
                    <a:pt x="0" y="197242"/>
                  </a:lnTo>
                  <a:lnTo>
                    <a:pt x="333374" y="193274"/>
                  </a:lnTo>
                  <a:cubicBezTo>
                    <a:pt x="333639" y="128849"/>
                    <a:pt x="333903" y="64425"/>
                    <a:pt x="33416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任意多边形: 形状 70">
              <a:extLst>
                <a:ext uri="{FF2B5EF4-FFF2-40B4-BE49-F238E27FC236}">
                  <a16:creationId xmlns:a16="http://schemas.microsoft.com/office/drawing/2014/main" id="{23F7E2A2-98E4-4254-A4E8-D7E60F27AB8B}"/>
                </a:ext>
              </a:extLst>
            </p:cNvPr>
            <p:cNvSpPr/>
            <p:nvPr/>
          </p:nvSpPr>
          <p:spPr>
            <a:xfrm rot="10800000">
              <a:off x="5290203" y="2286159"/>
              <a:ext cx="334169" cy="194469"/>
            </a:xfrm>
            <a:custGeom>
              <a:avLst/>
              <a:gdLst>
                <a:gd name="connsiteX0" fmla="*/ 317500 w 330200"/>
                <a:gd name="connsiteY0" fmla="*/ 0 h 196850"/>
                <a:gd name="connsiteX1" fmla="*/ 0 w 330200"/>
                <a:gd name="connsiteY1" fmla="*/ 196850 h 196850"/>
                <a:gd name="connsiteX2" fmla="*/ 330200 w 330200"/>
                <a:gd name="connsiteY2" fmla="*/ 190500 h 196850"/>
                <a:gd name="connsiteX3" fmla="*/ 317500 w 330200"/>
                <a:gd name="connsiteY3" fmla="*/ 0 h 196850"/>
                <a:gd name="connsiteX0" fmla="*/ 317500 w 323850"/>
                <a:gd name="connsiteY0" fmla="*/ 0 h 196850"/>
                <a:gd name="connsiteX1" fmla="*/ 0 w 323850"/>
                <a:gd name="connsiteY1" fmla="*/ 196850 h 196850"/>
                <a:gd name="connsiteX2" fmla="*/ 323850 w 323850"/>
                <a:gd name="connsiteY2" fmla="*/ 190500 h 196850"/>
                <a:gd name="connsiteX3" fmla="*/ 317500 w 323850"/>
                <a:gd name="connsiteY3" fmla="*/ 0 h 196850"/>
                <a:gd name="connsiteX0" fmla="*/ 317500 w 323850"/>
                <a:gd name="connsiteY0" fmla="*/ 0 h 196850"/>
                <a:gd name="connsiteX1" fmla="*/ 0 w 323850"/>
                <a:gd name="connsiteY1" fmla="*/ 196850 h 196850"/>
                <a:gd name="connsiteX2" fmla="*/ 323850 w 323850"/>
                <a:gd name="connsiteY2" fmla="*/ 190500 h 196850"/>
                <a:gd name="connsiteX3" fmla="*/ 317500 w 323850"/>
                <a:gd name="connsiteY3" fmla="*/ 0 h 196850"/>
                <a:gd name="connsiteX0" fmla="*/ 329407 w 329407"/>
                <a:gd name="connsiteY0" fmla="*/ 0 h 196850"/>
                <a:gd name="connsiteX1" fmla="*/ 0 w 329407"/>
                <a:gd name="connsiteY1" fmla="*/ 196850 h 196850"/>
                <a:gd name="connsiteX2" fmla="*/ 323850 w 329407"/>
                <a:gd name="connsiteY2" fmla="*/ 190500 h 196850"/>
                <a:gd name="connsiteX3" fmla="*/ 329407 w 329407"/>
                <a:gd name="connsiteY3" fmla="*/ 0 h 196850"/>
                <a:gd name="connsiteX0" fmla="*/ 334169 w 334169"/>
                <a:gd name="connsiteY0" fmla="*/ 0 h 194469"/>
                <a:gd name="connsiteX1" fmla="*/ 0 w 334169"/>
                <a:gd name="connsiteY1" fmla="*/ 194469 h 194469"/>
                <a:gd name="connsiteX2" fmla="*/ 328612 w 334169"/>
                <a:gd name="connsiteY2" fmla="*/ 190500 h 194469"/>
                <a:gd name="connsiteX3" fmla="*/ 334169 w 334169"/>
                <a:gd name="connsiteY3" fmla="*/ 0 h 194469"/>
                <a:gd name="connsiteX0" fmla="*/ 334169 w 334169"/>
                <a:gd name="connsiteY0" fmla="*/ 0 h 194469"/>
                <a:gd name="connsiteX1" fmla="*/ 0 w 334169"/>
                <a:gd name="connsiteY1" fmla="*/ 194469 h 194469"/>
                <a:gd name="connsiteX2" fmla="*/ 333374 w 334169"/>
                <a:gd name="connsiteY2" fmla="*/ 188119 h 194469"/>
                <a:gd name="connsiteX3" fmla="*/ 334169 w 334169"/>
                <a:gd name="connsiteY3" fmla="*/ 0 h 194469"/>
                <a:gd name="connsiteX0" fmla="*/ 334169 w 334169"/>
                <a:gd name="connsiteY0" fmla="*/ 0 h 194469"/>
                <a:gd name="connsiteX1" fmla="*/ 0 w 334169"/>
                <a:gd name="connsiteY1" fmla="*/ 194469 h 194469"/>
                <a:gd name="connsiteX2" fmla="*/ 333374 w 334169"/>
                <a:gd name="connsiteY2" fmla="*/ 190501 h 194469"/>
                <a:gd name="connsiteX3" fmla="*/ 334169 w 334169"/>
                <a:gd name="connsiteY3" fmla="*/ 0 h 19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169" h="194469">
                  <a:moveTo>
                    <a:pt x="334169" y="0"/>
                  </a:moveTo>
                  <a:lnTo>
                    <a:pt x="0" y="194469"/>
                  </a:lnTo>
                  <a:lnTo>
                    <a:pt x="333374" y="190501"/>
                  </a:lnTo>
                  <a:lnTo>
                    <a:pt x="334169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任意多边形: 形状 71">
              <a:extLst>
                <a:ext uri="{FF2B5EF4-FFF2-40B4-BE49-F238E27FC236}">
                  <a16:creationId xmlns:a16="http://schemas.microsoft.com/office/drawing/2014/main" id="{1A259324-288E-4DA8-9E22-300747F6104D}"/>
                </a:ext>
              </a:extLst>
            </p:cNvPr>
            <p:cNvSpPr/>
            <p:nvPr/>
          </p:nvSpPr>
          <p:spPr>
            <a:xfrm rot="5400000">
              <a:off x="5558284" y="2358706"/>
              <a:ext cx="343672" cy="193611"/>
            </a:xfrm>
            <a:custGeom>
              <a:avLst/>
              <a:gdLst>
                <a:gd name="connsiteX0" fmla="*/ 317500 w 330200"/>
                <a:gd name="connsiteY0" fmla="*/ 0 h 196850"/>
                <a:gd name="connsiteX1" fmla="*/ 0 w 330200"/>
                <a:gd name="connsiteY1" fmla="*/ 196850 h 196850"/>
                <a:gd name="connsiteX2" fmla="*/ 330200 w 330200"/>
                <a:gd name="connsiteY2" fmla="*/ 190500 h 196850"/>
                <a:gd name="connsiteX3" fmla="*/ 317500 w 330200"/>
                <a:gd name="connsiteY3" fmla="*/ 0 h 196850"/>
                <a:gd name="connsiteX0" fmla="*/ 317500 w 323850"/>
                <a:gd name="connsiteY0" fmla="*/ 0 h 196850"/>
                <a:gd name="connsiteX1" fmla="*/ 0 w 323850"/>
                <a:gd name="connsiteY1" fmla="*/ 196850 h 196850"/>
                <a:gd name="connsiteX2" fmla="*/ 323850 w 323850"/>
                <a:gd name="connsiteY2" fmla="*/ 190500 h 196850"/>
                <a:gd name="connsiteX3" fmla="*/ 317500 w 323850"/>
                <a:gd name="connsiteY3" fmla="*/ 0 h 196850"/>
                <a:gd name="connsiteX0" fmla="*/ 317500 w 323850"/>
                <a:gd name="connsiteY0" fmla="*/ 0 h 196850"/>
                <a:gd name="connsiteX1" fmla="*/ 0 w 323850"/>
                <a:gd name="connsiteY1" fmla="*/ 196850 h 196850"/>
                <a:gd name="connsiteX2" fmla="*/ 323850 w 323850"/>
                <a:gd name="connsiteY2" fmla="*/ 190500 h 196850"/>
                <a:gd name="connsiteX3" fmla="*/ 317500 w 323850"/>
                <a:gd name="connsiteY3" fmla="*/ 0 h 196850"/>
                <a:gd name="connsiteX0" fmla="*/ 329407 w 329407"/>
                <a:gd name="connsiteY0" fmla="*/ 0 h 196850"/>
                <a:gd name="connsiteX1" fmla="*/ 0 w 329407"/>
                <a:gd name="connsiteY1" fmla="*/ 196850 h 196850"/>
                <a:gd name="connsiteX2" fmla="*/ 323850 w 329407"/>
                <a:gd name="connsiteY2" fmla="*/ 190500 h 196850"/>
                <a:gd name="connsiteX3" fmla="*/ 329407 w 329407"/>
                <a:gd name="connsiteY3" fmla="*/ 0 h 196850"/>
                <a:gd name="connsiteX0" fmla="*/ 334169 w 334169"/>
                <a:gd name="connsiteY0" fmla="*/ 0 h 194469"/>
                <a:gd name="connsiteX1" fmla="*/ 0 w 334169"/>
                <a:gd name="connsiteY1" fmla="*/ 194469 h 194469"/>
                <a:gd name="connsiteX2" fmla="*/ 328612 w 334169"/>
                <a:gd name="connsiteY2" fmla="*/ 190500 h 194469"/>
                <a:gd name="connsiteX3" fmla="*/ 334169 w 334169"/>
                <a:gd name="connsiteY3" fmla="*/ 0 h 194469"/>
                <a:gd name="connsiteX0" fmla="*/ 334169 w 334169"/>
                <a:gd name="connsiteY0" fmla="*/ 0 h 194469"/>
                <a:gd name="connsiteX1" fmla="*/ 0 w 334169"/>
                <a:gd name="connsiteY1" fmla="*/ 194469 h 194469"/>
                <a:gd name="connsiteX2" fmla="*/ 333374 w 334169"/>
                <a:gd name="connsiteY2" fmla="*/ 188119 h 194469"/>
                <a:gd name="connsiteX3" fmla="*/ 334169 w 334169"/>
                <a:gd name="connsiteY3" fmla="*/ 0 h 194469"/>
                <a:gd name="connsiteX0" fmla="*/ 334169 w 334169"/>
                <a:gd name="connsiteY0" fmla="*/ 0 h 194469"/>
                <a:gd name="connsiteX1" fmla="*/ 0 w 334169"/>
                <a:gd name="connsiteY1" fmla="*/ 194469 h 194469"/>
                <a:gd name="connsiteX2" fmla="*/ 333374 w 334169"/>
                <a:gd name="connsiteY2" fmla="*/ 190501 h 194469"/>
                <a:gd name="connsiteX3" fmla="*/ 334169 w 334169"/>
                <a:gd name="connsiteY3" fmla="*/ 0 h 194469"/>
                <a:gd name="connsiteX0" fmla="*/ 334168 w 334168"/>
                <a:gd name="connsiteY0" fmla="*/ 0 h 194468"/>
                <a:gd name="connsiteX1" fmla="*/ 0 w 334168"/>
                <a:gd name="connsiteY1" fmla="*/ 194468 h 194468"/>
                <a:gd name="connsiteX2" fmla="*/ 333373 w 334168"/>
                <a:gd name="connsiteY2" fmla="*/ 190501 h 194468"/>
                <a:gd name="connsiteX3" fmla="*/ 334168 w 334168"/>
                <a:gd name="connsiteY3" fmla="*/ 0 h 194468"/>
                <a:gd name="connsiteX0" fmla="*/ 334168 w 334168"/>
                <a:gd name="connsiteY0" fmla="*/ 0 h 194468"/>
                <a:gd name="connsiteX1" fmla="*/ 0 w 334168"/>
                <a:gd name="connsiteY1" fmla="*/ 194468 h 194468"/>
                <a:gd name="connsiteX2" fmla="*/ 333373 w 334168"/>
                <a:gd name="connsiteY2" fmla="*/ 190501 h 194468"/>
                <a:gd name="connsiteX3" fmla="*/ 334168 w 334168"/>
                <a:gd name="connsiteY3" fmla="*/ 0 h 194468"/>
                <a:gd name="connsiteX0" fmla="*/ 337600 w 337600"/>
                <a:gd name="connsiteY0" fmla="*/ 0 h 201332"/>
                <a:gd name="connsiteX1" fmla="*/ 0 w 337600"/>
                <a:gd name="connsiteY1" fmla="*/ 201332 h 201332"/>
                <a:gd name="connsiteX2" fmla="*/ 333373 w 337600"/>
                <a:gd name="connsiteY2" fmla="*/ 197365 h 201332"/>
                <a:gd name="connsiteX3" fmla="*/ 337600 w 337600"/>
                <a:gd name="connsiteY3" fmla="*/ 0 h 201332"/>
                <a:gd name="connsiteX0" fmla="*/ 337600 w 343672"/>
                <a:gd name="connsiteY0" fmla="*/ 0 h 201332"/>
                <a:gd name="connsiteX1" fmla="*/ 0 w 343672"/>
                <a:gd name="connsiteY1" fmla="*/ 201332 h 201332"/>
                <a:gd name="connsiteX2" fmla="*/ 343672 w 343672"/>
                <a:gd name="connsiteY2" fmla="*/ 200796 h 201332"/>
                <a:gd name="connsiteX3" fmla="*/ 337600 w 343672"/>
                <a:gd name="connsiteY3" fmla="*/ 0 h 201332"/>
                <a:gd name="connsiteX0" fmla="*/ 337600 w 343672"/>
                <a:gd name="connsiteY0" fmla="*/ 0 h 196184"/>
                <a:gd name="connsiteX1" fmla="*/ 0 w 343672"/>
                <a:gd name="connsiteY1" fmla="*/ 196184 h 196184"/>
                <a:gd name="connsiteX2" fmla="*/ 343672 w 343672"/>
                <a:gd name="connsiteY2" fmla="*/ 195648 h 196184"/>
                <a:gd name="connsiteX3" fmla="*/ 337600 w 343672"/>
                <a:gd name="connsiteY3" fmla="*/ 0 h 196184"/>
                <a:gd name="connsiteX0" fmla="*/ 340174 w 343672"/>
                <a:gd name="connsiteY0" fmla="*/ 0 h 196184"/>
                <a:gd name="connsiteX1" fmla="*/ 0 w 343672"/>
                <a:gd name="connsiteY1" fmla="*/ 196184 h 196184"/>
                <a:gd name="connsiteX2" fmla="*/ 343672 w 343672"/>
                <a:gd name="connsiteY2" fmla="*/ 195648 h 196184"/>
                <a:gd name="connsiteX3" fmla="*/ 340174 w 343672"/>
                <a:gd name="connsiteY3" fmla="*/ 0 h 196184"/>
                <a:gd name="connsiteX0" fmla="*/ 342748 w 343672"/>
                <a:gd name="connsiteY0" fmla="*/ 0 h 193610"/>
                <a:gd name="connsiteX1" fmla="*/ 0 w 343672"/>
                <a:gd name="connsiteY1" fmla="*/ 193610 h 193610"/>
                <a:gd name="connsiteX2" fmla="*/ 343672 w 343672"/>
                <a:gd name="connsiteY2" fmla="*/ 193074 h 193610"/>
                <a:gd name="connsiteX3" fmla="*/ 342748 w 343672"/>
                <a:gd name="connsiteY3" fmla="*/ 0 h 19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672" h="193610">
                  <a:moveTo>
                    <a:pt x="342748" y="0"/>
                  </a:moveTo>
                  <a:lnTo>
                    <a:pt x="0" y="193610"/>
                  </a:lnTo>
                  <a:lnTo>
                    <a:pt x="343672" y="193074"/>
                  </a:lnTo>
                  <a:lnTo>
                    <a:pt x="342748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512471" y="1886581"/>
            <a:ext cx="914400" cy="913796"/>
            <a:chOff x="1777870" y="4749250"/>
            <a:chExt cx="914400" cy="913796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A64A2BE7-3EAB-4857-9A5D-377791886A56}"/>
                </a:ext>
              </a:extLst>
            </p:cNvPr>
            <p:cNvSpPr/>
            <p:nvPr/>
          </p:nvSpPr>
          <p:spPr>
            <a:xfrm>
              <a:off x="1777870" y="4749250"/>
              <a:ext cx="914400" cy="913796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330D826A-6B61-461A-BBB4-A16B7E2D852A}"/>
                </a:ext>
              </a:extLst>
            </p:cNvPr>
            <p:cNvSpPr/>
            <p:nvPr/>
          </p:nvSpPr>
          <p:spPr>
            <a:xfrm rot="2700000">
              <a:off x="1915795" y="4891179"/>
              <a:ext cx="640080" cy="64008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617720" y="1876259"/>
            <a:ext cx="1060704" cy="914400"/>
            <a:chOff x="4617720" y="1777106"/>
            <a:chExt cx="1060704" cy="914400"/>
          </a:xfrm>
        </p:grpSpPr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12451F0D-AB10-4B2C-A487-918E698B74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40487" y="2074882"/>
              <a:ext cx="612000" cy="612000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等腰三角形 59"/>
            <p:cNvSpPr/>
            <p:nvPr/>
          </p:nvSpPr>
          <p:spPr>
            <a:xfrm>
              <a:off x="4617720" y="1777106"/>
              <a:ext cx="1060704" cy="914400"/>
            </a:xfrm>
            <a:prstGeom prst="triangl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5969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F80DA95A-6CE3-4BAD-B627-8D5C84E7EE69}"/>
              </a:ext>
            </a:extLst>
          </p:cNvPr>
          <p:cNvGrpSpPr>
            <a:grpSpLocks noChangeAspect="1"/>
          </p:cNvGrpSpPr>
          <p:nvPr/>
        </p:nvGrpSpPr>
        <p:grpSpPr>
          <a:xfrm>
            <a:off x="2692788" y="2838906"/>
            <a:ext cx="961583" cy="961583"/>
            <a:chOff x="5706068" y="2707698"/>
            <a:chExt cx="1177381" cy="1177381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CF0982BC-E857-49F0-9C26-465E17B8D2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06068" y="2707698"/>
              <a:ext cx="1177381" cy="1177381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菱形 34">
              <a:extLst>
                <a:ext uri="{FF2B5EF4-FFF2-40B4-BE49-F238E27FC236}">
                  <a16:creationId xmlns:a16="http://schemas.microsoft.com/office/drawing/2014/main" id="{7A9C45D9-0613-41F2-99DA-3DCCF042F14E}"/>
                </a:ext>
              </a:extLst>
            </p:cNvPr>
            <p:cNvSpPr/>
            <p:nvPr/>
          </p:nvSpPr>
          <p:spPr>
            <a:xfrm>
              <a:off x="6124577" y="2716361"/>
              <a:ext cx="342368" cy="579029"/>
            </a:xfrm>
            <a:prstGeom prst="diamond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菱形 40">
              <a:extLst>
                <a:ext uri="{FF2B5EF4-FFF2-40B4-BE49-F238E27FC236}">
                  <a16:creationId xmlns:a16="http://schemas.microsoft.com/office/drawing/2014/main" id="{4EE19BD5-CE38-4574-AA1B-2643545413FC}"/>
                </a:ext>
              </a:extLst>
            </p:cNvPr>
            <p:cNvSpPr/>
            <p:nvPr/>
          </p:nvSpPr>
          <p:spPr>
            <a:xfrm rot="7210735">
              <a:off x="6379234" y="3159300"/>
              <a:ext cx="342368" cy="579029"/>
            </a:xfrm>
            <a:prstGeom prst="diamond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菱形 42">
              <a:extLst>
                <a:ext uri="{FF2B5EF4-FFF2-40B4-BE49-F238E27FC236}">
                  <a16:creationId xmlns:a16="http://schemas.microsoft.com/office/drawing/2014/main" id="{BF8A4B39-E879-45D3-BB3C-4406FEAF4ED7}"/>
                </a:ext>
              </a:extLst>
            </p:cNvPr>
            <p:cNvSpPr/>
            <p:nvPr/>
          </p:nvSpPr>
          <p:spPr>
            <a:xfrm rot="3600000">
              <a:off x="5870569" y="3155177"/>
              <a:ext cx="342368" cy="579029"/>
            </a:xfrm>
            <a:prstGeom prst="diamond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45EEEF5A-EB9A-45BE-98F5-DB5F09DF2814}"/>
              </a:ext>
            </a:extLst>
          </p:cNvPr>
          <p:cNvGrpSpPr/>
          <p:nvPr/>
        </p:nvGrpSpPr>
        <p:grpSpPr>
          <a:xfrm>
            <a:off x="4196157" y="2815333"/>
            <a:ext cx="1060704" cy="914400"/>
            <a:chOff x="3916248" y="2774901"/>
            <a:chExt cx="1060704" cy="914400"/>
          </a:xfrm>
        </p:grpSpPr>
        <p:sp>
          <p:nvSpPr>
            <p:cNvPr id="70" name="等腰三角形 69">
              <a:extLst>
                <a:ext uri="{FF2B5EF4-FFF2-40B4-BE49-F238E27FC236}">
                  <a16:creationId xmlns:a16="http://schemas.microsoft.com/office/drawing/2014/main" id="{57392DA9-8031-496C-B11D-D56CEAEBD436}"/>
                </a:ext>
              </a:extLst>
            </p:cNvPr>
            <p:cNvSpPr/>
            <p:nvPr/>
          </p:nvSpPr>
          <p:spPr>
            <a:xfrm>
              <a:off x="3916248" y="2774901"/>
              <a:ext cx="1060704" cy="914400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箭头: 上 71">
              <a:extLst>
                <a:ext uri="{FF2B5EF4-FFF2-40B4-BE49-F238E27FC236}">
                  <a16:creationId xmlns:a16="http://schemas.microsoft.com/office/drawing/2014/main" id="{902666E2-73F8-4A9C-82FC-66D4525EB6A0}"/>
                </a:ext>
              </a:extLst>
            </p:cNvPr>
            <p:cNvSpPr/>
            <p:nvPr/>
          </p:nvSpPr>
          <p:spPr>
            <a:xfrm>
              <a:off x="4350293" y="3053441"/>
              <a:ext cx="182880" cy="263082"/>
            </a:xfrm>
            <a:prstGeom prst="upArrow">
              <a:avLst/>
            </a:prstGeom>
            <a:solidFill>
              <a:srgbClr val="9933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箭头: 上 72">
              <a:extLst>
                <a:ext uri="{FF2B5EF4-FFF2-40B4-BE49-F238E27FC236}">
                  <a16:creationId xmlns:a16="http://schemas.microsoft.com/office/drawing/2014/main" id="{6DE9A037-69D5-4CC1-9374-BAD1E6230F6B}"/>
                </a:ext>
              </a:extLst>
            </p:cNvPr>
            <p:cNvSpPr/>
            <p:nvPr/>
          </p:nvSpPr>
          <p:spPr>
            <a:xfrm rot="10800000">
              <a:off x="4351344" y="3317226"/>
              <a:ext cx="182880" cy="263082"/>
            </a:xfrm>
            <a:prstGeom prst="upArrow">
              <a:avLst/>
            </a:prstGeom>
            <a:solidFill>
              <a:srgbClr val="9933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1" name="图片 80">
            <a:hlinkClick r:id="rId4" action="ppaction://hlinksldjump"/>
            <a:extLst>
              <a:ext uri="{FF2B5EF4-FFF2-40B4-BE49-F238E27FC236}">
                <a16:creationId xmlns:a16="http://schemas.microsoft.com/office/drawing/2014/main" id="{F7E79C68-1FF6-42DC-9CF8-719A3D296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4434831" y="4056480"/>
            <a:ext cx="548640" cy="461665"/>
          </a:xfrm>
          <a:prstGeom prst="rect">
            <a:avLst/>
          </a:prstGeom>
        </p:spPr>
      </p:pic>
      <p:pic>
        <p:nvPicPr>
          <p:cNvPr id="82" name="图片 81">
            <a:hlinkClick r:id="rId6" action="ppaction://hlinksldjump"/>
            <a:extLst>
              <a:ext uri="{FF2B5EF4-FFF2-40B4-BE49-F238E27FC236}">
                <a16:creationId xmlns:a16="http://schemas.microsoft.com/office/drawing/2014/main" id="{F7E79C68-1FF6-42DC-9CF8-719A3D296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6044841" y="4056480"/>
            <a:ext cx="548640" cy="461665"/>
          </a:xfrm>
          <a:prstGeom prst="rect">
            <a:avLst/>
          </a:prstGeom>
        </p:spPr>
      </p:pic>
      <p:grpSp>
        <p:nvGrpSpPr>
          <p:cNvPr id="83" name="组合 82">
            <a:extLst>
              <a:ext uri="{FF2B5EF4-FFF2-40B4-BE49-F238E27FC236}">
                <a16:creationId xmlns:a16="http://schemas.microsoft.com/office/drawing/2014/main" id="{4E8F8EC4-A4A9-4A2A-9D9E-E1FAEF721AA7}"/>
              </a:ext>
            </a:extLst>
          </p:cNvPr>
          <p:cNvGrpSpPr/>
          <p:nvPr/>
        </p:nvGrpSpPr>
        <p:grpSpPr>
          <a:xfrm>
            <a:off x="5768162" y="2623309"/>
            <a:ext cx="1101998" cy="1106424"/>
            <a:chOff x="5394960" y="2850061"/>
            <a:chExt cx="1101998" cy="1106424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90" name="组合 89">
              <a:extLst>
                <a:ext uri="{FF2B5EF4-FFF2-40B4-BE49-F238E27FC236}">
                  <a16:creationId xmlns:a16="http://schemas.microsoft.com/office/drawing/2014/main" id="{85FB19C5-056A-44AC-9B14-3BD148309BD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94960" y="2854042"/>
              <a:ext cx="1097280" cy="1097373"/>
              <a:chOff x="5036371" y="2667000"/>
              <a:chExt cx="1826802" cy="1826954"/>
            </a:xfrm>
            <a:grpFill/>
          </p:grpSpPr>
          <p:sp>
            <p:nvSpPr>
              <p:cNvPr id="93" name="弧形 92">
                <a:extLst>
                  <a:ext uri="{FF2B5EF4-FFF2-40B4-BE49-F238E27FC236}">
                    <a16:creationId xmlns:a16="http://schemas.microsoft.com/office/drawing/2014/main" id="{E56646F7-7066-46E0-B211-069150C69E5C}"/>
                  </a:ext>
                </a:extLst>
              </p:cNvPr>
              <p:cNvSpPr/>
              <p:nvPr/>
            </p:nvSpPr>
            <p:spPr>
              <a:xfrm rot="16200000">
                <a:off x="5948773" y="3116395"/>
                <a:ext cx="914400" cy="914400"/>
              </a:xfrm>
              <a:prstGeom prst="arc">
                <a:avLst>
                  <a:gd name="adj1" fmla="val 16200000"/>
                  <a:gd name="adj2" fmla="val 5405841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弧形 93">
                <a:extLst>
                  <a:ext uri="{FF2B5EF4-FFF2-40B4-BE49-F238E27FC236}">
                    <a16:creationId xmlns:a16="http://schemas.microsoft.com/office/drawing/2014/main" id="{9628F12F-F355-4A91-8DA4-EFCDA30F117E}"/>
                  </a:ext>
                </a:extLst>
              </p:cNvPr>
              <p:cNvSpPr/>
              <p:nvPr/>
            </p:nvSpPr>
            <p:spPr>
              <a:xfrm rot="10800000">
                <a:off x="5504259" y="2667000"/>
                <a:ext cx="914400" cy="914400"/>
              </a:xfrm>
              <a:prstGeom prst="arc">
                <a:avLst>
                  <a:gd name="adj1" fmla="val 16200000"/>
                  <a:gd name="adj2" fmla="val 5405841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弧形 94">
                <a:extLst>
                  <a:ext uri="{FF2B5EF4-FFF2-40B4-BE49-F238E27FC236}">
                    <a16:creationId xmlns:a16="http://schemas.microsoft.com/office/drawing/2014/main" id="{56310BF8-0054-4C4F-9CDE-29372AC1717B}"/>
                  </a:ext>
                </a:extLst>
              </p:cNvPr>
              <p:cNvSpPr/>
              <p:nvPr/>
            </p:nvSpPr>
            <p:spPr>
              <a:xfrm>
                <a:off x="5490509" y="3579554"/>
                <a:ext cx="914400" cy="914400"/>
              </a:xfrm>
              <a:prstGeom prst="arc">
                <a:avLst>
                  <a:gd name="adj1" fmla="val 16200000"/>
                  <a:gd name="adj2" fmla="val 5405841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弧形 95">
                <a:extLst>
                  <a:ext uri="{FF2B5EF4-FFF2-40B4-BE49-F238E27FC236}">
                    <a16:creationId xmlns:a16="http://schemas.microsoft.com/office/drawing/2014/main" id="{E40350B0-2369-4A88-97D6-218F6070C307}"/>
                  </a:ext>
                </a:extLst>
              </p:cNvPr>
              <p:cNvSpPr/>
              <p:nvPr/>
            </p:nvSpPr>
            <p:spPr>
              <a:xfrm rot="5400000">
                <a:off x="5036371" y="3124199"/>
                <a:ext cx="914400" cy="914400"/>
              </a:xfrm>
              <a:prstGeom prst="arc">
                <a:avLst>
                  <a:gd name="adj1" fmla="val 16200000"/>
                  <a:gd name="adj2" fmla="val 5405841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1" name="任意多边形: 形状 64">
              <a:extLst>
                <a:ext uri="{FF2B5EF4-FFF2-40B4-BE49-F238E27FC236}">
                  <a16:creationId xmlns:a16="http://schemas.microsoft.com/office/drawing/2014/main" id="{00E40B4F-EA04-4B1A-BAC0-4047F743EE62}"/>
                </a:ext>
              </a:extLst>
            </p:cNvPr>
            <p:cNvSpPr/>
            <p:nvPr/>
          </p:nvSpPr>
          <p:spPr>
            <a:xfrm>
              <a:off x="5947955" y="2850061"/>
              <a:ext cx="0" cy="1106424"/>
            </a:xfrm>
            <a:custGeom>
              <a:avLst/>
              <a:gdLst>
                <a:gd name="connsiteX0" fmla="*/ 0 w 17417"/>
                <a:gd name="connsiteY0" fmla="*/ 0 h 1114698"/>
                <a:gd name="connsiteX1" fmla="*/ 17417 w 17417"/>
                <a:gd name="connsiteY1" fmla="*/ 1114698 h 111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17" h="1114698">
                  <a:moveTo>
                    <a:pt x="0" y="0"/>
                  </a:moveTo>
                  <a:lnTo>
                    <a:pt x="17417" y="1114698"/>
                  </a:lnTo>
                </a:path>
              </a:pathLst>
            </a:cu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任意多边形: 形状 65">
              <a:extLst>
                <a:ext uri="{FF2B5EF4-FFF2-40B4-BE49-F238E27FC236}">
                  <a16:creationId xmlns:a16="http://schemas.microsoft.com/office/drawing/2014/main" id="{CD13322E-4436-4D5E-9321-FDB491F74E0A}"/>
                </a:ext>
              </a:extLst>
            </p:cNvPr>
            <p:cNvSpPr/>
            <p:nvPr/>
          </p:nvSpPr>
          <p:spPr>
            <a:xfrm rot="5400000">
              <a:off x="5948318" y="2856411"/>
              <a:ext cx="0" cy="1097280"/>
            </a:xfrm>
            <a:custGeom>
              <a:avLst/>
              <a:gdLst>
                <a:gd name="connsiteX0" fmla="*/ 0 w 17417"/>
                <a:gd name="connsiteY0" fmla="*/ 0 h 1114698"/>
                <a:gd name="connsiteX1" fmla="*/ 17417 w 17417"/>
                <a:gd name="connsiteY1" fmla="*/ 1114698 h 111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417" h="1114698">
                  <a:moveTo>
                    <a:pt x="0" y="0"/>
                  </a:moveTo>
                  <a:lnTo>
                    <a:pt x="17417" y="1114698"/>
                  </a:lnTo>
                </a:path>
              </a:pathLst>
            </a:cu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组合 130">
            <a:extLst>
              <a:ext uri="{FF2B5EF4-FFF2-40B4-BE49-F238E27FC236}">
                <a16:creationId xmlns:a16="http://schemas.microsoft.com/office/drawing/2014/main" id="{B34C8B15-7E0B-457E-B7C6-0936811B330E}"/>
              </a:ext>
            </a:extLst>
          </p:cNvPr>
          <p:cNvGrpSpPr/>
          <p:nvPr/>
        </p:nvGrpSpPr>
        <p:grpSpPr>
          <a:xfrm>
            <a:off x="1162050" y="2854042"/>
            <a:ext cx="864000" cy="864000"/>
            <a:chOff x="3230880" y="2667000"/>
            <a:chExt cx="864000" cy="864000"/>
          </a:xfrm>
        </p:grpSpPr>
        <p:sp>
          <p:nvSpPr>
            <p:cNvPr id="132" name="矩形 131">
              <a:extLst>
                <a:ext uri="{FF2B5EF4-FFF2-40B4-BE49-F238E27FC236}">
                  <a16:creationId xmlns:a16="http://schemas.microsoft.com/office/drawing/2014/main" id="{148C4427-02BC-41BF-BA90-CCA517598881}"/>
                </a:ext>
              </a:extLst>
            </p:cNvPr>
            <p:cNvSpPr/>
            <p:nvPr/>
          </p:nvSpPr>
          <p:spPr>
            <a:xfrm>
              <a:off x="3230880" y="2667000"/>
              <a:ext cx="864000" cy="86400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椭圆 132">
              <a:extLst>
                <a:ext uri="{FF2B5EF4-FFF2-40B4-BE49-F238E27FC236}">
                  <a16:creationId xmlns:a16="http://schemas.microsoft.com/office/drawing/2014/main" id="{0D91B26E-DC8E-4A30-BE59-B9AFFA0C479D}"/>
                </a:ext>
              </a:extLst>
            </p:cNvPr>
            <p:cNvSpPr/>
            <p:nvPr/>
          </p:nvSpPr>
          <p:spPr>
            <a:xfrm>
              <a:off x="3230880" y="2667000"/>
              <a:ext cx="504000" cy="504000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椭圆 133">
              <a:extLst>
                <a:ext uri="{FF2B5EF4-FFF2-40B4-BE49-F238E27FC236}">
                  <a16:creationId xmlns:a16="http://schemas.microsoft.com/office/drawing/2014/main" id="{0D91B26E-DC8E-4A30-BE59-B9AFFA0C479D}"/>
                </a:ext>
              </a:extLst>
            </p:cNvPr>
            <p:cNvSpPr/>
            <p:nvPr/>
          </p:nvSpPr>
          <p:spPr>
            <a:xfrm>
              <a:off x="3589754" y="3025975"/>
              <a:ext cx="504000" cy="504000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7" name="图片 36">
            <a:hlinkClick r:id="rId4" action="ppaction://hlinksldjump"/>
            <a:extLst>
              <a:ext uri="{FF2B5EF4-FFF2-40B4-BE49-F238E27FC236}">
                <a16:creationId xmlns:a16="http://schemas.microsoft.com/office/drawing/2014/main" id="{E3C1ED45-0900-4587-BDF2-B069B3E6A6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1319730" y="4041480"/>
            <a:ext cx="548640" cy="461665"/>
          </a:xfrm>
          <a:prstGeom prst="rect">
            <a:avLst/>
          </a:prstGeom>
        </p:spPr>
      </p:pic>
      <p:pic>
        <p:nvPicPr>
          <p:cNvPr id="38" name="图片 37">
            <a:hlinkClick r:id="rId4" action="ppaction://hlinksldjump"/>
            <a:extLst>
              <a:ext uri="{FF2B5EF4-FFF2-40B4-BE49-F238E27FC236}">
                <a16:creationId xmlns:a16="http://schemas.microsoft.com/office/drawing/2014/main" id="{076B7700-92BA-4E56-9485-76C92F6551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2973627" y="4061728"/>
            <a:ext cx="548640" cy="461665"/>
          </a:xfrm>
          <a:prstGeom prst="rect">
            <a:avLst/>
          </a:prstGeom>
        </p:spPr>
      </p:pic>
      <p:sp>
        <p:nvSpPr>
          <p:cNvPr id="39" name="云形标注 21">
            <a:extLst>
              <a:ext uri="{FF2B5EF4-FFF2-40B4-BE49-F238E27FC236}">
                <a16:creationId xmlns:a16="http://schemas.microsoft.com/office/drawing/2014/main" id="{2904BAB1-65AB-461A-85E4-314011F1B77B}"/>
              </a:ext>
            </a:extLst>
          </p:cNvPr>
          <p:cNvSpPr/>
          <p:nvPr/>
        </p:nvSpPr>
        <p:spPr>
          <a:xfrm>
            <a:off x="6603102" y="4503145"/>
            <a:ext cx="2103498" cy="1134068"/>
          </a:xfrm>
          <a:prstGeom prst="cloudCallout">
            <a:avLst>
              <a:gd name="adj1" fmla="val -78068"/>
              <a:gd name="adj2" fmla="val 4034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34989845-2C6B-4143-8274-3B80BDC0DCAC}"/>
              </a:ext>
            </a:extLst>
          </p:cNvPr>
          <p:cNvSpPr txBox="1"/>
          <p:nvPr/>
        </p:nvSpPr>
        <p:spPr>
          <a:xfrm>
            <a:off x="6803008" y="4787500"/>
            <a:ext cx="1937488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TW" altLang="en-US" sz="24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點击      作答</a:t>
            </a:r>
            <a:endParaRPr lang="zh-CN" altLang="en-US" sz="2400" b="1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0A37353E-CB80-4CD8-B310-827C9A8F45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7488723" y="4828796"/>
            <a:ext cx="548640" cy="461665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28323DA5-6832-47EC-9E85-05B245BFA99A}"/>
              </a:ext>
            </a:extLst>
          </p:cNvPr>
          <p:cNvSpPr txBox="1"/>
          <p:nvPr/>
        </p:nvSpPr>
        <p:spPr>
          <a:xfrm>
            <a:off x="566782" y="1594318"/>
            <a:ext cx="7312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下列哪一個圖形繞中心點旋轉一個直角後，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與原來的圖形完全重合？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540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文本框 107">
            <a:extLst>
              <a:ext uri="{FF2B5EF4-FFF2-40B4-BE49-F238E27FC236}">
                <a16:creationId xmlns:a16="http://schemas.microsoft.com/office/drawing/2014/main" id="{D01BD8B3-3257-4C13-A0DC-8A122C5FA3A6}"/>
              </a:ext>
            </a:extLst>
          </p:cNvPr>
          <p:cNvSpPr txBox="1"/>
          <p:nvPr/>
        </p:nvSpPr>
        <p:spPr>
          <a:xfrm>
            <a:off x="5887315" y="3713486"/>
            <a:ext cx="2030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旋轉一個直角後，</a:t>
            </a:r>
            <a:endParaRPr lang="en-US" altLang="zh-TW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着色部分不重合</a:t>
            </a:r>
            <a:endParaRPr lang="en-US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D01BD8B3-3257-4C13-A0DC-8A122C5FA3A6}"/>
              </a:ext>
            </a:extLst>
          </p:cNvPr>
          <p:cNvSpPr txBox="1"/>
          <p:nvPr/>
        </p:nvSpPr>
        <p:spPr>
          <a:xfrm>
            <a:off x="5889009" y="3708891"/>
            <a:ext cx="2030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旋轉</a:t>
            </a:r>
            <a:r>
              <a:rPr lang="en-US" altLang="zh-TW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個直角後，</a:t>
            </a:r>
            <a:endParaRPr lang="en-US" altLang="zh-TW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完全重合</a:t>
            </a:r>
            <a:endParaRPr lang="en-US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6002695" y="1790237"/>
            <a:ext cx="1812711" cy="1820638"/>
            <a:chOff x="2676885" y="1825762"/>
            <a:chExt cx="1812711" cy="1820638"/>
          </a:xfrm>
        </p:grpSpPr>
        <p:sp>
          <p:nvSpPr>
            <p:cNvPr id="72" name="弧形 71"/>
            <p:cNvSpPr/>
            <p:nvPr/>
          </p:nvSpPr>
          <p:spPr>
            <a:xfrm rot="10800000">
              <a:off x="2676885" y="1842431"/>
              <a:ext cx="1800000" cy="1800000"/>
            </a:xfrm>
            <a:prstGeom prst="arc">
              <a:avLst/>
            </a:prstGeom>
            <a:solidFill>
              <a:srgbClr val="FFCCFF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弧形 72"/>
            <p:cNvSpPr/>
            <p:nvPr/>
          </p:nvSpPr>
          <p:spPr>
            <a:xfrm>
              <a:off x="2681390" y="1846400"/>
              <a:ext cx="1800000" cy="1800000"/>
            </a:xfrm>
            <a:prstGeom prst="arc">
              <a:avLst/>
            </a:prstGeom>
            <a:solidFill>
              <a:srgbClr val="FFCCFF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>
              <a:off x="2681390" y="1838462"/>
              <a:ext cx="1800000" cy="1800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83" name="直接连接符 82"/>
            <p:cNvCxnSpPr/>
            <p:nvPr/>
          </p:nvCxnSpPr>
          <p:spPr>
            <a:xfrm>
              <a:off x="2689596" y="2736106"/>
              <a:ext cx="18000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rot="16200000">
              <a:off x="2680061" y="2725762"/>
              <a:ext cx="18000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文本框 84"/>
            <p:cNvSpPr txBox="1"/>
            <p:nvPr/>
          </p:nvSpPr>
          <p:spPr>
            <a:xfrm>
              <a:off x="3303846" y="2690836"/>
              <a:ext cx="3365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zh-CN" altLang="en-US" sz="1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6006670" y="1788651"/>
            <a:ext cx="1807948" cy="1820638"/>
            <a:chOff x="2676885" y="1825762"/>
            <a:chExt cx="1807948" cy="1820638"/>
          </a:xfrm>
        </p:grpSpPr>
        <p:sp>
          <p:nvSpPr>
            <p:cNvPr id="102" name="弧形 101"/>
            <p:cNvSpPr/>
            <p:nvPr/>
          </p:nvSpPr>
          <p:spPr>
            <a:xfrm rot="10800000">
              <a:off x="2676885" y="1842431"/>
              <a:ext cx="1800000" cy="1800000"/>
            </a:xfrm>
            <a:prstGeom prst="arc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弧形 102"/>
            <p:cNvSpPr/>
            <p:nvPr/>
          </p:nvSpPr>
          <p:spPr>
            <a:xfrm>
              <a:off x="2681390" y="1846400"/>
              <a:ext cx="1800000" cy="1800000"/>
            </a:xfrm>
            <a:prstGeom prst="arc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>
            <a:xfrm>
              <a:off x="2681390" y="1838462"/>
              <a:ext cx="1800000" cy="1800000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105" name="直接连接符 104"/>
            <p:cNvCxnSpPr/>
            <p:nvPr/>
          </p:nvCxnSpPr>
          <p:spPr>
            <a:xfrm>
              <a:off x="2684833" y="2739281"/>
              <a:ext cx="1800000" cy="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rot="16200000">
              <a:off x="2678474" y="2725762"/>
              <a:ext cx="1800000" cy="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15">
            <a:extLst>
              <a:ext uri="{FF2B5EF4-FFF2-40B4-BE49-F238E27FC236}">
                <a16:creationId xmlns:a16="http://schemas.microsoft.com/office/drawing/2014/main" id="{96B9AE6B-031A-4612-8EBE-E1FD5B45E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4645" y="5417989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10" name="图片 9">
            <a:hlinkClick r:id="rId4" action="ppaction://hlinksldjump"/>
            <a:extLst>
              <a:ext uri="{FF2B5EF4-FFF2-40B4-BE49-F238E27FC236}">
                <a16:creationId xmlns:a16="http://schemas.microsoft.com/office/drawing/2014/main" id="{7F085256-71F7-4EF0-B91B-34AA9AF4E0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15100" y="5418324"/>
            <a:ext cx="604027" cy="526274"/>
          </a:xfrm>
          <a:prstGeom prst="rect">
            <a:avLst/>
          </a:prstGeom>
        </p:spPr>
      </p:pic>
      <p:sp>
        <p:nvSpPr>
          <p:cNvPr id="69" name="文本框 68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636089" y="1579925"/>
            <a:ext cx="659311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DC513AB2-AA9E-4D35-82CB-09DF725CBAAB}"/>
              </a:ext>
            </a:extLst>
          </p:cNvPr>
          <p:cNvSpPr txBox="1"/>
          <p:nvPr/>
        </p:nvSpPr>
        <p:spPr>
          <a:xfrm>
            <a:off x="626847" y="1601846"/>
            <a:ext cx="54040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</a:t>
            </a: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. 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如右圖，一個圓形的兩條直徑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垂直相交於</a:t>
            </a:r>
            <a:r>
              <a:rPr lang="en-US" altLang="zh-TW" sz="2800" i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O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點，繞</a:t>
            </a:r>
            <a:r>
              <a:rPr lang="en-US" altLang="zh-TW" sz="2800" i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O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點旋轉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多少個直角後，才能與原來的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圖形第一次重合？</a:t>
            </a:r>
            <a:endParaRPr lang="en-US" sz="2800" dirty="0"/>
          </a:p>
        </p:txBody>
      </p:sp>
      <p:sp>
        <p:nvSpPr>
          <p:cNvPr id="100" name="Rectangle 2"/>
          <p:cNvSpPr>
            <a:spLocks noChangeArrowheads="1"/>
          </p:cNvSpPr>
          <p:nvPr/>
        </p:nvSpPr>
        <p:spPr bwMode="auto">
          <a:xfrm>
            <a:off x="834036" y="4117010"/>
            <a:ext cx="2936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zh-TW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正確答案：</a:t>
            </a:r>
            <a:r>
              <a:rPr kumimoji="1" lang="en-US" altLang="zh-TW" sz="2800" dirty="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r>
              <a:rPr kumimoji="1" lang="zh-TW" altLang="en-US" sz="2800" dirty="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個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840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5400000">
                                      <p:cBhvr>
                                        <p:cTn id="2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8" grpId="1"/>
      <p:bldP spid="109" grpId="0"/>
      <p:bldP spid="10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6447F809-3D96-4DED-9698-9DEEEDBBA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544" y="5236972"/>
            <a:ext cx="1774166" cy="85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挑戰完畢，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返回主頁</a:t>
            </a:r>
            <a:endParaRPr kumimoji="1" lang="zh-TW" altLang="en-US" dirty="0"/>
          </a:p>
        </p:txBody>
      </p:sp>
      <p:pic>
        <p:nvPicPr>
          <p:cNvPr id="3" name="图片 2">
            <a:hlinkClick r:id="rId4" action="ppaction://hlinksldjump"/>
            <a:extLst>
              <a:ext uri="{FF2B5EF4-FFF2-40B4-BE49-F238E27FC236}">
                <a16:creationId xmlns:a16="http://schemas.microsoft.com/office/drawing/2014/main" id="{269B73F4-990C-4958-8A7A-F8405083E5B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6515100" y="5402895"/>
            <a:ext cx="642591" cy="526274"/>
          </a:xfrm>
          <a:prstGeom prst="rect">
            <a:avLst/>
          </a:prstGeom>
        </p:spPr>
      </p:pic>
      <p:graphicFrame>
        <p:nvGraphicFramePr>
          <p:cNvPr id="65" name="表格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396399"/>
              </p:ext>
            </p:extLst>
          </p:nvPr>
        </p:nvGraphicFramePr>
        <p:xfrm>
          <a:off x="6257544" y="1797368"/>
          <a:ext cx="144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86912475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33791036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72075162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44728091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257482937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95012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12332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76623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82893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414607"/>
                  </a:ext>
                </a:extLst>
              </a:tr>
            </a:tbl>
          </a:graphicData>
        </a:graphic>
      </p:graphicFrame>
      <p:graphicFrame>
        <p:nvGraphicFramePr>
          <p:cNvPr id="70" name="表格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314637"/>
              </p:ext>
            </p:extLst>
          </p:nvPr>
        </p:nvGraphicFramePr>
        <p:xfrm>
          <a:off x="1191489" y="3511868"/>
          <a:ext cx="144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86912475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33791036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72075162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44728091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257482937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95012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12332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76623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82893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414607"/>
                  </a:ext>
                </a:extLst>
              </a:tr>
            </a:tbl>
          </a:graphicData>
        </a:graphic>
      </p:graphicFrame>
      <p:sp>
        <p:nvSpPr>
          <p:cNvPr id="71" name="直角三角形 70"/>
          <p:cNvSpPr/>
          <p:nvPr/>
        </p:nvSpPr>
        <p:spPr>
          <a:xfrm rot="5400000">
            <a:off x="1912967" y="4224315"/>
            <a:ext cx="288925" cy="584201"/>
          </a:xfrm>
          <a:prstGeom prst="rtTriangl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文本框 71"/>
          <p:cNvSpPr txBox="1"/>
          <p:nvPr/>
        </p:nvSpPr>
        <p:spPr>
          <a:xfrm>
            <a:off x="2282749" y="4104745"/>
            <a:ext cx="33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CN" alt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1495560" y="4312621"/>
            <a:ext cx="33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zh-CN" alt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1543206" y="4589532"/>
            <a:ext cx="33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zh-CN" alt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5" name="表格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783800"/>
              </p:ext>
            </p:extLst>
          </p:nvPr>
        </p:nvGraphicFramePr>
        <p:xfrm>
          <a:off x="3370711" y="3511868"/>
          <a:ext cx="144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86912475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33791036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72075162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44728091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257482937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95012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12332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76623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82893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414607"/>
                  </a:ext>
                </a:extLst>
              </a:tr>
            </a:tbl>
          </a:graphicData>
        </a:graphic>
      </p:graphicFrame>
      <p:sp>
        <p:nvSpPr>
          <p:cNvPr id="76" name="直角三角形 75"/>
          <p:cNvSpPr/>
          <p:nvPr/>
        </p:nvSpPr>
        <p:spPr>
          <a:xfrm rot="10800000">
            <a:off x="3647352" y="4371953"/>
            <a:ext cx="288925" cy="584201"/>
          </a:xfrm>
          <a:prstGeom prst="rtTriangl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文本框 76"/>
          <p:cNvSpPr txBox="1"/>
          <p:nvPr/>
        </p:nvSpPr>
        <p:spPr>
          <a:xfrm>
            <a:off x="3879220" y="4691428"/>
            <a:ext cx="33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CN" alt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3841244" y="4118531"/>
            <a:ext cx="33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zh-CN" alt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3414853" y="4138016"/>
            <a:ext cx="33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zh-CN" alt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0" name="表格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724072"/>
              </p:ext>
            </p:extLst>
          </p:nvPr>
        </p:nvGraphicFramePr>
        <p:xfrm>
          <a:off x="5567972" y="3511868"/>
          <a:ext cx="144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86912475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33791036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72075162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44728091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257482937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95012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12332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76623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82893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414607"/>
                  </a:ext>
                </a:extLst>
              </a:tr>
            </a:tbl>
          </a:graphicData>
        </a:graphic>
      </p:graphicFrame>
      <p:sp>
        <p:nvSpPr>
          <p:cNvPr id="81" name="直角三角形 80"/>
          <p:cNvSpPr/>
          <p:nvPr/>
        </p:nvSpPr>
        <p:spPr>
          <a:xfrm rot="16200000">
            <a:off x="5705249" y="3935390"/>
            <a:ext cx="288925" cy="584201"/>
          </a:xfrm>
          <a:prstGeom prst="rtTriangl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文本框 81"/>
          <p:cNvSpPr txBox="1"/>
          <p:nvPr/>
        </p:nvSpPr>
        <p:spPr>
          <a:xfrm>
            <a:off x="5468712" y="4307899"/>
            <a:ext cx="33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CN" alt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6041418" y="4280594"/>
            <a:ext cx="33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zh-CN" alt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6062436" y="3836817"/>
            <a:ext cx="33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zh-CN" alt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5314589" y="3338848"/>
            <a:ext cx="2055276" cy="18961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66"/>
          <p:cNvSpPr txBox="1"/>
          <p:nvPr/>
        </p:nvSpPr>
        <p:spPr>
          <a:xfrm>
            <a:off x="6616700" y="1837551"/>
            <a:ext cx="33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CN" alt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6561615" y="2598121"/>
            <a:ext cx="33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zh-CN" alt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7033315" y="2598121"/>
            <a:ext cx="33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zh-CN" alt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542565" y="2074861"/>
            <a:ext cx="582135" cy="1166155"/>
            <a:chOff x="6542565" y="2074861"/>
            <a:chExt cx="582135" cy="1166155"/>
          </a:xfrm>
        </p:grpSpPr>
        <p:sp>
          <p:nvSpPr>
            <p:cNvPr id="66" name="直角三角形 65"/>
            <p:cNvSpPr/>
            <p:nvPr/>
          </p:nvSpPr>
          <p:spPr>
            <a:xfrm>
              <a:off x="6835775" y="2074861"/>
              <a:ext cx="288925" cy="584201"/>
            </a:xfrm>
            <a:prstGeom prst="rtTriangl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直角三角形 45"/>
            <p:cNvSpPr/>
            <p:nvPr/>
          </p:nvSpPr>
          <p:spPr>
            <a:xfrm rot="10800000">
              <a:off x="6542565" y="2656815"/>
              <a:ext cx="288925" cy="584201"/>
            </a:xfrm>
            <a:prstGeom prst="rtTriangle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6170533" y="2598121"/>
            <a:ext cx="33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CN" alt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742458" y="2118717"/>
            <a:ext cx="33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zh-CN" alt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DC513AB2-AA9E-4D35-82CB-09DF725CBAAB}"/>
              </a:ext>
            </a:extLst>
          </p:cNvPr>
          <p:cNvSpPr txBox="1"/>
          <p:nvPr/>
        </p:nvSpPr>
        <p:spPr>
          <a:xfrm>
            <a:off x="626847" y="1601846"/>
            <a:ext cx="55315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</a:t>
            </a: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. 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如右圖，三角形</a:t>
            </a:r>
            <a:r>
              <a:rPr lang="en-US" altLang="zh-TW" sz="2800" i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AOB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繞</a:t>
            </a:r>
            <a:r>
              <a:rPr lang="en-US" altLang="zh-TW" sz="2800" i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O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點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逆時針旋轉一個直角，可得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到下列哪一個圖形？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077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67" grpId="0"/>
      <p:bldP spid="69" grpId="0"/>
      <p:bldP spid="48" grpId="0"/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Text Box 5"/>
          <p:cNvSpPr txBox="1">
            <a:spLocks noChangeArrowheads="1"/>
          </p:cNvSpPr>
          <p:nvPr/>
        </p:nvSpPr>
        <p:spPr bwMode="auto">
          <a:xfrm>
            <a:off x="2651125" y="51482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1" lang="zh-TW" altLang="en-US"/>
          </a:p>
        </p:txBody>
      </p:sp>
      <p:sp>
        <p:nvSpPr>
          <p:cNvPr id="155653" name="AutoShape 11"/>
          <p:cNvSpPr>
            <a:spLocks noChangeArrowheads="1"/>
          </p:cNvSpPr>
          <p:nvPr/>
        </p:nvSpPr>
        <p:spPr bwMode="auto">
          <a:xfrm rot="11283964">
            <a:off x="2117076" y="2066927"/>
            <a:ext cx="5029200" cy="2971800"/>
          </a:xfrm>
          <a:prstGeom prst="cloudCallout">
            <a:avLst>
              <a:gd name="adj1" fmla="val -64075"/>
              <a:gd name="adj2" fmla="val 90402"/>
            </a:avLst>
          </a:prstGeom>
          <a:gradFill rotWithShape="0">
            <a:gsLst>
              <a:gs pos="0">
                <a:srgbClr val="FFFF00"/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1" lang="zh-TW" altLang="en-US"/>
          </a:p>
        </p:txBody>
      </p:sp>
      <p:sp>
        <p:nvSpPr>
          <p:cNvPr id="155654" name="Text Box 12"/>
          <p:cNvSpPr txBox="1">
            <a:spLocks noChangeArrowheads="1"/>
          </p:cNvSpPr>
          <p:nvPr/>
        </p:nvSpPr>
        <p:spPr bwMode="auto">
          <a:xfrm>
            <a:off x="2231376" y="2780179"/>
            <a:ext cx="4800600" cy="154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zh-TW" altLang="en-US" sz="5400" dirty="0">
                <a:ea typeface="全真疊圓體" pitchFamily="49" charset="-120"/>
              </a:rPr>
              <a:t>       </a:t>
            </a:r>
            <a:r>
              <a:rPr kumimoji="1" lang="zh-TW" altLang="en-US" sz="5400" dirty="0">
                <a:solidFill>
                  <a:srgbClr val="0000CC"/>
                </a:solidFill>
                <a:ea typeface="全真疊圓體" pitchFamily="49" charset="-120"/>
              </a:rPr>
              <a:t>歡迎你</a:t>
            </a:r>
            <a:endParaRPr kumimoji="1" lang="zh-TW" altLang="en-US" sz="5400" dirty="0"/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zh-TW" altLang="en-US" sz="5400" dirty="0">
                <a:solidFill>
                  <a:srgbClr val="009900"/>
                </a:solidFill>
                <a:latin typeface="全真行書" pitchFamily="49" charset="-120"/>
                <a:ea typeface="全真行書" pitchFamily="49" charset="-120"/>
              </a:rPr>
              <a:t>下次再來挑戰!</a:t>
            </a:r>
            <a:endParaRPr kumimoji="1" lang="zh-TW" altLang="en-US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944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490885" y="1572515"/>
            <a:ext cx="7467811" cy="212365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spcAft>
                <a:spcPts val="2400"/>
              </a:spcAft>
              <a:defRPr/>
            </a:pP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008774" y="3765757"/>
            <a:ext cx="7570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r>
              <a:rPr kumimoji="1"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次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481718" y="3775940"/>
            <a:ext cx="8211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r>
              <a:rPr kumimoji="1"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次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839819" y="3784819"/>
            <a:ext cx="10066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</a:t>
            </a:r>
            <a:r>
              <a:rPr kumimoji="1"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次</a:t>
            </a: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69600944-A43E-41C4-BF29-F684552FBBE7}"/>
              </a:ext>
            </a:extLst>
          </p:cNvPr>
          <p:cNvGrpSpPr/>
          <p:nvPr/>
        </p:nvGrpSpPr>
        <p:grpSpPr>
          <a:xfrm>
            <a:off x="3833205" y="1662580"/>
            <a:ext cx="1379385" cy="1371600"/>
            <a:chOff x="2750820" y="2566397"/>
            <a:chExt cx="1379385" cy="1371600"/>
          </a:xfrm>
        </p:grpSpPr>
        <p:sp>
          <p:nvSpPr>
            <p:cNvPr id="51" name="弧形 50">
              <a:extLst>
                <a:ext uri="{FF2B5EF4-FFF2-40B4-BE49-F238E27FC236}">
                  <a16:creationId xmlns:a16="http://schemas.microsoft.com/office/drawing/2014/main" id="{59A5375C-6C79-48AF-8CF6-C7CBE0C20E80}"/>
                </a:ext>
              </a:extLst>
            </p:cNvPr>
            <p:cNvSpPr/>
            <p:nvPr/>
          </p:nvSpPr>
          <p:spPr>
            <a:xfrm rot="5400000">
              <a:off x="3212707" y="2786393"/>
              <a:ext cx="914400" cy="914400"/>
            </a:xfrm>
            <a:prstGeom prst="arc">
              <a:avLst>
                <a:gd name="adj1" fmla="val 16200000"/>
                <a:gd name="adj2" fmla="val 5325736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弧形 49">
              <a:extLst>
                <a:ext uri="{FF2B5EF4-FFF2-40B4-BE49-F238E27FC236}">
                  <a16:creationId xmlns:a16="http://schemas.microsoft.com/office/drawing/2014/main" id="{77D41167-251A-475D-810C-9CC3CCE66F58}"/>
                </a:ext>
              </a:extLst>
            </p:cNvPr>
            <p:cNvSpPr/>
            <p:nvPr/>
          </p:nvSpPr>
          <p:spPr>
            <a:xfrm rot="16200000">
              <a:off x="2755588" y="2794013"/>
              <a:ext cx="914400" cy="914400"/>
            </a:xfrm>
            <a:prstGeom prst="arc">
              <a:avLst>
                <a:gd name="adj1" fmla="val 16200000"/>
                <a:gd name="adj2" fmla="val 5325736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6EC5301C-FA9F-495E-8AB3-0DA02F1FAE4A}"/>
                </a:ext>
              </a:extLst>
            </p:cNvPr>
            <p:cNvSpPr txBox="1"/>
            <p:nvPr/>
          </p:nvSpPr>
          <p:spPr>
            <a:xfrm>
              <a:off x="3283981" y="2827459"/>
              <a:ext cx="4146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弧形 40">
              <a:extLst>
                <a:ext uri="{FF2B5EF4-FFF2-40B4-BE49-F238E27FC236}">
                  <a16:creationId xmlns:a16="http://schemas.microsoft.com/office/drawing/2014/main" id="{42C5BC45-9F85-4460-A98E-52C7F654790F}"/>
                </a:ext>
              </a:extLst>
            </p:cNvPr>
            <p:cNvSpPr/>
            <p:nvPr/>
          </p:nvSpPr>
          <p:spPr>
            <a:xfrm rot="16200000">
              <a:off x="2755366" y="3026518"/>
              <a:ext cx="457200" cy="457200"/>
            </a:xfrm>
            <a:prstGeom prst="arc">
              <a:avLst>
                <a:gd name="adj1" fmla="val 16200000"/>
                <a:gd name="adj2" fmla="val 532573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弧形 41">
              <a:extLst>
                <a:ext uri="{FF2B5EF4-FFF2-40B4-BE49-F238E27FC236}">
                  <a16:creationId xmlns:a16="http://schemas.microsoft.com/office/drawing/2014/main" id="{308446AC-C998-4E73-BF5F-1CEE8C835758}"/>
                </a:ext>
              </a:extLst>
            </p:cNvPr>
            <p:cNvSpPr/>
            <p:nvPr/>
          </p:nvSpPr>
          <p:spPr>
            <a:xfrm rot="16200000">
              <a:off x="2758605" y="2566397"/>
              <a:ext cx="1371600" cy="1371600"/>
            </a:xfrm>
            <a:prstGeom prst="arc">
              <a:avLst>
                <a:gd name="adj1" fmla="val 16200000"/>
                <a:gd name="adj2" fmla="val 1619805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46C0B6E6-9FBD-40C6-8BA0-37A766130CD9}"/>
                </a:ext>
              </a:extLst>
            </p:cNvPr>
            <p:cNvSpPr/>
            <p:nvPr/>
          </p:nvSpPr>
          <p:spPr>
            <a:xfrm>
              <a:off x="3416339" y="3212697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弧形 44">
              <a:extLst>
                <a:ext uri="{FF2B5EF4-FFF2-40B4-BE49-F238E27FC236}">
                  <a16:creationId xmlns:a16="http://schemas.microsoft.com/office/drawing/2014/main" id="{B71A8BAC-8053-474D-B94C-E40010A59A19}"/>
                </a:ext>
              </a:extLst>
            </p:cNvPr>
            <p:cNvSpPr/>
            <p:nvPr/>
          </p:nvSpPr>
          <p:spPr>
            <a:xfrm rot="5400000">
              <a:off x="3670500" y="3017646"/>
              <a:ext cx="457200" cy="457200"/>
            </a:xfrm>
            <a:prstGeom prst="arc">
              <a:avLst>
                <a:gd name="adj1" fmla="val 16200000"/>
                <a:gd name="adj2" fmla="val 5325736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7215AC08-37E1-46FB-8C71-CC9414C6ED74}"/>
                </a:ext>
              </a:extLst>
            </p:cNvPr>
            <p:cNvSpPr/>
            <p:nvPr/>
          </p:nvSpPr>
          <p:spPr>
            <a:xfrm>
              <a:off x="2750820" y="3246120"/>
              <a:ext cx="1379220" cy="0"/>
            </a:xfrm>
            <a:custGeom>
              <a:avLst/>
              <a:gdLst>
                <a:gd name="connsiteX0" fmla="*/ 0 w 1379220"/>
                <a:gd name="connsiteY0" fmla="*/ 0 h 22860"/>
                <a:gd name="connsiteX1" fmla="*/ 1379220 w 1379220"/>
                <a:gd name="connsiteY1" fmla="*/ 22860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79220" h="22860">
                  <a:moveTo>
                    <a:pt x="0" y="0"/>
                  </a:moveTo>
                  <a:lnTo>
                    <a:pt x="1379220" y="2286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9" name="图片 48">
            <a:hlinkClick r:id="rId4" action="ppaction://hlinksldjump"/>
            <a:extLst>
              <a:ext uri="{FF2B5EF4-FFF2-40B4-BE49-F238E27FC236}">
                <a16:creationId xmlns:a16="http://schemas.microsoft.com/office/drawing/2014/main" id="{600B16D3-FEA2-4500-8122-DBDC63D849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2105594" y="4304214"/>
            <a:ext cx="548640" cy="461665"/>
          </a:xfrm>
          <a:prstGeom prst="rect">
            <a:avLst/>
          </a:prstGeom>
        </p:spPr>
      </p:pic>
      <p:pic>
        <p:nvPicPr>
          <p:cNvPr id="53" name="图片 52">
            <a:hlinkClick r:id="rId6" action="ppaction://hlinksldjump"/>
            <a:extLst>
              <a:ext uri="{FF2B5EF4-FFF2-40B4-BE49-F238E27FC236}">
                <a16:creationId xmlns:a16="http://schemas.microsoft.com/office/drawing/2014/main" id="{0890F17C-B42E-42A7-A051-ED9661014A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3504361" y="4336870"/>
            <a:ext cx="548640" cy="461665"/>
          </a:xfrm>
          <a:prstGeom prst="rect">
            <a:avLst/>
          </a:prstGeom>
        </p:spPr>
      </p:pic>
      <p:pic>
        <p:nvPicPr>
          <p:cNvPr id="54" name="图片 53">
            <a:hlinkClick r:id="rId4" action="ppaction://hlinksldjump"/>
            <a:extLst>
              <a:ext uri="{FF2B5EF4-FFF2-40B4-BE49-F238E27FC236}">
                <a16:creationId xmlns:a16="http://schemas.microsoft.com/office/drawing/2014/main" id="{2298057E-C0AB-4F06-A835-9F55600C8C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4893915" y="4313772"/>
            <a:ext cx="548640" cy="461665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26B1382C-8E2C-47C8-8D33-86703AC5ECF9}"/>
              </a:ext>
            </a:extLst>
          </p:cNvPr>
          <p:cNvSpPr txBox="1"/>
          <p:nvPr/>
        </p:nvSpPr>
        <p:spPr>
          <a:xfrm>
            <a:off x="626847" y="1601846"/>
            <a:ext cx="678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.</a:t>
            </a:r>
            <a:endParaRPr lang="en-US" sz="28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BB1E0E2-A128-4B7E-952E-3BF2219ABD30}"/>
              </a:ext>
            </a:extLst>
          </p:cNvPr>
          <p:cNvSpPr txBox="1"/>
          <p:nvPr/>
        </p:nvSpPr>
        <p:spPr>
          <a:xfrm>
            <a:off x="1032510" y="3169370"/>
            <a:ext cx="6689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上圖繞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O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點旋轉一周後，會重疊多少次？ 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633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483265" y="1448710"/>
            <a:ext cx="7467811" cy="224676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defRPr/>
            </a:pP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　　</a:t>
            </a:r>
            <a:r>
              <a:rPr lang="zh-TW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</a:t>
            </a: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</a:t>
            </a:r>
            <a:r>
              <a:rPr lang="zh-TW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         </a:t>
            </a: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Q</a:t>
            </a:r>
            <a:r>
              <a:rPr lang="zh-TW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            </a:t>
            </a: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</a:t>
            </a:r>
            <a:r>
              <a:rPr lang="zh-TW" altLang="en-US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          </a:t>
            </a: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</a:t>
            </a:r>
          </a:p>
          <a:p>
            <a:pPr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321580" y="4213080"/>
            <a:ext cx="11315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</a:t>
            </a:r>
            <a:r>
              <a:rPr kumimoji="1"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和</a:t>
            </a:r>
            <a:r>
              <a:rPr kumimoji="1"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</a:t>
            </a:r>
            <a:endParaRPr kumimoji="1" lang="zh-TW" altLang="en-US" sz="28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973818" y="4191000"/>
            <a:ext cx="12243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P</a:t>
            </a:r>
            <a:r>
              <a:rPr kumimoji="1"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和</a:t>
            </a:r>
            <a:r>
              <a:rPr kumimoji="1"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</a:t>
            </a:r>
            <a:endParaRPr kumimoji="1" lang="zh-TW" altLang="en-US" sz="28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600389" y="4191000"/>
            <a:ext cx="10473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R</a:t>
            </a:r>
            <a:r>
              <a:rPr kumimoji="1"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和</a:t>
            </a:r>
            <a:r>
              <a:rPr kumimoji="1"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S</a:t>
            </a:r>
            <a:endParaRPr kumimoji="1" lang="zh-TW" altLang="en-US" sz="28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16FAF768-2130-401B-B216-A6781CEAE331}"/>
              </a:ext>
            </a:extLst>
          </p:cNvPr>
          <p:cNvGrpSpPr/>
          <p:nvPr/>
        </p:nvGrpSpPr>
        <p:grpSpPr>
          <a:xfrm rot="1024959">
            <a:off x="2817821" y="1608960"/>
            <a:ext cx="1059033" cy="1134367"/>
            <a:chOff x="4011788" y="1451480"/>
            <a:chExt cx="1059033" cy="1134367"/>
          </a:xfrm>
          <a:solidFill>
            <a:srgbClr val="FFFF66"/>
          </a:solidFill>
        </p:grpSpPr>
        <p:sp>
          <p:nvSpPr>
            <p:cNvPr id="44" name="菱形 43">
              <a:extLst>
                <a:ext uri="{FF2B5EF4-FFF2-40B4-BE49-F238E27FC236}">
                  <a16:creationId xmlns:a16="http://schemas.microsoft.com/office/drawing/2014/main" id="{F4E7FAFE-FAD8-439A-8F93-8B5BEB61A4BE}"/>
                </a:ext>
              </a:extLst>
            </p:cNvPr>
            <p:cNvSpPr/>
            <p:nvPr/>
          </p:nvSpPr>
          <p:spPr>
            <a:xfrm>
              <a:off x="4011788" y="1717685"/>
              <a:ext cx="287383" cy="868162"/>
            </a:xfrm>
            <a:prstGeom prst="diamond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菱形 44">
              <a:extLst>
                <a:ext uri="{FF2B5EF4-FFF2-40B4-BE49-F238E27FC236}">
                  <a16:creationId xmlns:a16="http://schemas.microsoft.com/office/drawing/2014/main" id="{4F972C23-4F3D-4131-85BB-B0CDF12216DD}"/>
                </a:ext>
              </a:extLst>
            </p:cNvPr>
            <p:cNvSpPr/>
            <p:nvPr/>
          </p:nvSpPr>
          <p:spPr>
            <a:xfrm rot="19379370">
              <a:off x="4272263" y="1634729"/>
              <a:ext cx="287383" cy="868162"/>
            </a:xfrm>
            <a:prstGeom prst="diamond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菱形 45">
              <a:extLst>
                <a:ext uri="{FF2B5EF4-FFF2-40B4-BE49-F238E27FC236}">
                  <a16:creationId xmlns:a16="http://schemas.microsoft.com/office/drawing/2014/main" id="{A76F7AE6-75C4-4D22-96FB-083B9B91D2B9}"/>
                </a:ext>
              </a:extLst>
            </p:cNvPr>
            <p:cNvSpPr/>
            <p:nvPr/>
          </p:nvSpPr>
          <p:spPr>
            <a:xfrm rot="19341934">
              <a:off x="4783438" y="1451480"/>
              <a:ext cx="287383" cy="868162"/>
            </a:xfrm>
            <a:prstGeom prst="diamond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菱形 46">
              <a:extLst>
                <a:ext uri="{FF2B5EF4-FFF2-40B4-BE49-F238E27FC236}">
                  <a16:creationId xmlns:a16="http://schemas.microsoft.com/office/drawing/2014/main" id="{FC8ED19B-8827-442F-A2FE-E2E67BBD57E7}"/>
                </a:ext>
              </a:extLst>
            </p:cNvPr>
            <p:cNvSpPr/>
            <p:nvPr/>
          </p:nvSpPr>
          <p:spPr>
            <a:xfrm rot="10800000">
              <a:off x="4523208" y="1542195"/>
              <a:ext cx="287383" cy="868162"/>
            </a:xfrm>
            <a:prstGeom prst="diamond">
              <a:avLst/>
            </a:prstGeom>
            <a:grp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C04DCE0B-9C0B-4B53-B269-CA002A8A8202}"/>
              </a:ext>
            </a:extLst>
          </p:cNvPr>
          <p:cNvGrpSpPr>
            <a:grpSpLocks noChangeAspect="1"/>
          </p:cNvGrpSpPr>
          <p:nvPr/>
        </p:nvGrpSpPr>
        <p:grpSpPr>
          <a:xfrm>
            <a:off x="6033669" y="1581999"/>
            <a:ext cx="1187734" cy="1176538"/>
            <a:chOff x="4983809" y="1652193"/>
            <a:chExt cx="1283885" cy="1271784"/>
          </a:xfrm>
        </p:grpSpPr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6DD407B9-4EDE-4D5A-A6C7-069F196B1824}"/>
                </a:ext>
              </a:extLst>
            </p:cNvPr>
            <p:cNvSpPr>
              <a:spLocks noChangeAspect="1"/>
            </p:cNvSpPr>
            <p:nvPr/>
          </p:nvSpPr>
          <p:spPr>
            <a:xfrm rot="16200000" flipV="1">
              <a:off x="5473936" y="1803709"/>
              <a:ext cx="642242" cy="339210"/>
            </a:xfrm>
            <a:custGeom>
              <a:avLst/>
              <a:gdLst>
                <a:gd name="connsiteX0" fmla="*/ 6350 w 914400"/>
                <a:gd name="connsiteY0" fmla="*/ 0 h 927100"/>
                <a:gd name="connsiteX1" fmla="*/ 0 w 914400"/>
                <a:gd name="connsiteY1" fmla="*/ 927100 h 927100"/>
                <a:gd name="connsiteX2" fmla="*/ 914400 w 914400"/>
                <a:gd name="connsiteY2" fmla="*/ 927100 h 927100"/>
                <a:gd name="connsiteX3" fmla="*/ 571500 w 914400"/>
                <a:gd name="connsiteY3" fmla="*/ 0 h 927100"/>
                <a:gd name="connsiteX4" fmla="*/ 6350 w 914400"/>
                <a:gd name="connsiteY4" fmla="*/ 0 h 927100"/>
                <a:gd name="connsiteX0" fmla="*/ 6350 w 914400"/>
                <a:gd name="connsiteY0" fmla="*/ 0 h 927100"/>
                <a:gd name="connsiteX1" fmla="*/ 0 w 914400"/>
                <a:gd name="connsiteY1" fmla="*/ 927100 h 927100"/>
                <a:gd name="connsiteX2" fmla="*/ 914400 w 914400"/>
                <a:gd name="connsiteY2" fmla="*/ 927100 h 927100"/>
                <a:gd name="connsiteX3" fmla="*/ 288953 w 914400"/>
                <a:gd name="connsiteY3" fmla="*/ 0 h 927100"/>
                <a:gd name="connsiteX4" fmla="*/ 6350 w 914400"/>
                <a:gd name="connsiteY4" fmla="*/ 0 h 92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27100">
                  <a:moveTo>
                    <a:pt x="6350" y="0"/>
                  </a:moveTo>
                  <a:cubicBezTo>
                    <a:pt x="4233" y="309033"/>
                    <a:pt x="2117" y="618067"/>
                    <a:pt x="0" y="927100"/>
                  </a:cubicBezTo>
                  <a:lnTo>
                    <a:pt x="914400" y="927100"/>
                  </a:lnTo>
                  <a:lnTo>
                    <a:pt x="288953" y="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AE249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658905E6-AEB1-4D38-93C3-51BB68CAA309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5625452" y="2285472"/>
              <a:ext cx="642242" cy="339210"/>
            </a:xfrm>
            <a:custGeom>
              <a:avLst/>
              <a:gdLst>
                <a:gd name="connsiteX0" fmla="*/ 6350 w 914400"/>
                <a:gd name="connsiteY0" fmla="*/ 0 h 927100"/>
                <a:gd name="connsiteX1" fmla="*/ 0 w 914400"/>
                <a:gd name="connsiteY1" fmla="*/ 927100 h 927100"/>
                <a:gd name="connsiteX2" fmla="*/ 914400 w 914400"/>
                <a:gd name="connsiteY2" fmla="*/ 927100 h 927100"/>
                <a:gd name="connsiteX3" fmla="*/ 571500 w 914400"/>
                <a:gd name="connsiteY3" fmla="*/ 0 h 927100"/>
                <a:gd name="connsiteX4" fmla="*/ 6350 w 914400"/>
                <a:gd name="connsiteY4" fmla="*/ 0 h 927100"/>
                <a:gd name="connsiteX0" fmla="*/ 6350 w 914400"/>
                <a:gd name="connsiteY0" fmla="*/ 0 h 927100"/>
                <a:gd name="connsiteX1" fmla="*/ 0 w 914400"/>
                <a:gd name="connsiteY1" fmla="*/ 927100 h 927100"/>
                <a:gd name="connsiteX2" fmla="*/ 914400 w 914400"/>
                <a:gd name="connsiteY2" fmla="*/ 927100 h 927100"/>
                <a:gd name="connsiteX3" fmla="*/ 288953 w 914400"/>
                <a:gd name="connsiteY3" fmla="*/ 0 h 927100"/>
                <a:gd name="connsiteX4" fmla="*/ 6350 w 914400"/>
                <a:gd name="connsiteY4" fmla="*/ 0 h 92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27100">
                  <a:moveTo>
                    <a:pt x="6350" y="0"/>
                  </a:moveTo>
                  <a:cubicBezTo>
                    <a:pt x="4233" y="309033"/>
                    <a:pt x="2117" y="618067"/>
                    <a:pt x="0" y="927100"/>
                  </a:cubicBezTo>
                  <a:lnTo>
                    <a:pt x="914400" y="927100"/>
                  </a:lnTo>
                  <a:lnTo>
                    <a:pt x="288953" y="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AE249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6FBE658C-19AF-4F95-AEF1-BA872E61367F}"/>
                </a:ext>
              </a:extLst>
            </p:cNvPr>
            <p:cNvSpPr>
              <a:spLocks noChangeAspect="1"/>
            </p:cNvSpPr>
            <p:nvPr/>
          </p:nvSpPr>
          <p:spPr>
            <a:xfrm rot="5400000" flipV="1">
              <a:off x="5134726" y="2433251"/>
              <a:ext cx="642242" cy="339210"/>
            </a:xfrm>
            <a:custGeom>
              <a:avLst/>
              <a:gdLst>
                <a:gd name="connsiteX0" fmla="*/ 6350 w 914400"/>
                <a:gd name="connsiteY0" fmla="*/ 0 h 927100"/>
                <a:gd name="connsiteX1" fmla="*/ 0 w 914400"/>
                <a:gd name="connsiteY1" fmla="*/ 927100 h 927100"/>
                <a:gd name="connsiteX2" fmla="*/ 914400 w 914400"/>
                <a:gd name="connsiteY2" fmla="*/ 927100 h 927100"/>
                <a:gd name="connsiteX3" fmla="*/ 571500 w 914400"/>
                <a:gd name="connsiteY3" fmla="*/ 0 h 927100"/>
                <a:gd name="connsiteX4" fmla="*/ 6350 w 914400"/>
                <a:gd name="connsiteY4" fmla="*/ 0 h 927100"/>
                <a:gd name="connsiteX0" fmla="*/ 6350 w 914400"/>
                <a:gd name="connsiteY0" fmla="*/ 0 h 927100"/>
                <a:gd name="connsiteX1" fmla="*/ 0 w 914400"/>
                <a:gd name="connsiteY1" fmla="*/ 927100 h 927100"/>
                <a:gd name="connsiteX2" fmla="*/ 914400 w 914400"/>
                <a:gd name="connsiteY2" fmla="*/ 927100 h 927100"/>
                <a:gd name="connsiteX3" fmla="*/ 288953 w 914400"/>
                <a:gd name="connsiteY3" fmla="*/ 0 h 927100"/>
                <a:gd name="connsiteX4" fmla="*/ 6350 w 914400"/>
                <a:gd name="connsiteY4" fmla="*/ 0 h 92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27100">
                  <a:moveTo>
                    <a:pt x="6350" y="0"/>
                  </a:moveTo>
                  <a:cubicBezTo>
                    <a:pt x="4233" y="309033"/>
                    <a:pt x="2117" y="618067"/>
                    <a:pt x="0" y="927100"/>
                  </a:cubicBezTo>
                  <a:lnTo>
                    <a:pt x="914400" y="927100"/>
                  </a:lnTo>
                  <a:lnTo>
                    <a:pt x="288953" y="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AE249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A873A641-69C4-499E-91FD-52C8666F9E80}"/>
                </a:ext>
              </a:extLst>
            </p:cNvPr>
            <p:cNvSpPr>
              <a:spLocks noChangeAspect="1"/>
            </p:cNvSpPr>
            <p:nvPr/>
          </p:nvSpPr>
          <p:spPr>
            <a:xfrm rot="10800000" flipV="1">
              <a:off x="4983809" y="1944793"/>
              <a:ext cx="642242" cy="339210"/>
            </a:xfrm>
            <a:custGeom>
              <a:avLst/>
              <a:gdLst>
                <a:gd name="connsiteX0" fmla="*/ 6350 w 914400"/>
                <a:gd name="connsiteY0" fmla="*/ 0 h 927100"/>
                <a:gd name="connsiteX1" fmla="*/ 0 w 914400"/>
                <a:gd name="connsiteY1" fmla="*/ 927100 h 927100"/>
                <a:gd name="connsiteX2" fmla="*/ 914400 w 914400"/>
                <a:gd name="connsiteY2" fmla="*/ 927100 h 927100"/>
                <a:gd name="connsiteX3" fmla="*/ 571500 w 914400"/>
                <a:gd name="connsiteY3" fmla="*/ 0 h 927100"/>
                <a:gd name="connsiteX4" fmla="*/ 6350 w 914400"/>
                <a:gd name="connsiteY4" fmla="*/ 0 h 927100"/>
                <a:gd name="connsiteX0" fmla="*/ 6350 w 914400"/>
                <a:gd name="connsiteY0" fmla="*/ 0 h 927100"/>
                <a:gd name="connsiteX1" fmla="*/ 0 w 914400"/>
                <a:gd name="connsiteY1" fmla="*/ 927100 h 927100"/>
                <a:gd name="connsiteX2" fmla="*/ 914400 w 914400"/>
                <a:gd name="connsiteY2" fmla="*/ 927100 h 927100"/>
                <a:gd name="connsiteX3" fmla="*/ 288953 w 914400"/>
                <a:gd name="connsiteY3" fmla="*/ 0 h 927100"/>
                <a:gd name="connsiteX4" fmla="*/ 6350 w 914400"/>
                <a:gd name="connsiteY4" fmla="*/ 0 h 92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927100">
                  <a:moveTo>
                    <a:pt x="6350" y="0"/>
                  </a:moveTo>
                  <a:cubicBezTo>
                    <a:pt x="4233" y="309033"/>
                    <a:pt x="2117" y="618067"/>
                    <a:pt x="0" y="927100"/>
                  </a:cubicBezTo>
                  <a:lnTo>
                    <a:pt x="914400" y="927100"/>
                  </a:lnTo>
                  <a:lnTo>
                    <a:pt x="288953" y="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AE249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B3B606AE-C07B-4B6F-897D-E461169DE65A}"/>
                </a:ext>
              </a:extLst>
            </p:cNvPr>
            <p:cNvSpPr/>
            <p:nvPr/>
          </p:nvSpPr>
          <p:spPr>
            <a:xfrm>
              <a:off x="5289550" y="2279650"/>
              <a:ext cx="539750" cy="336550"/>
            </a:xfrm>
            <a:custGeom>
              <a:avLst/>
              <a:gdLst>
                <a:gd name="connsiteX0" fmla="*/ 539750 w 539750"/>
                <a:gd name="connsiteY0" fmla="*/ 336550 h 336550"/>
                <a:gd name="connsiteX1" fmla="*/ 342900 w 539750"/>
                <a:gd name="connsiteY1" fmla="*/ 0 h 336550"/>
                <a:gd name="connsiteX2" fmla="*/ 0 w 539750"/>
                <a:gd name="connsiteY2" fmla="*/ 20320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9750" h="336550">
                  <a:moveTo>
                    <a:pt x="539750" y="336550"/>
                  </a:moveTo>
                  <a:lnTo>
                    <a:pt x="342900" y="0"/>
                  </a:lnTo>
                  <a:lnTo>
                    <a:pt x="0" y="20320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C27CEF1D-0872-4987-A648-0D8EB870ABCF}"/>
                </a:ext>
              </a:extLst>
            </p:cNvPr>
            <p:cNvSpPr/>
            <p:nvPr/>
          </p:nvSpPr>
          <p:spPr>
            <a:xfrm>
              <a:off x="5631120" y="2089149"/>
              <a:ext cx="337601" cy="201332"/>
            </a:xfrm>
            <a:custGeom>
              <a:avLst/>
              <a:gdLst>
                <a:gd name="connsiteX0" fmla="*/ 317500 w 330200"/>
                <a:gd name="connsiteY0" fmla="*/ 0 h 196850"/>
                <a:gd name="connsiteX1" fmla="*/ 0 w 330200"/>
                <a:gd name="connsiteY1" fmla="*/ 196850 h 196850"/>
                <a:gd name="connsiteX2" fmla="*/ 330200 w 330200"/>
                <a:gd name="connsiteY2" fmla="*/ 190500 h 196850"/>
                <a:gd name="connsiteX3" fmla="*/ 317500 w 330200"/>
                <a:gd name="connsiteY3" fmla="*/ 0 h 196850"/>
                <a:gd name="connsiteX0" fmla="*/ 317500 w 323850"/>
                <a:gd name="connsiteY0" fmla="*/ 0 h 196850"/>
                <a:gd name="connsiteX1" fmla="*/ 0 w 323850"/>
                <a:gd name="connsiteY1" fmla="*/ 196850 h 196850"/>
                <a:gd name="connsiteX2" fmla="*/ 323850 w 323850"/>
                <a:gd name="connsiteY2" fmla="*/ 190500 h 196850"/>
                <a:gd name="connsiteX3" fmla="*/ 317500 w 323850"/>
                <a:gd name="connsiteY3" fmla="*/ 0 h 196850"/>
                <a:gd name="connsiteX0" fmla="*/ 317500 w 323850"/>
                <a:gd name="connsiteY0" fmla="*/ 0 h 196850"/>
                <a:gd name="connsiteX1" fmla="*/ 0 w 323850"/>
                <a:gd name="connsiteY1" fmla="*/ 196850 h 196850"/>
                <a:gd name="connsiteX2" fmla="*/ 323850 w 323850"/>
                <a:gd name="connsiteY2" fmla="*/ 190500 h 196850"/>
                <a:gd name="connsiteX3" fmla="*/ 317500 w 323850"/>
                <a:gd name="connsiteY3" fmla="*/ 0 h 196850"/>
                <a:gd name="connsiteX0" fmla="*/ 329407 w 329407"/>
                <a:gd name="connsiteY0" fmla="*/ 0 h 196850"/>
                <a:gd name="connsiteX1" fmla="*/ 0 w 329407"/>
                <a:gd name="connsiteY1" fmla="*/ 196850 h 196850"/>
                <a:gd name="connsiteX2" fmla="*/ 323850 w 329407"/>
                <a:gd name="connsiteY2" fmla="*/ 190500 h 196850"/>
                <a:gd name="connsiteX3" fmla="*/ 329407 w 329407"/>
                <a:gd name="connsiteY3" fmla="*/ 0 h 196850"/>
                <a:gd name="connsiteX0" fmla="*/ 334169 w 334169"/>
                <a:gd name="connsiteY0" fmla="*/ 0 h 194469"/>
                <a:gd name="connsiteX1" fmla="*/ 0 w 334169"/>
                <a:gd name="connsiteY1" fmla="*/ 194469 h 194469"/>
                <a:gd name="connsiteX2" fmla="*/ 328612 w 334169"/>
                <a:gd name="connsiteY2" fmla="*/ 190500 h 194469"/>
                <a:gd name="connsiteX3" fmla="*/ 334169 w 334169"/>
                <a:gd name="connsiteY3" fmla="*/ 0 h 194469"/>
                <a:gd name="connsiteX0" fmla="*/ 334169 w 334169"/>
                <a:gd name="connsiteY0" fmla="*/ 0 h 194469"/>
                <a:gd name="connsiteX1" fmla="*/ 0 w 334169"/>
                <a:gd name="connsiteY1" fmla="*/ 194469 h 194469"/>
                <a:gd name="connsiteX2" fmla="*/ 333374 w 334169"/>
                <a:gd name="connsiteY2" fmla="*/ 188119 h 194469"/>
                <a:gd name="connsiteX3" fmla="*/ 334169 w 334169"/>
                <a:gd name="connsiteY3" fmla="*/ 0 h 194469"/>
                <a:gd name="connsiteX0" fmla="*/ 334169 w 334169"/>
                <a:gd name="connsiteY0" fmla="*/ 0 h 194469"/>
                <a:gd name="connsiteX1" fmla="*/ 0 w 334169"/>
                <a:gd name="connsiteY1" fmla="*/ 194469 h 194469"/>
                <a:gd name="connsiteX2" fmla="*/ 333374 w 334169"/>
                <a:gd name="connsiteY2" fmla="*/ 190501 h 194469"/>
                <a:gd name="connsiteX3" fmla="*/ 334169 w 334169"/>
                <a:gd name="connsiteY3" fmla="*/ 0 h 194469"/>
                <a:gd name="connsiteX0" fmla="*/ 337601 w 337601"/>
                <a:gd name="connsiteY0" fmla="*/ 0 h 201333"/>
                <a:gd name="connsiteX1" fmla="*/ 0 w 337601"/>
                <a:gd name="connsiteY1" fmla="*/ 201333 h 201333"/>
                <a:gd name="connsiteX2" fmla="*/ 336806 w 337601"/>
                <a:gd name="connsiteY2" fmla="*/ 190501 h 201333"/>
                <a:gd name="connsiteX3" fmla="*/ 337601 w 337601"/>
                <a:gd name="connsiteY3" fmla="*/ 0 h 201333"/>
                <a:gd name="connsiteX0" fmla="*/ 337601 w 337601"/>
                <a:gd name="connsiteY0" fmla="*/ 0 h 201333"/>
                <a:gd name="connsiteX1" fmla="*/ 0 w 337601"/>
                <a:gd name="connsiteY1" fmla="*/ 201333 h 201333"/>
                <a:gd name="connsiteX2" fmla="*/ 336806 w 337601"/>
                <a:gd name="connsiteY2" fmla="*/ 197365 h 201333"/>
                <a:gd name="connsiteX3" fmla="*/ 337601 w 337601"/>
                <a:gd name="connsiteY3" fmla="*/ 0 h 20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601" h="201333">
                  <a:moveTo>
                    <a:pt x="337601" y="0"/>
                  </a:moveTo>
                  <a:lnTo>
                    <a:pt x="0" y="201333"/>
                  </a:lnTo>
                  <a:lnTo>
                    <a:pt x="336806" y="197365"/>
                  </a:lnTo>
                  <a:lnTo>
                    <a:pt x="337601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BF6CB206-254F-4874-B044-4B6060F1349F}"/>
                </a:ext>
              </a:extLst>
            </p:cNvPr>
            <p:cNvSpPr/>
            <p:nvPr/>
          </p:nvSpPr>
          <p:spPr>
            <a:xfrm>
              <a:off x="5422900" y="1949450"/>
              <a:ext cx="539750" cy="330200"/>
            </a:xfrm>
            <a:custGeom>
              <a:avLst/>
              <a:gdLst>
                <a:gd name="connsiteX0" fmla="*/ 539750 w 539750"/>
                <a:gd name="connsiteY0" fmla="*/ 133350 h 330200"/>
                <a:gd name="connsiteX1" fmla="*/ 203200 w 539750"/>
                <a:gd name="connsiteY1" fmla="*/ 330200 h 330200"/>
                <a:gd name="connsiteX2" fmla="*/ 0 w 539750"/>
                <a:gd name="connsiteY2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9750" h="330200">
                  <a:moveTo>
                    <a:pt x="539750" y="133350"/>
                  </a:moveTo>
                  <a:lnTo>
                    <a:pt x="203200" y="33020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F4E7C13D-CAD7-42BC-A5DC-8C4F35969C6D}"/>
                </a:ext>
              </a:extLst>
            </p:cNvPr>
            <p:cNvSpPr/>
            <p:nvPr/>
          </p:nvSpPr>
          <p:spPr>
            <a:xfrm rot="16200000">
              <a:off x="5363111" y="2021068"/>
              <a:ext cx="334168" cy="197242"/>
            </a:xfrm>
            <a:custGeom>
              <a:avLst/>
              <a:gdLst>
                <a:gd name="connsiteX0" fmla="*/ 317500 w 330200"/>
                <a:gd name="connsiteY0" fmla="*/ 0 h 196850"/>
                <a:gd name="connsiteX1" fmla="*/ 0 w 330200"/>
                <a:gd name="connsiteY1" fmla="*/ 196850 h 196850"/>
                <a:gd name="connsiteX2" fmla="*/ 330200 w 330200"/>
                <a:gd name="connsiteY2" fmla="*/ 190500 h 196850"/>
                <a:gd name="connsiteX3" fmla="*/ 317500 w 330200"/>
                <a:gd name="connsiteY3" fmla="*/ 0 h 196850"/>
                <a:gd name="connsiteX0" fmla="*/ 317500 w 323850"/>
                <a:gd name="connsiteY0" fmla="*/ 0 h 196850"/>
                <a:gd name="connsiteX1" fmla="*/ 0 w 323850"/>
                <a:gd name="connsiteY1" fmla="*/ 196850 h 196850"/>
                <a:gd name="connsiteX2" fmla="*/ 323850 w 323850"/>
                <a:gd name="connsiteY2" fmla="*/ 190500 h 196850"/>
                <a:gd name="connsiteX3" fmla="*/ 317500 w 323850"/>
                <a:gd name="connsiteY3" fmla="*/ 0 h 196850"/>
                <a:gd name="connsiteX0" fmla="*/ 317500 w 323850"/>
                <a:gd name="connsiteY0" fmla="*/ 0 h 196850"/>
                <a:gd name="connsiteX1" fmla="*/ 0 w 323850"/>
                <a:gd name="connsiteY1" fmla="*/ 196850 h 196850"/>
                <a:gd name="connsiteX2" fmla="*/ 323850 w 323850"/>
                <a:gd name="connsiteY2" fmla="*/ 190500 h 196850"/>
                <a:gd name="connsiteX3" fmla="*/ 317500 w 323850"/>
                <a:gd name="connsiteY3" fmla="*/ 0 h 196850"/>
                <a:gd name="connsiteX0" fmla="*/ 329407 w 329407"/>
                <a:gd name="connsiteY0" fmla="*/ 0 h 196850"/>
                <a:gd name="connsiteX1" fmla="*/ 0 w 329407"/>
                <a:gd name="connsiteY1" fmla="*/ 196850 h 196850"/>
                <a:gd name="connsiteX2" fmla="*/ 323850 w 329407"/>
                <a:gd name="connsiteY2" fmla="*/ 190500 h 196850"/>
                <a:gd name="connsiteX3" fmla="*/ 329407 w 329407"/>
                <a:gd name="connsiteY3" fmla="*/ 0 h 196850"/>
                <a:gd name="connsiteX0" fmla="*/ 334169 w 334169"/>
                <a:gd name="connsiteY0" fmla="*/ 0 h 194469"/>
                <a:gd name="connsiteX1" fmla="*/ 0 w 334169"/>
                <a:gd name="connsiteY1" fmla="*/ 194469 h 194469"/>
                <a:gd name="connsiteX2" fmla="*/ 328612 w 334169"/>
                <a:gd name="connsiteY2" fmla="*/ 190500 h 194469"/>
                <a:gd name="connsiteX3" fmla="*/ 334169 w 334169"/>
                <a:gd name="connsiteY3" fmla="*/ 0 h 194469"/>
                <a:gd name="connsiteX0" fmla="*/ 334169 w 334169"/>
                <a:gd name="connsiteY0" fmla="*/ 0 h 194469"/>
                <a:gd name="connsiteX1" fmla="*/ 0 w 334169"/>
                <a:gd name="connsiteY1" fmla="*/ 194469 h 194469"/>
                <a:gd name="connsiteX2" fmla="*/ 333374 w 334169"/>
                <a:gd name="connsiteY2" fmla="*/ 188119 h 194469"/>
                <a:gd name="connsiteX3" fmla="*/ 334169 w 334169"/>
                <a:gd name="connsiteY3" fmla="*/ 0 h 194469"/>
                <a:gd name="connsiteX0" fmla="*/ 334169 w 334169"/>
                <a:gd name="connsiteY0" fmla="*/ 0 h 194469"/>
                <a:gd name="connsiteX1" fmla="*/ 0 w 334169"/>
                <a:gd name="connsiteY1" fmla="*/ 194469 h 194469"/>
                <a:gd name="connsiteX2" fmla="*/ 333374 w 334169"/>
                <a:gd name="connsiteY2" fmla="*/ 190501 h 194469"/>
                <a:gd name="connsiteX3" fmla="*/ 334169 w 334169"/>
                <a:gd name="connsiteY3" fmla="*/ 0 h 194469"/>
                <a:gd name="connsiteX0" fmla="*/ 334168 w 334168"/>
                <a:gd name="connsiteY0" fmla="*/ 0 h 197242"/>
                <a:gd name="connsiteX1" fmla="*/ 0 w 334168"/>
                <a:gd name="connsiteY1" fmla="*/ 197242 h 197242"/>
                <a:gd name="connsiteX2" fmla="*/ 333374 w 334168"/>
                <a:gd name="connsiteY2" fmla="*/ 193274 h 197242"/>
                <a:gd name="connsiteX3" fmla="*/ 334168 w 334168"/>
                <a:gd name="connsiteY3" fmla="*/ 0 h 197242"/>
                <a:gd name="connsiteX0" fmla="*/ 334168 w 334168"/>
                <a:gd name="connsiteY0" fmla="*/ 0 h 197242"/>
                <a:gd name="connsiteX1" fmla="*/ 0 w 334168"/>
                <a:gd name="connsiteY1" fmla="*/ 197242 h 197242"/>
                <a:gd name="connsiteX2" fmla="*/ 333374 w 334168"/>
                <a:gd name="connsiteY2" fmla="*/ 193274 h 197242"/>
                <a:gd name="connsiteX3" fmla="*/ 334168 w 334168"/>
                <a:gd name="connsiteY3" fmla="*/ 0 h 19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168" h="197242">
                  <a:moveTo>
                    <a:pt x="334168" y="0"/>
                  </a:moveTo>
                  <a:lnTo>
                    <a:pt x="0" y="197242"/>
                  </a:lnTo>
                  <a:lnTo>
                    <a:pt x="333374" y="193274"/>
                  </a:lnTo>
                  <a:cubicBezTo>
                    <a:pt x="333639" y="128849"/>
                    <a:pt x="333903" y="64425"/>
                    <a:pt x="334168" y="0"/>
                  </a:cubicBez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23F7E2A2-98E4-4254-A4E8-D7E60F27AB8B}"/>
                </a:ext>
              </a:extLst>
            </p:cNvPr>
            <p:cNvSpPr/>
            <p:nvPr/>
          </p:nvSpPr>
          <p:spPr>
            <a:xfrm rot="10800000">
              <a:off x="5290203" y="2286159"/>
              <a:ext cx="334169" cy="194469"/>
            </a:xfrm>
            <a:custGeom>
              <a:avLst/>
              <a:gdLst>
                <a:gd name="connsiteX0" fmla="*/ 317500 w 330200"/>
                <a:gd name="connsiteY0" fmla="*/ 0 h 196850"/>
                <a:gd name="connsiteX1" fmla="*/ 0 w 330200"/>
                <a:gd name="connsiteY1" fmla="*/ 196850 h 196850"/>
                <a:gd name="connsiteX2" fmla="*/ 330200 w 330200"/>
                <a:gd name="connsiteY2" fmla="*/ 190500 h 196850"/>
                <a:gd name="connsiteX3" fmla="*/ 317500 w 330200"/>
                <a:gd name="connsiteY3" fmla="*/ 0 h 196850"/>
                <a:gd name="connsiteX0" fmla="*/ 317500 w 323850"/>
                <a:gd name="connsiteY0" fmla="*/ 0 h 196850"/>
                <a:gd name="connsiteX1" fmla="*/ 0 w 323850"/>
                <a:gd name="connsiteY1" fmla="*/ 196850 h 196850"/>
                <a:gd name="connsiteX2" fmla="*/ 323850 w 323850"/>
                <a:gd name="connsiteY2" fmla="*/ 190500 h 196850"/>
                <a:gd name="connsiteX3" fmla="*/ 317500 w 323850"/>
                <a:gd name="connsiteY3" fmla="*/ 0 h 196850"/>
                <a:gd name="connsiteX0" fmla="*/ 317500 w 323850"/>
                <a:gd name="connsiteY0" fmla="*/ 0 h 196850"/>
                <a:gd name="connsiteX1" fmla="*/ 0 w 323850"/>
                <a:gd name="connsiteY1" fmla="*/ 196850 h 196850"/>
                <a:gd name="connsiteX2" fmla="*/ 323850 w 323850"/>
                <a:gd name="connsiteY2" fmla="*/ 190500 h 196850"/>
                <a:gd name="connsiteX3" fmla="*/ 317500 w 323850"/>
                <a:gd name="connsiteY3" fmla="*/ 0 h 196850"/>
                <a:gd name="connsiteX0" fmla="*/ 329407 w 329407"/>
                <a:gd name="connsiteY0" fmla="*/ 0 h 196850"/>
                <a:gd name="connsiteX1" fmla="*/ 0 w 329407"/>
                <a:gd name="connsiteY1" fmla="*/ 196850 h 196850"/>
                <a:gd name="connsiteX2" fmla="*/ 323850 w 329407"/>
                <a:gd name="connsiteY2" fmla="*/ 190500 h 196850"/>
                <a:gd name="connsiteX3" fmla="*/ 329407 w 329407"/>
                <a:gd name="connsiteY3" fmla="*/ 0 h 196850"/>
                <a:gd name="connsiteX0" fmla="*/ 334169 w 334169"/>
                <a:gd name="connsiteY0" fmla="*/ 0 h 194469"/>
                <a:gd name="connsiteX1" fmla="*/ 0 w 334169"/>
                <a:gd name="connsiteY1" fmla="*/ 194469 h 194469"/>
                <a:gd name="connsiteX2" fmla="*/ 328612 w 334169"/>
                <a:gd name="connsiteY2" fmla="*/ 190500 h 194469"/>
                <a:gd name="connsiteX3" fmla="*/ 334169 w 334169"/>
                <a:gd name="connsiteY3" fmla="*/ 0 h 194469"/>
                <a:gd name="connsiteX0" fmla="*/ 334169 w 334169"/>
                <a:gd name="connsiteY0" fmla="*/ 0 h 194469"/>
                <a:gd name="connsiteX1" fmla="*/ 0 w 334169"/>
                <a:gd name="connsiteY1" fmla="*/ 194469 h 194469"/>
                <a:gd name="connsiteX2" fmla="*/ 333374 w 334169"/>
                <a:gd name="connsiteY2" fmla="*/ 188119 h 194469"/>
                <a:gd name="connsiteX3" fmla="*/ 334169 w 334169"/>
                <a:gd name="connsiteY3" fmla="*/ 0 h 194469"/>
                <a:gd name="connsiteX0" fmla="*/ 334169 w 334169"/>
                <a:gd name="connsiteY0" fmla="*/ 0 h 194469"/>
                <a:gd name="connsiteX1" fmla="*/ 0 w 334169"/>
                <a:gd name="connsiteY1" fmla="*/ 194469 h 194469"/>
                <a:gd name="connsiteX2" fmla="*/ 333374 w 334169"/>
                <a:gd name="connsiteY2" fmla="*/ 190501 h 194469"/>
                <a:gd name="connsiteX3" fmla="*/ 334169 w 334169"/>
                <a:gd name="connsiteY3" fmla="*/ 0 h 19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169" h="194469">
                  <a:moveTo>
                    <a:pt x="334169" y="0"/>
                  </a:moveTo>
                  <a:lnTo>
                    <a:pt x="0" y="194469"/>
                  </a:lnTo>
                  <a:lnTo>
                    <a:pt x="333374" y="190501"/>
                  </a:lnTo>
                  <a:lnTo>
                    <a:pt x="334169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1A259324-288E-4DA8-9E22-300747F6104D}"/>
                </a:ext>
              </a:extLst>
            </p:cNvPr>
            <p:cNvSpPr/>
            <p:nvPr/>
          </p:nvSpPr>
          <p:spPr>
            <a:xfrm rot="5400000">
              <a:off x="5558284" y="2358706"/>
              <a:ext cx="343672" cy="193611"/>
            </a:xfrm>
            <a:custGeom>
              <a:avLst/>
              <a:gdLst>
                <a:gd name="connsiteX0" fmla="*/ 317500 w 330200"/>
                <a:gd name="connsiteY0" fmla="*/ 0 h 196850"/>
                <a:gd name="connsiteX1" fmla="*/ 0 w 330200"/>
                <a:gd name="connsiteY1" fmla="*/ 196850 h 196850"/>
                <a:gd name="connsiteX2" fmla="*/ 330200 w 330200"/>
                <a:gd name="connsiteY2" fmla="*/ 190500 h 196850"/>
                <a:gd name="connsiteX3" fmla="*/ 317500 w 330200"/>
                <a:gd name="connsiteY3" fmla="*/ 0 h 196850"/>
                <a:gd name="connsiteX0" fmla="*/ 317500 w 323850"/>
                <a:gd name="connsiteY0" fmla="*/ 0 h 196850"/>
                <a:gd name="connsiteX1" fmla="*/ 0 w 323850"/>
                <a:gd name="connsiteY1" fmla="*/ 196850 h 196850"/>
                <a:gd name="connsiteX2" fmla="*/ 323850 w 323850"/>
                <a:gd name="connsiteY2" fmla="*/ 190500 h 196850"/>
                <a:gd name="connsiteX3" fmla="*/ 317500 w 323850"/>
                <a:gd name="connsiteY3" fmla="*/ 0 h 196850"/>
                <a:gd name="connsiteX0" fmla="*/ 317500 w 323850"/>
                <a:gd name="connsiteY0" fmla="*/ 0 h 196850"/>
                <a:gd name="connsiteX1" fmla="*/ 0 w 323850"/>
                <a:gd name="connsiteY1" fmla="*/ 196850 h 196850"/>
                <a:gd name="connsiteX2" fmla="*/ 323850 w 323850"/>
                <a:gd name="connsiteY2" fmla="*/ 190500 h 196850"/>
                <a:gd name="connsiteX3" fmla="*/ 317500 w 323850"/>
                <a:gd name="connsiteY3" fmla="*/ 0 h 196850"/>
                <a:gd name="connsiteX0" fmla="*/ 329407 w 329407"/>
                <a:gd name="connsiteY0" fmla="*/ 0 h 196850"/>
                <a:gd name="connsiteX1" fmla="*/ 0 w 329407"/>
                <a:gd name="connsiteY1" fmla="*/ 196850 h 196850"/>
                <a:gd name="connsiteX2" fmla="*/ 323850 w 329407"/>
                <a:gd name="connsiteY2" fmla="*/ 190500 h 196850"/>
                <a:gd name="connsiteX3" fmla="*/ 329407 w 329407"/>
                <a:gd name="connsiteY3" fmla="*/ 0 h 196850"/>
                <a:gd name="connsiteX0" fmla="*/ 334169 w 334169"/>
                <a:gd name="connsiteY0" fmla="*/ 0 h 194469"/>
                <a:gd name="connsiteX1" fmla="*/ 0 w 334169"/>
                <a:gd name="connsiteY1" fmla="*/ 194469 h 194469"/>
                <a:gd name="connsiteX2" fmla="*/ 328612 w 334169"/>
                <a:gd name="connsiteY2" fmla="*/ 190500 h 194469"/>
                <a:gd name="connsiteX3" fmla="*/ 334169 w 334169"/>
                <a:gd name="connsiteY3" fmla="*/ 0 h 194469"/>
                <a:gd name="connsiteX0" fmla="*/ 334169 w 334169"/>
                <a:gd name="connsiteY0" fmla="*/ 0 h 194469"/>
                <a:gd name="connsiteX1" fmla="*/ 0 w 334169"/>
                <a:gd name="connsiteY1" fmla="*/ 194469 h 194469"/>
                <a:gd name="connsiteX2" fmla="*/ 333374 w 334169"/>
                <a:gd name="connsiteY2" fmla="*/ 188119 h 194469"/>
                <a:gd name="connsiteX3" fmla="*/ 334169 w 334169"/>
                <a:gd name="connsiteY3" fmla="*/ 0 h 194469"/>
                <a:gd name="connsiteX0" fmla="*/ 334169 w 334169"/>
                <a:gd name="connsiteY0" fmla="*/ 0 h 194469"/>
                <a:gd name="connsiteX1" fmla="*/ 0 w 334169"/>
                <a:gd name="connsiteY1" fmla="*/ 194469 h 194469"/>
                <a:gd name="connsiteX2" fmla="*/ 333374 w 334169"/>
                <a:gd name="connsiteY2" fmla="*/ 190501 h 194469"/>
                <a:gd name="connsiteX3" fmla="*/ 334169 w 334169"/>
                <a:gd name="connsiteY3" fmla="*/ 0 h 194469"/>
                <a:gd name="connsiteX0" fmla="*/ 334168 w 334168"/>
                <a:gd name="connsiteY0" fmla="*/ 0 h 194468"/>
                <a:gd name="connsiteX1" fmla="*/ 0 w 334168"/>
                <a:gd name="connsiteY1" fmla="*/ 194468 h 194468"/>
                <a:gd name="connsiteX2" fmla="*/ 333373 w 334168"/>
                <a:gd name="connsiteY2" fmla="*/ 190501 h 194468"/>
                <a:gd name="connsiteX3" fmla="*/ 334168 w 334168"/>
                <a:gd name="connsiteY3" fmla="*/ 0 h 194468"/>
                <a:gd name="connsiteX0" fmla="*/ 334168 w 334168"/>
                <a:gd name="connsiteY0" fmla="*/ 0 h 194468"/>
                <a:gd name="connsiteX1" fmla="*/ 0 w 334168"/>
                <a:gd name="connsiteY1" fmla="*/ 194468 h 194468"/>
                <a:gd name="connsiteX2" fmla="*/ 333373 w 334168"/>
                <a:gd name="connsiteY2" fmla="*/ 190501 h 194468"/>
                <a:gd name="connsiteX3" fmla="*/ 334168 w 334168"/>
                <a:gd name="connsiteY3" fmla="*/ 0 h 194468"/>
                <a:gd name="connsiteX0" fmla="*/ 337600 w 337600"/>
                <a:gd name="connsiteY0" fmla="*/ 0 h 201332"/>
                <a:gd name="connsiteX1" fmla="*/ 0 w 337600"/>
                <a:gd name="connsiteY1" fmla="*/ 201332 h 201332"/>
                <a:gd name="connsiteX2" fmla="*/ 333373 w 337600"/>
                <a:gd name="connsiteY2" fmla="*/ 197365 h 201332"/>
                <a:gd name="connsiteX3" fmla="*/ 337600 w 337600"/>
                <a:gd name="connsiteY3" fmla="*/ 0 h 201332"/>
                <a:gd name="connsiteX0" fmla="*/ 337600 w 343672"/>
                <a:gd name="connsiteY0" fmla="*/ 0 h 201332"/>
                <a:gd name="connsiteX1" fmla="*/ 0 w 343672"/>
                <a:gd name="connsiteY1" fmla="*/ 201332 h 201332"/>
                <a:gd name="connsiteX2" fmla="*/ 343672 w 343672"/>
                <a:gd name="connsiteY2" fmla="*/ 200796 h 201332"/>
                <a:gd name="connsiteX3" fmla="*/ 337600 w 343672"/>
                <a:gd name="connsiteY3" fmla="*/ 0 h 201332"/>
                <a:gd name="connsiteX0" fmla="*/ 337600 w 343672"/>
                <a:gd name="connsiteY0" fmla="*/ 0 h 196184"/>
                <a:gd name="connsiteX1" fmla="*/ 0 w 343672"/>
                <a:gd name="connsiteY1" fmla="*/ 196184 h 196184"/>
                <a:gd name="connsiteX2" fmla="*/ 343672 w 343672"/>
                <a:gd name="connsiteY2" fmla="*/ 195648 h 196184"/>
                <a:gd name="connsiteX3" fmla="*/ 337600 w 343672"/>
                <a:gd name="connsiteY3" fmla="*/ 0 h 196184"/>
                <a:gd name="connsiteX0" fmla="*/ 340174 w 343672"/>
                <a:gd name="connsiteY0" fmla="*/ 0 h 196184"/>
                <a:gd name="connsiteX1" fmla="*/ 0 w 343672"/>
                <a:gd name="connsiteY1" fmla="*/ 196184 h 196184"/>
                <a:gd name="connsiteX2" fmla="*/ 343672 w 343672"/>
                <a:gd name="connsiteY2" fmla="*/ 195648 h 196184"/>
                <a:gd name="connsiteX3" fmla="*/ 340174 w 343672"/>
                <a:gd name="connsiteY3" fmla="*/ 0 h 196184"/>
                <a:gd name="connsiteX0" fmla="*/ 342748 w 343672"/>
                <a:gd name="connsiteY0" fmla="*/ 0 h 193610"/>
                <a:gd name="connsiteX1" fmla="*/ 0 w 343672"/>
                <a:gd name="connsiteY1" fmla="*/ 193610 h 193610"/>
                <a:gd name="connsiteX2" fmla="*/ 343672 w 343672"/>
                <a:gd name="connsiteY2" fmla="*/ 193074 h 193610"/>
                <a:gd name="connsiteX3" fmla="*/ 342748 w 343672"/>
                <a:gd name="connsiteY3" fmla="*/ 0 h 193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672" h="193610">
                  <a:moveTo>
                    <a:pt x="342748" y="0"/>
                  </a:moveTo>
                  <a:lnTo>
                    <a:pt x="0" y="193610"/>
                  </a:lnTo>
                  <a:lnTo>
                    <a:pt x="343672" y="193074"/>
                  </a:lnTo>
                  <a:lnTo>
                    <a:pt x="342748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5" name="图片 74">
            <a:hlinkClick r:id="rId4" action="ppaction://hlinksldjump"/>
            <a:extLst>
              <a:ext uri="{FF2B5EF4-FFF2-40B4-BE49-F238E27FC236}">
                <a16:creationId xmlns:a16="http://schemas.microsoft.com/office/drawing/2014/main" id="{D242A794-E6E9-4456-8F92-DBA70B9E75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1494074" y="4760886"/>
            <a:ext cx="548640" cy="461665"/>
          </a:xfrm>
          <a:prstGeom prst="rect">
            <a:avLst/>
          </a:prstGeom>
        </p:spPr>
      </p:pic>
      <p:pic>
        <p:nvPicPr>
          <p:cNvPr id="76" name="图片 75">
            <a:hlinkClick r:id="rId6" action="ppaction://hlinksldjump"/>
            <a:extLst>
              <a:ext uri="{FF2B5EF4-FFF2-40B4-BE49-F238E27FC236}">
                <a16:creationId xmlns:a16="http://schemas.microsoft.com/office/drawing/2014/main" id="{72633EDF-4AFF-44BD-8CDA-2120832DC9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3235325" y="4784493"/>
            <a:ext cx="548640" cy="461665"/>
          </a:xfrm>
          <a:prstGeom prst="rect">
            <a:avLst/>
          </a:prstGeom>
        </p:spPr>
      </p:pic>
      <p:pic>
        <p:nvPicPr>
          <p:cNvPr id="77" name="图片 76">
            <a:hlinkClick r:id="rId4" action="ppaction://hlinksldjump"/>
            <a:extLst>
              <a:ext uri="{FF2B5EF4-FFF2-40B4-BE49-F238E27FC236}">
                <a16:creationId xmlns:a16="http://schemas.microsoft.com/office/drawing/2014/main" id="{29F02375-04F3-463C-89B9-938A648C1B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4827399" y="4767398"/>
            <a:ext cx="548640" cy="461665"/>
          </a:xfrm>
          <a:prstGeom prst="rect">
            <a:avLst/>
          </a:prstGeom>
        </p:spPr>
      </p:pic>
      <p:grpSp>
        <p:nvGrpSpPr>
          <p:cNvPr id="43" name="组合 42"/>
          <p:cNvGrpSpPr/>
          <p:nvPr/>
        </p:nvGrpSpPr>
        <p:grpSpPr>
          <a:xfrm>
            <a:off x="1360071" y="1734181"/>
            <a:ext cx="914400" cy="913796"/>
            <a:chOff x="1777870" y="4749250"/>
            <a:chExt cx="914400" cy="913796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A64A2BE7-3EAB-4857-9A5D-377791886A56}"/>
                </a:ext>
              </a:extLst>
            </p:cNvPr>
            <p:cNvSpPr/>
            <p:nvPr/>
          </p:nvSpPr>
          <p:spPr>
            <a:xfrm>
              <a:off x="1777870" y="4749250"/>
              <a:ext cx="914400" cy="913796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330D826A-6B61-461A-BBB4-A16B7E2D852A}"/>
                </a:ext>
              </a:extLst>
            </p:cNvPr>
            <p:cNvSpPr/>
            <p:nvPr/>
          </p:nvSpPr>
          <p:spPr>
            <a:xfrm rot="2700000">
              <a:off x="1915795" y="4891179"/>
              <a:ext cx="640080" cy="64008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CC2EF135-191C-4B0D-ABAF-6F1B9D06BB23}"/>
              </a:ext>
            </a:extLst>
          </p:cNvPr>
          <p:cNvSpPr txBox="1"/>
          <p:nvPr/>
        </p:nvSpPr>
        <p:spPr>
          <a:xfrm>
            <a:off x="626847" y="1601846"/>
            <a:ext cx="678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</a:t>
            </a: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.</a:t>
            </a:r>
            <a:endParaRPr lang="en-US" sz="2800" dirty="0"/>
          </a:p>
        </p:txBody>
      </p:sp>
      <p:grpSp>
        <p:nvGrpSpPr>
          <p:cNvPr id="36" name="组合 35"/>
          <p:cNvGrpSpPr/>
          <p:nvPr/>
        </p:nvGrpSpPr>
        <p:grpSpPr>
          <a:xfrm>
            <a:off x="4617720" y="1876259"/>
            <a:ext cx="1060704" cy="914400"/>
            <a:chOff x="4617720" y="1777106"/>
            <a:chExt cx="1060704" cy="914400"/>
          </a:xfrm>
        </p:grpSpPr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12451F0D-AB10-4B2C-A487-918E698B74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40487" y="2074882"/>
              <a:ext cx="612000" cy="612000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等腰三角形 37"/>
            <p:cNvSpPr/>
            <p:nvPr/>
          </p:nvSpPr>
          <p:spPr>
            <a:xfrm>
              <a:off x="4617720" y="1777106"/>
              <a:ext cx="1060704" cy="914400"/>
            </a:xfrm>
            <a:prstGeom prst="triangl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8DA0633B-4C2C-41D9-8AAD-733FBD75B50D}"/>
              </a:ext>
            </a:extLst>
          </p:cNvPr>
          <p:cNvSpPr txBox="1"/>
          <p:nvPr/>
        </p:nvSpPr>
        <p:spPr>
          <a:xfrm>
            <a:off x="910396" y="3218425"/>
            <a:ext cx="6983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上圖中，哪些圖形既是軸對稱圖形，又是旋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轉對稱圖形？ 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745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>
            <a:hlinkClick r:id="rId4" action="ppaction://hlinksldjump"/>
            <a:extLst>
              <a:ext uri="{FF2B5EF4-FFF2-40B4-BE49-F238E27FC236}">
                <a16:creationId xmlns:a16="http://schemas.microsoft.com/office/drawing/2014/main" id="{8B5EAD91-738E-4C66-885F-E989730593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1295400" y="4546702"/>
            <a:ext cx="548640" cy="461665"/>
          </a:xfrm>
          <a:prstGeom prst="rect">
            <a:avLst/>
          </a:prstGeom>
        </p:spPr>
      </p:pic>
      <p:pic>
        <p:nvPicPr>
          <p:cNvPr id="49" name="图片 48">
            <a:hlinkClick r:id="rId6" action="ppaction://hlinksldjump"/>
            <a:extLst>
              <a:ext uri="{FF2B5EF4-FFF2-40B4-BE49-F238E27FC236}">
                <a16:creationId xmlns:a16="http://schemas.microsoft.com/office/drawing/2014/main" id="{0245BBCC-2F1D-48CF-B961-BB15878F6D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2662375" y="4545013"/>
            <a:ext cx="548640" cy="461665"/>
          </a:xfrm>
          <a:prstGeom prst="rect">
            <a:avLst/>
          </a:prstGeom>
        </p:spPr>
      </p:pic>
      <p:pic>
        <p:nvPicPr>
          <p:cNvPr id="373" name="图片 372">
            <a:hlinkClick r:id="rId4" action="ppaction://hlinksldjump"/>
            <a:extLst>
              <a:ext uri="{FF2B5EF4-FFF2-40B4-BE49-F238E27FC236}">
                <a16:creationId xmlns:a16="http://schemas.microsoft.com/office/drawing/2014/main" id="{5D33C12C-29DF-4C96-BBBD-B0FE3242BF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4108695" y="4546700"/>
            <a:ext cx="548640" cy="461665"/>
          </a:xfrm>
          <a:prstGeom prst="rect">
            <a:avLst/>
          </a:prstGeom>
        </p:spPr>
      </p:pic>
      <p:sp>
        <p:nvSpPr>
          <p:cNvPr id="126" name="文本框 125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636089" y="1579925"/>
            <a:ext cx="659311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</a:t>
            </a:r>
          </a:p>
        </p:txBody>
      </p:sp>
      <p:pic>
        <p:nvPicPr>
          <p:cNvPr id="36" name="图片 35">
            <a:hlinkClick r:id="rId4" action="ppaction://hlinksldjump"/>
            <a:extLst>
              <a:ext uri="{FF2B5EF4-FFF2-40B4-BE49-F238E27FC236}">
                <a16:creationId xmlns:a16="http://schemas.microsoft.com/office/drawing/2014/main" id="{45393150-5BF3-489A-B3C2-4075FA2132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5584368" y="4530177"/>
            <a:ext cx="548640" cy="461665"/>
          </a:xfrm>
          <a:prstGeom prst="rect">
            <a:avLst/>
          </a:prstGeom>
        </p:spPr>
      </p:pic>
      <p:sp>
        <p:nvSpPr>
          <p:cNvPr id="117" name="文本框 116">
            <a:extLst>
              <a:ext uri="{FF2B5EF4-FFF2-40B4-BE49-F238E27FC236}">
                <a16:creationId xmlns:a16="http://schemas.microsoft.com/office/drawing/2014/main" id="{DC513AB2-AA9E-4D35-82CB-09DF725CBAAB}"/>
              </a:ext>
            </a:extLst>
          </p:cNvPr>
          <p:cNvSpPr txBox="1"/>
          <p:nvPr/>
        </p:nvSpPr>
        <p:spPr>
          <a:xfrm>
            <a:off x="626847" y="1601846"/>
            <a:ext cx="54040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</a:t>
            </a: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. 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如右圖，一個圓形的兩條直徑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垂直相交於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O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點，繞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O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點旋轉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多少個直角後，才能與原來的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圖形第一次重合？</a:t>
            </a:r>
            <a:endParaRPr lang="en-US" sz="2800" dirty="0"/>
          </a:p>
        </p:txBody>
      </p:sp>
      <p:sp>
        <p:nvSpPr>
          <p:cNvPr id="119" name="Text Box 10"/>
          <p:cNvSpPr txBox="1">
            <a:spLocks noChangeArrowheads="1"/>
          </p:cNvSpPr>
          <p:nvPr/>
        </p:nvSpPr>
        <p:spPr bwMode="auto">
          <a:xfrm>
            <a:off x="1218473" y="4021793"/>
            <a:ext cx="11315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r>
              <a:rPr kumimoji="1"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個</a:t>
            </a:r>
          </a:p>
        </p:txBody>
      </p:sp>
      <p:sp>
        <p:nvSpPr>
          <p:cNvPr id="120" name="Text Box 10"/>
          <p:cNvSpPr txBox="1">
            <a:spLocks noChangeArrowheads="1"/>
          </p:cNvSpPr>
          <p:nvPr/>
        </p:nvSpPr>
        <p:spPr bwMode="auto">
          <a:xfrm>
            <a:off x="2645248" y="4021793"/>
            <a:ext cx="11315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r>
              <a:rPr kumimoji="1"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個</a:t>
            </a:r>
          </a:p>
        </p:txBody>
      </p:sp>
      <p:sp>
        <p:nvSpPr>
          <p:cNvPr id="121" name="Text Box 10"/>
          <p:cNvSpPr txBox="1">
            <a:spLocks noChangeArrowheads="1"/>
          </p:cNvSpPr>
          <p:nvPr/>
        </p:nvSpPr>
        <p:spPr bwMode="auto">
          <a:xfrm>
            <a:off x="4062401" y="4021793"/>
            <a:ext cx="11315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</a:t>
            </a:r>
            <a:r>
              <a:rPr kumimoji="1"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個</a:t>
            </a:r>
          </a:p>
        </p:txBody>
      </p:sp>
      <p:sp>
        <p:nvSpPr>
          <p:cNvPr id="122" name="Text Box 10"/>
          <p:cNvSpPr txBox="1">
            <a:spLocks noChangeArrowheads="1"/>
          </p:cNvSpPr>
          <p:nvPr/>
        </p:nvSpPr>
        <p:spPr bwMode="auto">
          <a:xfrm>
            <a:off x="5523173" y="4021793"/>
            <a:ext cx="11315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</a:t>
            </a:r>
            <a:r>
              <a:rPr kumimoji="1"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個</a:t>
            </a:r>
          </a:p>
        </p:txBody>
      </p:sp>
      <p:grpSp>
        <p:nvGrpSpPr>
          <p:cNvPr id="124" name="组合 123"/>
          <p:cNvGrpSpPr/>
          <p:nvPr/>
        </p:nvGrpSpPr>
        <p:grpSpPr>
          <a:xfrm>
            <a:off x="6302197" y="1812462"/>
            <a:ext cx="1819061" cy="1814288"/>
            <a:chOff x="2673710" y="1838462"/>
            <a:chExt cx="1819061" cy="1814288"/>
          </a:xfrm>
        </p:grpSpPr>
        <p:sp>
          <p:nvSpPr>
            <p:cNvPr id="125" name="弧形 124"/>
            <p:cNvSpPr/>
            <p:nvPr/>
          </p:nvSpPr>
          <p:spPr>
            <a:xfrm rot="10800000">
              <a:off x="2673710" y="1851956"/>
              <a:ext cx="1800000" cy="1800000"/>
            </a:xfrm>
            <a:prstGeom prst="arc">
              <a:avLst/>
            </a:prstGeom>
            <a:solidFill>
              <a:srgbClr val="FFCCFF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弧形 126"/>
            <p:cNvSpPr/>
            <p:nvPr/>
          </p:nvSpPr>
          <p:spPr>
            <a:xfrm>
              <a:off x="2681390" y="1852750"/>
              <a:ext cx="1800000" cy="1800000"/>
            </a:xfrm>
            <a:prstGeom prst="arc">
              <a:avLst/>
            </a:prstGeom>
            <a:solidFill>
              <a:srgbClr val="FFCCFF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椭圆 127"/>
            <p:cNvSpPr/>
            <p:nvPr/>
          </p:nvSpPr>
          <p:spPr>
            <a:xfrm>
              <a:off x="2681390" y="1838462"/>
              <a:ext cx="1800000" cy="1800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129" name="直接连接符 128"/>
            <p:cNvCxnSpPr/>
            <p:nvPr/>
          </p:nvCxnSpPr>
          <p:spPr>
            <a:xfrm>
              <a:off x="2692771" y="2758331"/>
              <a:ext cx="18000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 rot="16200000">
              <a:off x="2673711" y="2738462"/>
              <a:ext cx="18000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文本框 130"/>
            <p:cNvSpPr txBox="1"/>
            <p:nvPr/>
          </p:nvSpPr>
          <p:spPr>
            <a:xfrm>
              <a:off x="3256221" y="2738461"/>
              <a:ext cx="3365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zh-CN" alt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7587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hlinkClick r:id="rId4" action="ppaction://hlinksldjump"/>
            <a:extLst>
              <a:ext uri="{FF2B5EF4-FFF2-40B4-BE49-F238E27FC236}">
                <a16:creationId xmlns:a16="http://schemas.microsoft.com/office/drawing/2014/main" id="{F48CA66E-C681-43A0-AC2C-0F6B5643DF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1663835" y="5171232"/>
            <a:ext cx="548640" cy="461665"/>
          </a:xfrm>
          <a:prstGeom prst="rect">
            <a:avLst/>
          </a:prstGeom>
        </p:spPr>
      </p:pic>
      <p:pic>
        <p:nvPicPr>
          <p:cNvPr id="19" name="图片 18">
            <a:hlinkClick r:id="rId4" action="ppaction://hlinksldjump"/>
            <a:extLst>
              <a:ext uri="{FF2B5EF4-FFF2-40B4-BE49-F238E27FC236}">
                <a16:creationId xmlns:a16="http://schemas.microsoft.com/office/drawing/2014/main" id="{47C48CE1-9196-42FB-8096-604773E346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3781127" y="5158430"/>
            <a:ext cx="548640" cy="461665"/>
          </a:xfrm>
          <a:prstGeom prst="rect">
            <a:avLst/>
          </a:prstGeom>
        </p:spPr>
      </p:pic>
      <p:pic>
        <p:nvPicPr>
          <p:cNvPr id="20" name="图片 19">
            <a:hlinkClick r:id="rId6" action="ppaction://hlinksldjump"/>
            <a:extLst>
              <a:ext uri="{FF2B5EF4-FFF2-40B4-BE49-F238E27FC236}">
                <a16:creationId xmlns:a16="http://schemas.microsoft.com/office/drawing/2014/main" id="{58068359-C365-49AF-A1AE-F229824FEF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5996334" y="5109284"/>
            <a:ext cx="548640" cy="461665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DC513AB2-AA9E-4D35-82CB-09DF725CBAAB}"/>
              </a:ext>
            </a:extLst>
          </p:cNvPr>
          <p:cNvSpPr txBox="1"/>
          <p:nvPr/>
        </p:nvSpPr>
        <p:spPr>
          <a:xfrm>
            <a:off x="626847" y="1601846"/>
            <a:ext cx="55315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</a:t>
            </a:r>
            <a:r>
              <a:rPr lang="en-US" altLang="zh-CN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. 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如右圖，三角形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AOB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繞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O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點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逆時針旋轉一個直角，可得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到下列哪一個圖形？</a:t>
            </a:r>
            <a:endParaRPr lang="en-US" sz="28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90366"/>
              </p:ext>
            </p:extLst>
          </p:nvPr>
        </p:nvGraphicFramePr>
        <p:xfrm>
          <a:off x="6257544" y="1797368"/>
          <a:ext cx="144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86912475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33791036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72075162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44728091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257482937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95012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12332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76623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82893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414607"/>
                  </a:ext>
                </a:extLst>
              </a:tr>
            </a:tbl>
          </a:graphicData>
        </a:graphic>
      </p:graphicFrame>
      <p:sp>
        <p:nvSpPr>
          <p:cNvPr id="4" name="直角三角形 3"/>
          <p:cNvSpPr/>
          <p:nvPr/>
        </p:nvSpPr>
        <p:spPr>
          <a:xfrm>
            <a:off x="6835775" y="2079624"/>
            <a:ext cx="288925" cy="584201"/>
          </a:xfrm>
          <a:prstGeom prst="rtTriangl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616700" y="1837551"/>
            <a:ext cx="33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583649" y="2598121"/>
            <a:ext cx="33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033315" y="2598121"/>
            <a:ext cx="33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表格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103548"/>
              </p:ext>
            </p:extLst>
          </p:nvPr>
        </p:nvGraphicFramePr>
        <p:xfrm>
          <a:off x="1191489" y="3511868"/>
          <a:ext cx="144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86912475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33791036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72075162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44728091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257482937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95012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12332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76623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82893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414607"/>
                  </a:ext>
                </a:extLst>
              </a:tr>
            </a:tbl>
          </a:graphicData>
        </a:graphic>
      </p:graphicFrame>
      <p:sp>
        <p:nvSpPr>
          <p:cNvPr id="35" name="直角三角形 34"/>
          <p:cNvSpPr/>
          <p:nvPr/>
        </p:nvSpPr>
        <p:spPr>
          <a:xfrm rot="5400000">
            <a:off x="1912967" y="4224315"/>
            <a:ext cx="288925" cy="584201"/>
          </a:xfrm>
          <a:prstGeom prst="rtTriangl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2282749" y="4104745"/>
            <a:ext cx="33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495560" y="4312621"/>
            <a:ext cx="33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543206" y="4589532"/>
            <a:ext cx="33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9" name="表格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001491"/>
              </p:ext>
            </p:extLst>
          </p:nvPr>
        </p:nvGraphicFramePr>
        <p:xfrm>
          <a:off x="3370711" y="3511868"/>
          <a:ext cx="144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86912475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33791036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72075162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44728091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257482937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95012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12332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76623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82893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414607"/>
                  </a:ext>
                </a:extLst>
              </a:tr>
            </a:tbl>
          </a:graphicData>
        </a:graphic>
      </p:graphicFrame>
      <p:sp>
        <p:nvSpPr>
          <p:cNvPr id="40" name="直角三角形 39"/>
          <p:cNvSpPr/>
          <p:nvPr/>
        </p:nvSpPr>
        <p:spPr>
          <a:xfrm rot="10800000">
            <a:off x="3647352" y="4371953"/>
            <a:ext cx="288925" cy="584201"/>
          </a:xfrm>
          <a:prstGeom prst="rtTriangl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3879220" y="4691428"/>
            <a:ext cx="33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841244" y="4118531"/>
            <a:ext cx="33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414853" y="4138016"/>
            <a:ext cx="33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4" name="表格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040313"/>
              </p:ext>
            </p:extLst>
          </p:nvPr>
        </p:nvGraphicFramePr>
        <p:xfrm>
          <a:off x="5567972" y="3511868"/>
          <a:ext cx="1440000" cy="14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186912475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133791036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72075162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44728091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val="2257482937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295012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12332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76623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82893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endParaRPr lang="zh-CN" altLang="en-US" dirty="0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2414607"/>
                  </a:ext>
                </a:extLst>
              </a:tr>
            </a:tbl>
          </a:graphicData>
        </a:graphic>
      </p:graphicFrame>
      <p:sp>
        <p:nvSpPr>
          <p:cNvPr id="45" name="直角三角形 44"/>
          <p:cNvSpPr/>
          <p:nvPr/>
        </p:nvSpPr>
        <p:spPr>
          <a:xfrm rot="16200000">
            <a:off x="5705249" y="3935390"/>
            <a:ext cx="288925" cy="584201"/>
          </a:xfrm>
          <a:prstGeom prst="rtTriangl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468712" y="4307899"/>
            <a:ext cx="33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041418" y="4280594"/>
            <a:ext cx="33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062436" y="3836817"/>
            <a:ext cx="33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871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云形标注 7">
            <a:extLst>
              <a:ext uri="{FF2B5EF4-FFF2-40B4-BE49-F238E27FC236}">
                <a16:creationId xmlns:a16="http://schemas.microsoft.com/office/drawing/2014/main" id="{98253645-024B-40DD-90CF-8929ACFA8CBF}"/>
              </a:ext>
            </a:extLst>
          </p:cNvPr>
          <p:cNvSpPr/>
          <p:nvPr/>
        </p:nvSpPr>
        <p:spPr>
          <a:xfrm>
            <a:off x="1312168" y="2229312"/>
            <a:ext cx="2653478" cy="1524082"/>
          </a:xfrm>
          <a:prstGeom prst="cloudCallout">
            <a:avLst>
              <a:gd name="adj1" fmla="val 76575"/>
              <a:gd name="adj2" fmla="val 29511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2F417585-26E6-4126-A38F-82EF3454C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085" y="2452744"/>
            <a:ext cx="216828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你答對了!</a:t>
            </a:r>
          </a:p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真聰明呀!</a:t>
            </a:r>
            <a:endParaRPr kumimoji="1" lang="zh-TW" altLang="en-US" sz="3200" b="1" dirty="0">
              <a:solidFill>
                <a:srgbClr val="660033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DCB79A7-C788-470A-8E0C-847514E8249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0096" y="2678674"/>
            <a:ext cx="1980130" cy="1940194"/>
          </a:xfrm>
          <a:prstGeom prst="rect">
            <a:avLst/>
          </a:prstGeom>
        </p:spPr>
      </p:pic>
      <p:sp>
        <p:nvSpPr>
          <p:cNvPr id="12" name="Rectangle 15">
            <a:extLst>
              <a:ext uri="{FF2B5EF4-FFF2-40B4-BE49-F238E27FC236}">
                <a16:creationId xmlns:a16="http://schemas.microsoft.com/office/drawing/2014/main" id="{F2600D94-720C-491A-A0BB-6EB6D956F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1606" y="5020664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13" name="图片 12">
            <a:hlinkClick r:id="rId6" action="ppaction://hlinksldjump"/>
            <a:extLst>
              <a:ext uri="{FF2B5EF4-FFF2-40B4-BE49-F238E27FC236}">
                <a16:creationId xmlns:a16="http://schemas.microsoft.com/office/drawing/2014/main" id="{24E45D3E-7374-4381-B02E-C16FE9D2161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14011" y="5020664"/>
            <a:ext cx="604027" cy="5262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43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4" name="applause.wav"/>
          </p:stSnd>
        </p:sndAc>
      </p:transition>
    </mc:Choice>
    <mc:Fallback xmlns="">
      <p:transition spd="slow" advClick="0">
        <p:sndAc>
          <p:stSnd>
            <p:snd r:embed="rId9" name="applause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>
            <a:extLst>
              <a:ext uri="{FF2B5EF4-FFF2-40B4-BE49-F238E27FC236}">
                <a16:creationId xmlns:a16="http://schemas.microsoft.com/office/drawing/2014/main" id="{0C5040C6-1554-4133-B52E-952A30444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164" y="5088516"/>
            <a:ext cx="1181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  <a:endParaRPr kumimoji="1" lang="zh-TW" altLang="en-US" dirty="0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90F6367E-EAF9-46A5-9A87-9A5AD5884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764" y="1531746"/>
            <a:ext cx="36576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對不起 !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你答錯了!</a:t>
            </a:r>
            <a:endParaRPr kumimoji="1" lang="zh-TW" altLang="en-US" b="1" dirty="0">
              <a:solidFill>
                <a:srgbClr val="660033"/>
              </a:solidFill>
              <a:latin typeface="全真綜藝體" pitchFamily="49" charset="-120"/>
              <a:ea typeface="全真綜藝體" pitchFamily="49" charset="-120"/>
            </a:endParaRPr>
          </a:p>
        </p:txBody>
      </p:sp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4910F992-181E-4C67-99F0-ED59EB4FFB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411828"/>
              </p:ext>
            </p:extLst>
          </p:nvPr>
        </p:nvGraphicFramePr>
        <p:xfrm>
          <a:off x="2168254" y="3679634"/>
          <a:ext cx="3622946" cy="2761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5" imgW="5154613" imgH="3929063" progId="MS_ClipArt_Gallery.2">
                  <p:embed/>
                </p:oleObj>
              </mc:Choice>
              <mc:Fallback>
                <p:oleObj name="多媒體項目" r:id="rId5" imgW="5154613" imgH="3929063" progId="MS_ClipArt_Gallery.2">
                  <p:embed/>
                  <p:pic>
                    <p:nvPicPr>
                      <p:cNvPr id="419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254" y="3679634"/>
                        <a:ext cx="3622946" cy="27615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8">
            <a:extLst>
              <a:ext uri="{FF2B5EF4-FFF2-40B4-BE49-F238E27FC236}">
                <a16:creationId xmlns:a16="http://schemas.microsoft.com/office/drawing/2014/main" id="{1BF5A836-51F9-484B-B78B-4D27D7970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7691" y="4307501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pic>
        <p:nvPicPr>
          <p:cNvPr id="12" name="图片 11">
            <a:hlinkClick r:id="rId7" action="ppaction://hlinksldjump"/>
            <a:extLst>
              <a:ext uri="{FF2B5EF4-FFF2-40B4-BE49-F238E27FC236}">
                <a16:creationId xmlns:a16="http://schemas.microsoft.com/office/drawing/2014/main" id="{67F0115B-1639-4735-A001-A9524CD27A1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04137" y="5056212"/>
            <a:ext cx="604027" cy="526274"/>
          </a:xfrm>
          <a:prstGeom prst="rect">
            <a:avLst/>
          </a:prstGeom>
        </p:spPr>
      </p:pic>
      <p:pic>
        <p:nvPicPr>
          <p:cNvPr id="13" name="图片 12">
            <a:hlinkClick r:id="rId9" action="ppaction://hlinksldjump"/>
            <a:extLst>
              <a:ext uri="{FF2B5EF4-FFF2-40B4-BE49-F238E27FC236}">
                <a16:creationId xmlns:a16="http://schemas.microsoft.com/office/drawing/2014/main" id="{1DA271D0-CD0E-449A-A4ED-D3025377EE2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980" b="11539"/>
          <a:stretch/>
        </p:blipFill>
        <p:spPr>
          <a:xfrm>
            <a:off x="6515100" y="4307501"/>
            <a:ext cx="582103" cy="454999"/>
          </a:xfrm>
          <a:prstGeom prst="rect">
            <a:avLst/>
          </a:prstGeom>
        </p:spPr>
      </p:pic>
      <p:pic>
        <p:nvPicPr>
          <p:cNvPr id="14" name="图片 13">
            <a:hlinkClick r:id="rId11" action="ppaction://hlinksldjump"/>
            <a:extLst>
              <a:ext uri="{FF2B5EF4-FFF2-40B4-BE49-F238E27FC236}">
                <a16:creationId xmlns:a16="http://schemas.microsoft.com/office/drawing/2014/main" id="{7115D057-5831-4BEA-BE95-8F7D8521542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6515100" y="3380371"/>
            <a:ext cx="642591" cy="526274"/>
          </a:xfrm>
          <a:prstGeom prst="rect">
            <a:avLst/>
          </a:prstGeom>
        </p:spPr>
      </p:pic>
      <p:sp>
        <p:nvSpPr>
          <p:cNvPr id="15" name="Text Box 6">
            <a:extLst>
              <a:ext uri="{FF2B5EF4-FFF2-40B4-BE49-F238E27FC236}">
                <a16:creationId xmlns:a16="http://schemas.microsoft.com/office/drawing/2014/main" id="{FA9D3226-B72A-4F49-AA20-A22D0C17C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203" y="3429000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487712"/>
      </p:ext>
    </p:extLst>
  </p:cSld>
  <p:clrMapOvr>
    <a:masterClrMapping/>
  </p:clrMapOvr>
  <p:transition spd="slow" advClick="0">
    <p:sndAc>
      <p:stSnd>
        <p:snd r:embed="rId4" name="explode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云形标注 7">
            <a:extLst>
              <a:ext uri="{FF2B5EF4-FFF2-40B4-BE49-F238E27FC236}">
                <a16:creationId xmlns:a16="http://schemas.microsoft.com/office/drawing/2014/main" id="{678E2A19-948E-4C87-A4A2-DF64DAEC8A04}"/>
              </a:ext>
            </a:extLst>
          </p:cNvPr>
          <p:cNvSpPr/>
          <p:nvPr/>
        </p:nvSpPr>
        <p:spPr>
          <a:xfrm>
            <a:off x="1312168" y="2229312"/>
            <a:ext cx="2653478" cy="1524082"/>
          </a:xfrm>
          <a:prstGeom prst="cloudCallout">
            <a:avLst>
              <a:gd name="adj1" fmla="val 76575"/>
              <a:gd name="adj2" fmla="val 29511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00469D2C-F5D2-44EB-9501-F784DBCD7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085" y="2452744"/>
            <a:ext cx="216828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你答對了!</a:t>
            </a:r>
          </a:p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真聰明呀!</a:t>
            </a:r>
            <a:endParaRPr kumimoji="1" lang="zh-TW" altLang="en-US" sz="3200" b="1" dirty="0">
              <a:solidFill>
                <a:srgbClr val="660033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4D660A9-E579-454B-AC10-C95752B6541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0096" y="2678674"/>
            <a:ext cx="1980130" cy="1940194"/>
          </a:xfrm>
          <a:prstGeom prst="rect">
            <a:avLst/>
          </a:prstGeom>
        </p:spPr>
      </p:pic>
      <p:sp>
        <p:nvSpPr>
          <p:cNvPr id="12" name="Rectangle 15">
            <a:extLst>
              <a:ext uri="{FF2B5EF4-FFF2-40B4-BE49-F238E27FC236}">
                <a16:creationId xmlns:a16="http://schemas.microsoft.com/office/drawing/2014/main" id="{F24FED52-28F9-437F-A720-4775670BC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1606" y="4994543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13" name="图片 12">
            <a:hlinkClick r:id="rId6" action="ppaction://hlinksldjump"/>
            <a:extLst>
              <a:ext uri="{FF2B5EF4-FFF2-40B4-BE49-F238E27FC236}">
                <a16:creationId xmlns:a16="http://schemas.microsoft.com/office/drawing/2014/main" id="{EF09EBCD-A14B-4B84-8694-77E1552FDA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14011" y="4994543"/>
            <a:ext cx="604027" cy="5262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180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4" name="applause.wav"/>
          </p:stSnd>
        </p:sndAc>
      </p:transition>
    </mc:Choice>
    <mc:Fallback xmlns="">
      <p:transition spd="slow" advClick="0">
        <p:sndAc>
          <p:stSnd>
            <p:snd r:embed="rId9" name="applause.wav"/>
          </p:stSnd>
        </p:sndAc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CE_TITLE" val="課室小數學科思維強效訓練"/>
  <p:tag name="ISPRING_ULTRA_SCORM_COURSE_ID" val="F04C1515-A1CB-424E-AB37-0E74C726ADBE"/>
  <p:tag name="ISPRING_CMI5_LAUNCH_METHOD" val="any window"/>
  <p:tag name="ISPRING_SCORM_RATE_SLIDES" val="1"/>
  <p:tag name="ISPRINGCLOUDFOLDERID" val="1"/>
  <p:tag name="ISPRINGONLINEFOLDERID" val="1"/>
  <p:tag name="ISPRING_OUTPUT_FOLDER" val="[[&quot;\uFFFD\uFFFD1@{DB5C789A-BE91-4DC8-99FB-F29ACF88A886}&quot;,&quot;\\\\SRV003\\Production\\Multimedia\\eResources\\HCPM-39_課室小數學科思維強效訓練\\2023\\P6&quot;]]"/>
  <p:tag name="ISPRING_SCORM_PASSING_SCORE" val="100.000000"/>
  <p:tag name="ISPRING_PRESENTATION_TITLE" val="課室小數學科思維強效訓練"/>
  <p:tag name="ISPRING_PRESENTER_PHOTO_0" val="png|iVBORw0KGgoAAAANSUhEUgAAATgAAAA5CAYAAACiVDd7AAAAGXRFWHRTb2Z0d2FyZQBBZG9iZSBJ&#10;bWFnZVJlYWR5ccllPAAADglJREFUeNrsXetx4zgSxkzt/9VGMHRdAENFYCoCSXUBmIrAUgInaxOQ&#10;FIHoALYkRyBOBOYFsCVOBKuJYI+YapyxLHTjQdCSZvqrQtkWLTwajQ/djQeFYDAYDAaDwWAwGAwG&#10;g8FgMBgMBoPBYDAYDAaDwWAwGAwG43bxgUXAYNwskiZNmjRoUt2kQ5POLJY3fGQRMBg3ibxJxyZ9&#10;gr/vm3RqUsqiYTAYt265/aWRnExrsOb+AouOwWAwbhKSzOZNypr0Cj//hp87ID4Gu6gMxk1CuqGV&#10;9vsR/pbpK1h4DCY4BuMmUWskVjZpof39q+CFBgaDccOQrugJfq7hsx38fmILjsFg3Dp2QGY5EJ2M&#10;yamFBwYg6j64f/37PwMQdmowqas///i9+hmE2sghAzkoSJeh9G1/k08C+SQtWR6avM43IAOpB+0V&#10;vRJ04dxj2Sa5/Yh6KNv4AO2UbdpCGxkxCa5RKDlrPAr7Hhyp1HIz4tZFyZp8/zZ8vGq++xSp3qYV&#10;p6LJfxaY3xPIAVumr6H+hcMAVcv+GArIq0bqsfSougpQf7HVzYHUHi311svcdinPMLnOtQFv08MC&#10;yq892nYk/kVOOtPAukt57Yl/iabzPxs+dlSqSZNOYC67bDAcAKG8Nt/bw0C+JCaOn1kHV5OOQCrU&#10;HiTZ3h0QK5aXlOOrQz2UHCcR5JBCfrJuJ988ZZ2h/UcP+aWh5SGEfgL5J456KMlQlr0DcuysSx30&#10;+YGp6IoIDgb0DmadpAO5xBqgoVanSbEHAXXatVxSG3ITyQG5HYX7Rk35f3v4XiwkkOfaUY5z8bYX&#10;q0t5uxBXtEmvDhOLbaI4RZJh0OQY8j1GTwQHHXIUcYKZaoDmF2j7OPCZiShDFDQ3EOkucKDue5DP&#10;3NYvQErrSOVJeby6WlOapZtG0sNjBD0MscRywbgOgtPIzUWpZIylFG57cnbvSXIOs+bEw21ZWmRQ&#10;u3wX2o/J9QyyRK2gnuS3xuQAbqFLmTXU3SWwn7qQNbiCrpZu6aiHA9DDLoSZBnyf3dMrsuDWFnKT&#10;ijT984/fPzRp2KRRk35rPrtr0sqiZLvIrlYXV8LJbYDAc4IQ0ghkINs+JQZEYrEapUzvpCybn1KW&#10;RQerc9RKKyI/JYe5od0TC7FLUpMLNb/J9oMeSFl8AFlQZJ05uMd7gtyk7DdNGoIejjz18NgxJudM&#10;WND3fDi+R/zi0RkZMWNLhZk1SnQwPYSVqqcmjw0oJxavkS7P8B3a7aKEY8vgF0Q75KpXqbX/0LR9&#10;hZBCBuVMELlO1ZYK+bPJZyHMWyAyW4P0OmnkKaBue2SwSVk9taxfKl62aMrZEHWQOnIAksRccuke&#10;vxjqqyzHlLCYp9jKaEsPd4jMVfumgbol81w4/u8jU9D1WHA7gtxGGLm1FOwMlkhBWDS9uqraHimr&#10;ojrM5J+RzwvEEjO6l0T+RXu/GPxdIgMzCDDwR4hlk7RWB6mA/owiNwPRjQhraon03ZIgt5HLtg/Q&#10;wymhhxOY0EOQeCxS8eLCNRAckA42EEe+Gydhn1lFuMGXdE912Mh2gA0gB+vJBd+Qz7/GFgrUuaBI&#10;WNtrhlluhWeZFWEpZQaSWRIu8ch38zDoYelKsB4YO4ypieAjVVfjoo4JV6wKHFDDC7X5AZn9hcH1&#10;eYB4jiCshszkzpsIDWJQvnV9MuTzZPo8Al4IAqMIv3S13EzEDy7jHHHhSofJadbhZIQkuRNCsInr&#10;RmCDBbiw1GmMeEN8l9t7WnDEiuPZMvivDkRQ9wWZyVPL5k3MktoHuDg14u7sI21E7YKEmBy+T3Qd&#10;88cC//8PE4DFM0DItQwtGAis6GDtY+GCScCYOgjGu7uo2EAtrv08JGIRCESxngOUvCRc1yPs68od&#10;Caokylc77vteccPIvIY2mMqvuxCM5h5jg1uVeY8830Zo9yrU1WzwBZmcHixhkkFPbWF4ElxKuDO3&#10;hgkyQNUB7NqDFFUMqbTIbqcRFGUNPhPP9CNuJw/SjOG+2/QgltXxYplgU6QPOpcPVlztMbm79F1G&#10;9PcY00OmpPcnuM9Y7OTG3NMUsVAOlsGaWCwnly0BiqDQs48gz8LRylKkmUeUzxoZ0GeoW0pYMDGA&#10;6dMngmxi6mCXvJxdXCC9iecEx+iR4H6UoOejg+XwxdeygVnX5/YRRXQpQpauA03tvN91EQpcmCBP&#10;BcwtFhq1sbYziHAHZfXWEfXjKyKfzKHuNdJvjx4hj0IwLkJwfSvWJd3Tc3tDLjJgJxYFl8o58pCL&#10;itGl7UEO+wR9gva5K8lJItPSCa6j2ltcsa2l7Ze05L9ekX49O1r/JtIrA1drGT0RXHJj7ikW1K3k&#10;DK0nYd6fl9hmcjnQ4VjWzJHo0BMBsA3kDmZ1Fwspd3RXMy259OHGFhfqsCE2Bj5fkZphk+ODQ5iE&#10;3dMLElyFKPYtua5jYsAfWynzdVPb1hwQ3UjYA/DoyQ05o8NG1DtwXW2kuYwsM9mOhYPVHkUPCH2q&#10;CVc4pg5+6mKhEivBuUWHzoK3h1yU4L4R5HAL1lus+7a88gCLbgoEtQkgX91t3WiH9jGLKom0jUQO&#10;uIXhVmOM4O4jdVVmcUNN7c4iTrQZIouubqp+v6BpMjvc4HarH4rgyi4WzRVgEmmmD7kIU1liC4Ev&#10;RGQeeR3gBEgZSMIHSz9/txhNpxIISybWecqxRf+qvsonXEffI4glMhGMiTAJu6c94heXTms6x3SE&#10;ZNLhKMs1uKcheFAkAcv9xkGBnEUtmu+Y3lsxQOJYZyL+JQnzNaD+MyBU00CrHc6SHgyE8v1weZf9&#10;aCDLHJGBIji5wj1H+qTo2K8uK+w+VtzS4KYmiMxLpqHLWnDUzL++5sb1cB20fsOIVNqjIVFuIjZg&#10;TPmsiUkn9PzvmbAkcwcL9aUnPVja9I5Y4c66XHsP1lseYPFiKDwsdbberoTgtsSAz0OIp7VlQU8x&#10;STMnlHBkSYceXKJfkc9NhNXLIo66jw15bHsBC0YyCdzTFkIwE6Kfnh31MOjFMZa77YoQ74TYE+dD&#10;hn1hIN7/gs3MUGYCk+Le0Pep9mxiGHuyv56E406Oj46dVlkGRe6pVGq10pRiHgHD4oRbWARAEzGY&#10;xq3YkI9LnCGfm0gDPegf4UU9M4GvSu4tFiAml6XvZAfWE0YwpkP0G6LeITfxUjdUdzkX6mKZXWLv&#10;WxoY2uhSXpuoEvH2Lo0a+mCtPTvCz7pFgHNNN+8hjyQKwWlxnzNBcmubgkGsiXpRyCFWTIK4OcTp&#10;xb9EwFi9Hq4mXL0B0nZTfUqBB7MfPT93cl0trmoGb8rCvvtEtN1JD0Aec0G/V2GG1HtFDKajy0qy&#10;9jYujJA3Hc+FHoR9BbZv9zSB9uUaEVSa1ZgC8WTCHCNMwVKaG/oohc8zovw5QqY56M8IOGWh9YN6&#10;NoXPN5qR8gh9PxNvF6VaJ3rnK8vlbAPXZe+IBsnBvwWiqjWLLYMKUgKhBp2Oe4s7pFyLSQTFOghz&#10;YFsG1TdNPSoDaSlrYqHIGiybNRHXKpFy5NXd32DAnbUXQmNyLD36U14bfkDkJK2xkhjkU8ISUHrw&#10;DHpQtSYdpQvk+V7i2nEp9zEig+8WSvO8UHLVF3xgknkQ9EWmleh4/RP01cFSzqFncnvVSFbqzJ14&#10;e//tDPp9qY29AfSrqvcOZJHA/43g7zX0cQWfy34y3e1YQzmJRU8rKDuD7yTa75k2aU+1iTWD71TR&#10;CA46Tq4E3hMdpwagnMV9slbXnrvsB8osRKksr8cIivUs8JW7DbgxO8KacGl3AQOiRNq1BMKxxnMC&#10;9lNhq6oqNjXEQhZNfWbEZJd41NvUDts9g1NBL+goy0UE6OEs0r60Z2Kc9H3VWA59+Bv8pLymIRDF&#10;HsIrBxjDK7DgVNhCWVBz0JsCnp2gvAIZZ08GGT/C2GmPU1X2seU5KiLMtGdnF4LzPqoFG0CLiJ2h&#10;yC3aVTHUviafuAdxhVIKW2QK0e0Wiq2m6KuOMlwF9CXp8lGWMrR9FnlgFoYNxli9R8Jzn9p76iER&#10;4lBWe59QLvIJCAO7xEEPj/wXxswAUtHyrFbinxefHrWYmE/sswC5nCDpHsRam8DUQt+uVd+ReLvm&#10;fh2d4DSSW0ToiDo2uWkdECvu8WyJg01F2OUDJcSz9AERShiz0IA1WEsYSS+ps6baJQMxrJGFC7kZ&#10;SC6Gqyf1b9iDHpp0p45xh53DuBoCKSkLbN4hv/bq6xctFQF9sIK+m2lkpdzTLeRXAscoUt3D7yU8&#10;34rIiwymgTEMtGCU5TDs6ZK/mFfSFFQZMNCGntZEIQwvW9GsorOHHKcRBgxVJrkFA4j5roNVX4Ie&#10;bAJ0UL0dK3SSUcfShj2taBbvHHvTwxo7Tc8qDyvrDCnXyG0NRkOt9dkThGly4Xdsc6LF90ot3xrK&#10;/dz637MW9tFd/s8u4+RjFynCTbhq31jhUGAFrCyPAz31FIfIEGYPOvMHio/dMJJqA20o7DeJlEBI&#10;aJwHSG5okad6A9ZdxBttV5Z4mo1o1MUAGweyUfVXL2WuOtb/oN3k4iIPXQ97e68IojvvcS35C4yD&#10;Vy3+5iPjBfS5/v0V9OtGvG1Gf4XPfHRQuc8q71zzBldavY+ae62eLeHzE/yfNSzzIbZktfhXqilz&#10;JZAjTD8iDDIowTWpA/LKIJ+BkuUtHO/RjrKlmvUg631+j6u5QW6JNtkpK+Fn0cNE82QO4p8rkGVL&#10;LsLwd6pZUIfWpKWe1cK+Jaadr7IKc0Pd9GcDeFYZyj0L96vEGAwGg8FgMBgMBoPBYDAYDAaDwWAw&#10;GAwGg8FgMBgMBoPBuFn8T4ABAESUaT+ImW04AAAAAElFTkSuQmCC"/>
  <p:tag name="ISPRING_COMPANY_LOGO" val="ISPRING_PRESENTER_PHOTO_0"/>
  <p:tag name="ISPRING_COMPANY_WEBSITE" val="https://www.classroom.com.hk"/>
  <p:tag name="ISPRING_WEBLINKS_TARGET" val="_blank"/>
  <p:tag name="ISPRING_WEBLINKS_TARGETMJT" val="_self"/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5F8BD9&quot;,&quot;opacity&quot;:1,&quot;type&quot;:&quot;SOLID&quot;},&quot;primaryButtonBackgroundHover&quot;:{&quot;color&quot;:&quot;#5077BB&quot;,&quot;opacity&quot;:1,&quot;type&quot;:&quot;SOLID&quot;},&quot;primaryButtonBorder&quot;:{&quot;color&quot;:&quot;#5F8BD9&quot;,&quot;opacity&quot;:1,&quot;type&quot;:&quot;SOLID&quot;},&quot;primaryButtonBorderHover&quot;:{&quot;color&quot;:&quot;#5077BB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true,&quot;showPlaybackRateButton&quot;:true,&quot;showPrevButton&quot;:true,&quot;showRewind&quot;:false,&quot;showSlideNumbers&quot;:true,&quot;showSlideOnlyButton&quot;:true,&quot;showVolumeControl&quot;:tru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attachments&quot;,&quot;markerTools&quot;,&quot;notes&quot;],&quot;buttonsAtLeft&quot;:true,&quot;courseTitleVisible&quot;:false,&quot;showLogo&quot;:true,&quot;visible&quot;:true},&quot;version&quot;:&quot;1.0&quot;},&quot;skinMessages&quot;:{&quot;PB_ACCESSIBLE_ARIA_LABEL_BACK_TO_BEGIN&quot;:&quot;Go to the beginning of the slide&quot;,&quot;PB_ACCESSIBLE_ARIA_LABEL_BOTTOM_PANEL&quot;:&quot;Bottom Bar&quot;,&quot;PB_ACCESSIBLE_ARIA_LABEL_NAVIGATION_BUTTONS&quot;:&quot;Navigation buttons&quot;,&quot;PB_ACCESSIBLE_ARIA_LABEL_SETTINGS&quot;:&quot;Accessibility Settings&quot;,&quot;PB_ACCESSIBLE_ARIA_LABEL_SLIDE&quot;:&quot;Slide&quot;,&quot;PB_ACCESSIBLE_ARIA_LABEL_TOP_PANEL&quot;:&quot;Top Bar&quot;,&quot;PB_ACCESSIBLE_AUDIO_NARRATION_LABEL&quot;:&quot;Audio narration&quot;,&quot;PB_ACCESSIBLE_NAVIGATION_NEXT_BUTTON&quot;:&quot;Next&quot;,&quot;PB_ACCESSIBLE_NAVIGATION_PREV_BUTTON&quot;:&quot;Previous&quot;,&quot;PB_ACCESSIBLE_SKIN_ENABLE_ACCESSIBILITY_MODE&quot;:&quot;Turn on accessibility mode&quot;,&quot;PB_ACCESSIBLE_SKIN_ENABLE_NORMAL_MODE&quot;:&quot;Turn off accessibility mode&quot;,&quot;PB_ACCESSIBLE_SKIN_PRESENTER_PHOTO&quot;:&quot;Presenter photo&quot;,&quot;PB_ACCESSIBLE_SLIDE_N_OF_COUNT&quot;:&quot;Slide %SLIDE_NUMBER% of %TOTAL_SLIDES%&quot;,&quot;PB_ACCESSIBLE_VIDEO_NARRATION_LABEL&quot;:&quot;Video narration&quot;,&quot;PB_ACCESSIBLE_WATERMARK_SKIN_CREATED_WITH&quot;:&quot;Created with iSpring evaluation version&quot;,&quot;PB_ATTACHMENT_DOCUMENT_SUBTITLE&quot;:&quot;Document&quot;,&quot;PB_ATTACHMENT_FILE_SUBTITLE&quot;:&quot;File&quot;,&quot;PB_ATTACHMENT_IMAGE_SUBTITLE&quot;:&quot;Picture&quot;,&quot;PB_ATTACHMENT_LINK_SUBTITLE&quot;:&quot;Link&quot;,&quot;PB_ATTACHMENT_VIDEO_SUBTITLE&quot;:&quot;Video&quot;,&quot;PB_BACK_TO_APP_BUTTON_LABEL&quot;:&quot;Go back&quot;,&quot;PB_CC_MENU_OFF&quot;:&quot;Off&quot;,&quot;PB_CC_MENU_ON&quot;:&quot;On&quot;,&quot;PB_CC_MENU_TITLE&quot;:&quot;Notes&quot;,&quot;PB_CONTROL_PANEL_EXIT_FULL_SCREEN&quot;:&quot;Exit full screen&quot;,&quot;PB_CONTROL_PANEL_FULL_SCREEN&quot;:&quot;Full screen&quot;,&quot;PB_CONTROL_PANEL_NEXT&quot;:&quot;Next&quot;,&quot;PB_CONTROL_PANEL_OUTLINE&quot;:&quot;Outline&quot;,&quot;PB_CONTROL_PANEL_PREV&quot;:&quot;&quot;,&quot;PB_CONTROL_PANEL_REPLAY&quot;:&quot;Replay&quot;,&quot;PB_CONTROL_PANEL_SLIDE_COUNTER&quot;:&quot;%SLIDE_NUMBER% of %TOTAL_SLIDES%&quot;,&quot;PB_CONTROL_PANEL_VOLUME_CONTROL&quot;:&quot;Volume&quot;,&quot;PB_CURRENT_SLIDE_IS_NOT_COMPLETED&quot;:&quot;Complete the slide to go to the next one.&quot;,&quot;PB_DOMAIN_RESTRICTION&quot;:&quot;Sorry, the content author has prohibited sharing the presentation on this domain.&quot;,&quot;PB_DRAWING_TOOLS_END_DRAWING&quot;:&quot;Finish drawing&quot;,&quot;PB_DRAWING_TOOLS_ERASER&quot;:&quot;Eraser&quot;,&quot;PB_DRAWING_TOOLS_ERASE_ALL&quot;:&quot;Erase all&quot;,&quot;PB_DRAWING_TOOLS_HIGHLIGHTER&quot;:&quot;Highlighter&quot;,&quot;PB_DRAWING_TOOLS_PEN&quot;:&quot;Pen&quot;,&quot;PB_ENTER_PASSWORD&quot;:&quot;Enter the password to view this presentation.&quot;,&quot;PB_INCORRECT_PASSWORD&quot;:&quot;Incorrect password.&quot;,&quot;PB_INTERACTION_SLIDE_WINDOW_TEXT&quot;:&quot;To advance to the next slide, complete this interaction.&quot;,&quot;PB_MESSAGE_BOX_NO&quot;:&quot;No&quot;,&quot;PB_MESSAGE_BOX_OK&quot;:&quot;OK&quot;,&quot;PB_MESSAGE_BOX_YES&quot;:&quot;Yes&quot;,&quot;PB_NAVIGATION_IS_RESTRICTED&quot;:&quot;You can only view slides in order.&quot;,&quot;PB_NAVIGATION_IS_SEQUENTIAL&quot;:&quot;You can only view slides in order.&quot;,&quot;PB_PLAYBACK_RATE_MENU_CAPTION&quot;:&quot;Speed&quot;,&quot;PB_PRECEDING_QUIZ_FAILED_WINDOW_TEXT&quot;:&quot;You haven't passed the quiz on slide %SLIDE_INDEX% and can't advance to the next slide.&quot;,&quot;PB_PRECEDING_QUIZ_NOT_COMPLETED_WINDOW_TEXT&quot;:&quot;To advance to this slide, complete the quiz on slide %SLIDE_INDEX%.&quot;,&quot;PB_PRECEDING_QUIZ_NOT_PASSED_WINDOW_TEXT&quot;:&quot;To advance to this slide, you need to pass the quiz on slide %SLIDE_INDEX%.&quot;,&quot;PB_PRECEDING_SCENARIO_FAILED_WINDOW_TEXT&quot;:&quot;You haven't passed the role-play on slide %SLIDE_INDEX% and can't advance to the next slide.&quot;,&quot;PB_PRECEDING_SCENARIO_NOT_COMPLETED_WINDOW_TEXT&quot;:&quot;To advance to this slide, complete the role-play on slide %SLIDE_INDEX%.&quot;,&quot;PB_PRECEDING_SCENARIO_NOT_PASSED_WINDOW_TEXT&quot;:&quot;To advance to this slide, you need to pass the role-play on slide %SLIDE_INDEX%.&quot;,&quot;PB_PRESENTER_COLLAPSE_BIO&quot;:&quot;Show less&quot;,&quot;PB_PRESENTER_EMAIL&quot;:&quot;Email&quot;,&quot;PB_PRESENTER_EXPAND_BIO&quot;:&quot;Show more&quot;,&quot;PB_PRESENTER_NO_INFO&quot;:&quot;No presenter info.&quot;,&quot;PB_PRESENTER_WEBSITE&quot;:&quot;Website&quot;,&quot;PB_QUIZ_SLIDE_WINDOW_TEXT&quot;:&quot;To advance to the next slide, complete this quiz.&quot;,&quot;PB_RATE_MENU_CAPTION&quot;:&quot;Speed&quot;,&quot;PB_RATE_MENU_DEFAULT_RATE&quot;:&quot;Normal&quot;,&quot;PB_RESUME_PRESENTATION_WINDOW_TEXT&quot;:&quot;Do you want to resume where you left off?&quot;,&quot;PB_SCENARIO_SLIDE_WINDOW_TEXT&quot;:&quot;To advance to the next slide, complete this role-play.&quot;,&quot;PB_SEARCH_CANCEL&quot;:&quot;Cancel&quot;,&quot;PB_SEARCH_NO_RESULTS_LABEL&quot;:&quot;No matches found.&quot;,&quot;PB_SEARCH_PANEL_DEFAULT_TEXT&quot;:&quot;Search…&quot;,&quot;PB_SEARCH_RESULTS_LABEL&quot;:&quot;Search results&quot;,&quot;PB_SEARCH_RESULT_IN_NOTES&quot;:&quot;in notes&quot;,&quot;PB_SEARCH_RESULT_IN_TEXT_LABEL&quot;:&quot;in slide&quot;,&quot;PB_SUBTITLES_MENU_CAPTION&quot;:&quot;Subtitles&quot;,&quot;PB_SUBTITLES_OFF&quot;:&quot;Off&quot;,&quot;PB_TAB_NOTES_LABEL&quot;:&quot;Notes&quot;,&quot;PB_TAB_OUTLINE_LABEL&quot;:&quot;Slides&quot;,&quot;PB_TIME_RESTRICTION&quot;:&quot;Sorry, the content author has prohibited viewing the presentation at this time.&quot;,&quot;PB_TITLE_PANEL_ATTACHMENTS&quot;:&quot;Resources&quot;,&quot;PB_TITLE_PANEL_MARKER_TOOLS&quot;:&quot;Drawing&quot;,&quot;PB_TITLE_PANEL_NOTES&quot;:&quot;Notes&quot;,&quot;PB_TITLE_PANEL_OUTLINE&quot;:&quot;Outline&quot;,&quot;PB_TITLE_PANEL_PRESENTER_INFO&quot;:&quot;Presenter Info&quot;,&quot;PB_TREE_CONTROL_LOADING&quot;:&quot;Loading…&quot;,&quot;PB_VIDEO_WINDOW_NO_VIDEO_LABEL&quot;:&quot;No video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PROMPT&quot;,&quot;enableKeyboardNavigation&quot;:true},&quot;keyboardSettings&quot;:&quot;&quot;,&quot;skinVersion&quot;:2,&quot;skinCompatibleVersion&quot;:0,&quot;publishSettings&quot;:{&quot;backgroundColor&quot;:&quot;#DCDEE0&quot;,&quot;playerDimensions&quot;:{&quot;height&quot;:144,&quot;width&quot;:16},&quot;playerModule&quot;:&quot;UniversalHtml&quot;,&quot;presentationContent&quot;:{&quot;metadata&quot;:{&quot;references&quot;:true,&quot;texts&quot;:[&quot;DT_COMPANY_WEBSITE&quot;,&quot;DT_REFERENCE_URL&quot;,&quot;DT_REFERENCE_TITLE&quot;,&quot;DT_SLIDE_NOTES_HTML&quot;,&quot;DT_SLIDE_NOTES_TEXT&quot;,&quot;DT_HYPERLINK_TOOLTIP&quot;]},&quot;resources&quot;:{&quot;attachments&quot;:true,&quot;companyLogos&quot;:{&quot;enlargeToFit&quot;:false,&quot;height&quot;:156,&quot;jpegQuality&quot;:100,&quot;keepAspectRatio&quot;:true,&quot;width&quot;:266},&quot;fonts&quot;:[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Resources&quot;,&quot;Link&quot;,&quot;Picture&quot;,&quot;Video&quot;,&quot;Document&quot;,&quot;File&quot;,&quot;Drawing&quot;,&quot;Pen&quot;,&quot;Highlighter&quot;,&quot;Eraser&quot;,&quot;Erase all&quot;,&quot;Finish drawing&quot;,&quot;Notes&quot;,&quot;Next&quot;,&quot;Full screen&quot;,&quot;Exit full screen&quot;,&quot;0123456789.,x&quot;,&quot;Speed&quot;,&quot;Normal&quot;,&quot;Volume&quot;,&quot;%SLIDE_NUMBER% of %TOTAL_SLIDES%&quot;,&quot;Yes&quot;,&quot;No&quot;,&quot;OK&quot;,&quot;Do you want to resume where you left off?&quot;,&quot;Complete the slide to go to the next one.&quot;,&quot;You can only view slides in order.&quot;,&quot;To advance to the next slide, complete this quiz.&quot;,&quot;To advance to this slide, you need to pass the quiz on slide %SLIDE_INDEX%.&quot;,&quot;To advance to this slide, complete the quiz on slide %SLIDE_INDEX%.&quot;,&quot;You haven't passed the quiz on slide %SLIDE_INDEX% and can't advance to the next slide.&quot;,&quot;To advance to the next slide, complete this interaction.&quot;,&quot;To advance to the next slide, complete this role-play.&quot;,&quot;To advance to this slide, you need to pass the role-play on slide %SLIDE_INDEX%.&quot;,&quot;To advance to this slide, complete the role-play on slide %SLIDE_INDEX%.&quot;,&quot;You haven't passed the role-play on slide %SLIDE_INDEX% and can't advance to the next slide.&quot;,&quot;Enter the password to view this presentation.&quot;,&quot;Incorrect password.&quot;,&quot;Sorry, the content author has prohibited sharing the presentation on this domain.&quot;,&quot;Sorry, the content author has prohibited viewing the presentation at this time.&quot;,&quot;Go back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slideThumbnails&quot;:{&quot;enlargeToFit&quot;:false,&quot;height&quot;:59,&quot;jpegQuality&quot;:100,&quot;keepAspectRatio&quot;:true,&quot;width&quot;:78}}}},&quot;ceipData&quot;:{&quot;enableMiniSkinCustomization&quot;:true,&quot;playerLayout&quot;:&quot;custom&quot;,&quot;playerLayoutFooter&quot;:&quot;playAndPause,acceleration,fullscreen,volumeControl,slideNumber,goToPrev,goToNext&quot;,&quot;playerLayoutHeader&quot;:&quot;resources,markerTools,notes,logo&quot;,&quot;playerLayoutHeaderButtonsPosition&quot;:&quot;left&quot;,&quot;playerLayoutOutline&quot;:&quot;&quot;,&quot;playerLayoutProgress&quot;:&quot;enabledNavigation,showLabels&quot;,&quot;playerLayoutProgressMode&quot;:&quot;presentationTimeline&quot;,&quot;playerLayoutSidebar&quot;:&quot;&quot;,&quot;playerLayoutSidebarPosition&quot;:&quot;&quot;,&quot;playerMessages&quot;:&quot;builtin.en&quot;,&quot;playerNavigationAutoStart&quot;:true,&quot;playerNavigationEnableKeyboardNavigation&quot;:true,&quot;playerNavigationMode&quot;:&quot;bySlides&quot;,&quot;playerNavigationOnRestart&quot;:&quot;prompt&quot;,&quot;playerNavigationSaveAnimationStates&quot;:true,&quot;playerNavigationType&quot;:&quot;free&quot;,&quot;playerTheme&quot;:&quot;custom&quot;,&quot;playerThemeBorderRadius&quot;:10,&quot;playerThemeColorScheme&quot;:&quot;builtin.lightBlue&quot;,&quot;playerThemeFont&quot;:&quot;Arial&quot;}}}"/>
  <p:tag name="ISPRING-SUITE_ISPRING_CURRENT_PLAYER_ID" val="universal"/>
  <p:tag name="ISPRING_PRESENTATION_COURSE_TITLE" val="課室小數學科思維強效訓練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QUIZZES" val="0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88947C-DEB8-470B-830B-62099C69A3FF}:29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09F5C0-F56A-4A9F-A9D8-39A1E43A211A}:29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319ED79-9CC5-41B3-974B-49CD85CBE4CA}:29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EB0E82F-8C52-4F2A-B84D-06ACCA3FB609}:29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50221A-B556-411B-9D3B-D543235FF448}:30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9AE2BC-D4E0-42BA-BA01-865CA459A072}:30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790D73-980C-415F-A03A-C54BF519E2F0}:28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B58E56-22CB-44B6-84A2-38CD1B3E4BB5}:28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D98FB98-B463-4D91-899A-E72ACFFE6738}:28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5E817B-0F2B-47A0-978A-4A5583BA14C6}:29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E833F00-7A12-4610-8B68-9E881584EA3F}:28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CA992D-66E3-4735-A858-A8BD89B83B3C}:30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8F3ABD-C35F-4FE1-82E9-EFF488B68E07}:29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6C29FB-EE0C-4035-9010-201C56C393F2}:30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438BC80-4883-4040-9018-54650755D94D}:27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D3C729-4EDA-4D36-967E-448281F77357}:29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1FF04C-8B64-411C-A191-004B76D29CA2}:2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5241322-0DFD-4D76-9026-8C14B1CDC81F}:28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C1DAC1-D3B4-4236-856F-76A82ADCD2AB}:29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5E80DE-49B8-4BA7-87D1-0138EA9DF6C2}:28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F053AC-43A0-4EF8-917B-E4348FFE35A9}:28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2067A3-5534-4E03-B02F-13815804886B}:281"/>
</p:tagLst>
</file>

<file path=ppt/theme/theme1.xml><?xml version="1.0" encoding="utf-8"?>
<a:theme xmlns:a="http://schemas.openxmlformats.org/drawingml/2006/main" name="主题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2" id="{D2480EA9-1E22-40CF-B38C-AE6E3D8EC06A}" vid="{6E84BFBA-7554-4648-AECA-A5DE025E13C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主题2</Template>
  <TotalTime>2672</TotalTime>
  <Words>537</Words>
  <Application>Microsoft Office PowerPoint</Application>
  <PresentationFormat>如螢幕大小 (4:3)</PresentationFormat>
  <Paragraphs>177</Paragraphs>
  <Slides>22</Slides>
  <Notes>22</Notes>
  <HiddenSlides>0</HiddenSlides>
  <MMClips>0</MMClips>
  <ScaleCrop>false</ScaleCrop>
  <HeadingPairs>
    <vt:vector size="8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5" baseType="lpstr">
      <vt:lpstr>等线</vt:lpstr>
      <vt:lpstr>微软雅黑</vt:lpstr>
      <vt:lpstr>全真中隸書</vt:lpstr>
      <vt:lpstr>全真行書</vt:lpstr>
      <vt:lpstr>全真綜藝體</vt:lpstr>
      <vt:lpstr>全真顏體</vt:lpstr>
      <vt:lpstr>微軟正黑體</vt:lpstr>
      <vt:lpstr>標楷體</vt:lpstr>
      <vt:lpstr>Arial</vt:lpstr>
      <vt:lpstr>Calibri</vt:lpstr>
      <vt:lpstr>Times New Roman</vt:lpstr>
      <vt:lpstr>主题2</vt:lpstr>
      <vt:lpstr>多媒體項目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課室小數學科思維強效訓練</dc:title>
  <dc:creator>Ju Dong</dc:creator>
  <cp:lastModifiedBy>Henry Leung</cp:lastModifiedBy>
  <cp:revision>212</cp:revision>
  <dcterms:created xsi:type="dcterms:W3CDTF">2018-12-18T03:20:48Z</dcterms:created>
  <dcterms:modified xsi:type="dcterms:W3CDTF">2023-04-17T09:28:26Z</dcterms:modified>
</cp:coreProperties>
</file>