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76" r:id="rId2"/>
    <p:sldId id="277" r:id="rId3"/>
    <p:sldId id="278" r:id="rId4"/>
    <p:sldId id="279" r:id="rId5"/>
  </p:sldIdLst>
  <p:sldSz cx="9144000" cy="6858000" type="screen4x3"/>
  <p:notesSz cx="6807200" cy="9939338"/>
  <p:custDataLst>
    <p:tags r:id="rId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FCC"/>
    <a:srgbClr val="154E7D"/>
    <a:srgbClr val="FFCCFF"/>
    <a:srgbClr val="C5E0B4"/>
    <a:srgbClr val="003CB4"/>
    <a:srgbClr val="17717B"/>
    <a:srgbClr val="1F9AA7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5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79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7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測驗一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876300" y="1244765"/>
            <a:ext cx="701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(a) </a:t>
            </a:r>
            <a:r>
              <a:rPr lang="zh-CN" altLang="en-US" sz="2800" dirty="0">
                <a:ea typeface="DFKai-SB" panose="03000509000000000000" pitchFamily="65" charset="-120"/>
              </a:rPr>
              <a:t>有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個       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(b) </a:t>
            </a:r>
            <a:r>
              <a:rPr lang="zh-CN" altLang="en-US" sz="2800" dirty="0">
                <a:ea typeface="DFKai-SB" panose="03000509000000000000" pitchFamily="65" charset="-120"/>
              </a:rPr>
              <a:t>有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個       。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  <a:endParaRPr lang="zh-CN" altLang="en-US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BF3110-DE0A-4E82-B858-B6D10DAF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320965"/>
            <a:ext cx="6273800" cy="20072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FE8914-3017-4214-8ECF-AAC33303B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937" y="3795373"/>
            <a:ext cx="535273" cy="6340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AE205F7-91F8-46C9-93E0-41F9CAEF9800}"/>
              </a:ext>
            </a:extLst>
          </p:cNvPr>
          <p:cNvSpPr txBox="1"/>
          <p:nvPr/>
        </p:nvSpPr>
        <p:spPr>
          <a:xfrm>
            <a:off x="1701800" y="936244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1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D5A40F-75AD-4A33-A6F2-5EB544ADF04A}"/>
              </a:ext>
            </a:extLst>
          </p:cNvPr>
          <p:cNvSpPr txBox="1"/>
          <p:nvPr/>
        </p:nvSpPr>
        <p:spPr>
          <a:xfrm>
            <a:off x="2654300" y="936244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2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200C4D-F941-424C-8FDB-5123F7CF0182}"/>
              </a:ext>
            </a:extLst>
          </p:cNvPr>
          <p:cNvSpPr txBox="1"/>
          <p:nvPr/>
        </p:nvSpPr>
        <p:spPr>
          <a:xfrm>
            <a:off x="3606800" y="934383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3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16DA1E2-5AD5-4DF3-ABA0-66EE27C0D356}"/>
              </a:ext>
            </a:extLst>
          </p:cNvPr>
          <p:cNvSpPr txBox="1"/>
          <p:nvPr/>
        </p:nvSpPr>
        <p:spPr>
          <a:xfrm>
            <a:off x="4560745" y="934383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4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1CE756-A119-4035-811E-3C4A3C2A4408}"/>
              </a:ext>
            </a:extLst>
          </p:cNvPr>
          <p:cNvSpPr txBox="1"/>
          <p:nvPr/>
        </p:nvSpPr>
        <p:spPr>
          <a:xfrm>
            <a:off x="5465030" y="934384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5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AE0DFCC-1260-4CB2-B475-4EF3D1C14FD7}"/>
              </a:ext>
            </a:extLst>
          </p:cNvPr>
          <p:cNvGrpSpPr/>
          <p:nvPr/>
        </p:nvGrpSpPr>
        <p:grpSpPr>
          <a:xfrm>
            <a:off x="6387326" y="1434628"/>
            <a:ext cx="1122750" cy="538206"/>
            <a:chOff x="6286996" y="1666810"/>
            <a:chExt cx="1122750" cy="53820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0E709E4-A086-4EE3-9B59-680CA806EE96}"/>
                </a:ext>
              </a:extLst>
            </p:cNvPr>
            <p:cNvSpPr txBox="1"/>
            <p:nvPr/>
          </p:nvSpPr>
          <p:spPr>
            <a:xfrm>
              <a:off x="6286996" y="1666810"/>
              <a:ext cx="90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5</a:t>
              </a:r>
              <a:r>
                <a:rPr lang="zh-CN" altLang="en-US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個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8BF5CE3-698A-4280-9034-2343786BF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662" y="1687239"/>
              <a:ext cx="437084" cy="517777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6C6FF7C-0A3C-4943-AC97-02EA981FE7E9}"/>
              </a:ext>
            </a:extLst>
          </p:cNvPr>
          <p:cNvSpPr txBox="1"/>
          <p:nvPr/>
        </p:nvSpPr>
        <p:spPr>
          <a:xfrm>
            <a:off x="1718377" y="3246979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1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4C7E1E1-85E9-4DC3-903E-8FBF0AE487A6}"/>
              </a:ext>
            </a:extLst>
          </p:cNvPr>
          <p:cNvSpPr txBox="1"/>
          <p:nvPr/>
        </p:nvSpPr>
        <p:spPr>
          <a:xfrm>
            <a:off x="2670877" y="3246979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2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4E3F88-3A0B-4133-8EBA-D608F7498FF6}"/>
              </a:ext>
            </a:extLst>
          </p:cNvPr>
          <p:cNvSpPr txBox="1"/>
          <p:nvPr/>
        </p:nvSpPr>
        <p:spPr>
          <a:xfrm>
            <a:off x="3623377" y="3245118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3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C35E353-7CD5-43DD-BCC0-F90F696BAB12}"/>
              </a:ext>
            </a:extLst>
          </p:cNvPr>
          <p:cNvSpPr txBox="1"/>
          <p:nvPr/>
        </p:nvSpPr>
        <p:spPr>
          <a:xfrm>
            <a:off x="4577322" y="3245118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4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AFADB54-E65B-4189-8512-ACD3D45CE2A8}"/>
              </a:ext>
            </a:extLst>
          </p:cNvPr>
          <p:cNvSpPr txBox="1"/>
          <p:nvPr/>
        </p:nvSpPr>
        <p:spPr>
          <a:xfrm>
            <a:off x="5481607" y="3245119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5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3AF6E4-0B4E-4AA7-BC32-162920A579D8}"/>
              </a:ext>
            </a:extLst>
          </p:cNvPr>
          <p:cNvSpPr txBox="1"/>
          <p:nvPr/>
        </p:nvSpPr>
        <p:spPr>
          <a:xfrm>
            <a:off x="6455553" y="3245118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6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8571AD-E991-4C93-8497-299575F0412B}"/>
              </a:ext>
            </a:extLst>
          </p:cNvPr>
          <p:cNvSpPr txBox="1"/>
          <p:nvPr/>
        </p:nvSpPr>
        <p:spPr>
          <a:xfrm>
            <a:off x="7372004" y="3245118"/>
            <a:ext cx="63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7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DE5BE54-3189-423A-AFD9-A816BBBD6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135" y="4719314"/>
            <a:ext cx="447675" cy="828675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8169EF15-DB71-46D1-82CC-5430F88E8527}"/>
              </a:ext>
            </a:extLst>
          </p:cNvPr>
          <p:cNvGrpSpPr/>
          <p:nvPr/>
        </p:nvGrpSpPr>
        <p:grpSpPr>
          <a:xfrm>
            <a:off x="6605101" y="3845070"/>
            <a:ext cx="1084189" cy="720870"/>
            <a:chOff x="6201212" y="4011983"/>
            <a:chExt cx="1084189" cy="72087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426238E-052F-4838-90C8-AD662A6B66CF}"/>
                </a:ext>
              </a:extLst>
            </p:cNvPr>
            <p:cNvSpPr txBox="1"/>
            <p:nvPr/>
          </p:nvSpPr>
          <p:spPr>
            <a:xfrm>
              <a:off x="6201212" y="4112475"/>
              <a:ext cx="90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7</a:t>
              </a:r>
              <a:r>
                <a:rPr lang="zh-CN" altLang="en-US" sz="2800" dirty="0">
                  <a:solidFill>
                    <a:srgbClr val="00B050"/>
                  </a:solidFill>
                  <a:ea typeface="DFKai-SB" panose="03000509000000000000" pitchFamily="65" charset="-120"/>
                </a:rPr>
                <a:t>個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54229D7-B6D0-4BFF-B0A6-432CF4C9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5966" y="4011983"/>
              <a:ext cx="389435" cy="720870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2D2A2A66-0B2C-4EB7-97F6-C053A83AA5BA}"/>
              </a:ext>
            </a:extLst>
          </p:cNvPr>
          <p:cNvSpPr txBox="1"/>
          <p:nvPr/>
        </p:nvSpPr>
        <p:spPr>
          <a:xfrm>
            <a:off x="2760747" y="4794840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7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FD43665-8A7A-4EEB-BA9A-50E038F9FC03}"/>
              </a:ext>
            </a:extLst>
          </p:cNvPr>
          <p:cNvSpPr txBox="1"/>
          <p:nvPr/>
        </p:nvSpPr>
        <p:spPr>
          <a:xfrm>
            <a:off x="2760747" y="3797738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/>
      <p:bldP spid="24" grpId="1"/>
      <p:bldP spid="25" grpId="0"/>
      <p:bldP spid="25" grpId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838200" y="1460500"/>
            <a:ext cx="7010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(c)         </a:t>
            </a:r>
            <a:r>
              <a:rPr lang="zh-CN" altLang="en-US" sz="2800" dirty="0">
                <a:ea typeface="DFKai-SB" panose="03000509000000000000" pitchFamily="65" charset="-120"/>
              </a:rPr>
              <a:t>比         *   多   </a:t>
            </a:r>
            <a:r>
              <a:rPr lang="en-US" altLang="zh-CN" sz="2800" dirty="0">
                <a:ea typeface="DFKai-SB" panose="03000509000000000000" pitchFamily="65" charset="-120"/>
              </a:rPr>
              <a:t>/   </a:t>
            </a:r>
            <a:r>
              <a:rPr lang="zh-CN" altLang="en-US" sz="2800" dirty="0">
                <a:ea typeface="DFKai-SB" panose="03000509000000000000" pitchFamily="65" charset="-120"/>
              </a:rPr>
              <a:t>少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個 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                (*</a:t>
            </a:r>
            <a:r>
              <a:rPr lang="zh-CN" altLang="en-US" sz="2800" dirty="0">
                <a:ea typeface="DFKai-SB" panose="03000509000000000000" pitchFamily="65" charset="-120"/>
              </a:rPr>
              <a:t>圈出答案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BF3110-DE0A-4E82-B858-B6D10DAF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1536700"/>
            <a:ext cx="6273800" cy="20072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FE8914-3017-4214-8ECF-AAC33303B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337" y="3869847"/>
            <a:ext cx="575026" cy="6811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DE5BE54-3189-423A-AFD9-A816BBBD6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457" y="3814218"/>
            <a:ext cx="480922" cy="89021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D2A2A66-0B2C-4EB7-97F6-C053A83AA5BA}"/>
              </a:ext>
            </a:extLst>
          </p:cNvPr>
          <p:cNvSpPr txBox="1"/>
          <p:nvPr/>
        </p:nvSpPr>
        <p:spPr>
          <a:xfrm>
            <a:off x="6045197" y="3895511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A0C1241-7D07-45C1-A97E-18DD54A1DD83}"/>
              </a:ext>
            </a:extLst>
          </p:cNvPr>
          <p:cNvSpPr/>
          <p:nvPr/>
        </p:nvSpPr>
        <p:spPr>
          <a:xfrm>
            <a:off x="3784294" y="3961331"/>
            <a:ext cx="468000" cy="43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2EB2E35-3260-4007-8DD6-62AE10371608}"/>
              </a:ext>
            </a:extLst>
          </p:cNvPr>
          <p:cNvCxnSpPr/>
          <p:nvPr/>
        </p:nvCxnSpPr>
        <p:spPr>
          <a:xfrm>
            <a:off x="1822973" y="2268071"/>
            <a:ext cx="0" cy="2259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D96308F-9FC3-40E7-AE80-2F28860960A8}"/>
              </a:ext>
            </a:extLst>
          </p:cNvPr>
          <p:cNvCxnSpPr/>
          <p:nvPr/>
        </p:nvCxnSpPr>
        <p:spPr>
          <a:xfrm>
            <a:off x="2792954" y="2268071"/>
            <a:ext cx="0" cy="2259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690A968-1E87-4096-B4C9-A7FF2A1EBC2C}"/>
              </a:ext>
            </a:extLst>
          </p:cNvPr>
          <p:cNvCxnSpPr/>
          <p:nvPr/>
        </p:nvCxnSpPr>
        <p:spPr>
          <a:xfrm>
            <a:off x="3695900" y="2268071"/>
            <a:ext cx="0" cy="2259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2FFD6A6-14E5-490C-A86A-E3CA2E8FBAED}"/>
              </a:ext>
            </a:extLst>
          </p:cNvPr>
          <p:cNvCxnSpPr/>
          <p:nvPr/>
        </p:nvCxnSpPr>
        <p:spPr>
          <a:xfrm>
            <a:off x="4632512" y="2268071"/>
            <a:ext cx="0" cy="2259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6CC104B-5D60-4D50-A8D4-4B88BE0C22FE}"/>
              </a:ext>
            </a:extLst>
          </p:cNvPr>
          <p:cNvCxnSpPr/>
          <p:nvPr/>
        </p:nvCxnSpPr>
        <p:spPr>
          <a:xfrm>
            <a:off x="5589942" y="2268071"/>
            <a:ext cx="0" cy="2259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6526040E-3A05-4776-9032-FCA64EE00063}"/>
              </a:ext>
            </a:extLst>
          </p:cNvPr>
          <p:cNvSpPr txBox="1"/>
          <p:nvPr/>
        </p:nvSpPr>
        <p:spPr>
          <a:xfrm>
            <a:off x="1485900" y="880822"/>
            <a:ext cx="596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可通過一一對應的方式比較多少。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06B9A76-62D4-40D2-BA92-3A843998A195}"/>
              </a:ext>
            </a:extLst>
          </p:cNvPr>
          <p:cNvSpPr/>
          <p:nvPr/>
        </p:nvSpPr>
        <p:spPr>
          <a:xfrm>
            <a:off x="6172695" y="2392901"/>
            <a:ext cx="1675895" cy="11629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5BB31A0-6741-43E1-A619-FEAAF52DBA64}"/>
              </a:ext>
            </a:extLst>
          </p:cNvPr>
          <p:cNvGrpSpPr/>
          <p:nvPr/>
        </p:nvGrpSpPr>
        <p:grpSpPr>
          <a:xfrm>
            <a:off x="1574042" y="4745340"/>
            <a:ext cx="1325269" cy="783531"/>
            <a:chOff x="1447497" y="4779697"/>
            <a:chExt cx="1325269" cy="783531"/>
          </a:xfrm>
        </p:grpSpPr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EE010A87-6EF2-4802-B2E2-578313E7D8FA}"/>
                </a:ext>
              </a:extLst>
            </p:cNvPr>
            <p:cNvCxnSpPr/>
            <p:nvPr/>
          </p:nvCxnSpPr>
          <p:spPr>
            <a:xfrm>
              <a:off x="1861073" y="4779697"/>
              <a:ext cx="0" cy="3240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175C18B-22C5-4563-B514-D1A7AFD91FF4}"/>
                </a:ext>
              </a:extLst>
            </p:cNvPr>
            <p:cNvSpPr txBox="1"/>
            <p:nvPr/>
          </p:nvSpPr>
          <p:spPr>
            <a:xfrm>
              <a:off x="1447497" y="5040008"/>
              <a:ext cx="1325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較多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BA05560E-8F66-43F0-B47C-A389526B7F78}"/>
              </a:ext>
            </a:extLst>
          </p:cNvPr>
          <p:cNvSpPr txBox="1"/>
          <p:nvPr/>
        </p:nvSpPr>
        <p:spPr>
          <a:xfrm>
            <a:off x="6521592" y="1861102"/>
            <a:ext cx="157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多</a:t>
            </a:r>
            <a:r>
              <a:rPr lang="en-US" altLang="zh-CN" sz="2800" dirty="0">
                <a:solidFill>
                  <a:srgbClr val="00B050"/>
                </a:solidFill>
                <a:ea typeface="DFKai-SB" panose="03000509000000000000" pitchFamily="65" charset="-120"/>
              </a:rPr>
              <a:t>2</a:t>
            </a:r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4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35" grpId="0"/>
      <p:bldP spid="35" grpId="1"/>
      <p:bldP spid="21" grpId="0" animBg="1"/>
      <p:bldP spid="21" grpId="1" animBg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955C2E-65E2-402E-98EB-C6E4C8A5C5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591" y="1545569"/>
            <a:ext cx="7353300" cy="136207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9A36520-3610-44E9-B95D-240F733B9AE2}"/>
              </a:ext>
            </a:extLst>
          </p:cNvPr>
          <p:cNvSpPr/>
          <p:nvPr/>
        </p:nvSpPr>
        <p:spPr>
          <a:xfrm>
            <a:off x="2554838" y="3502659"/>
            <a:ext cx="2702962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308266" y="1308100"/>
            <a:ext cx="848914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13.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</a:t>
            </a:r>
            <a:r>
              <a:rPr lang="zh-CN" altLang="en-US" sz="2800" dirty="0">
                <a:ea typeface="DFKai-SB" panose="03000509000000000000" pitchFamily="65" charset="-120"/>
              </a:rPr>
              <a:t>綠燈亮時，</a:t>
            </a:r>
            <a:r>
              <a:rPr lang="en-US" altLang="zh-CN" sz="2800" dirty="0">
                <a:ea typeface="DFKai-SB" panose="03000509000000000000" pitchFamily="65" charset="-120"/>
              </a:rPr>
              <a:t>3</a:t>
            </a:r>
            <a:r>
              <a:rPr lang="zh-CN" altLang="en-US" sz="2800" dirty="0">
                <a:ea typeface="DFKai-SB" panose="03000509000000000000" pitchFamily="65" charset="-120"/>
              </a:rPr>
              <a:t>輛汽車依次開走後，          排在第幾？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A.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1                                B.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2</a:t>
            </a: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C.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4                                D.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5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2EB2E35-3260-4007-8DD6-62AE10371608}"/>
              </a:ext>
            </a:extLst>
          </p:cNvPr>
          <p:cNvCxnSpPr>
            <a:cxnSpLocks/>
          </p:cNvCxnSpPr>
          <p:nvPr/>
        </p:nvCxnSpPr>
        <p:spPr>
          <a:xfrm>
            <a:off x="1835673" y="2259606"/>
            <a:ext cx="1301227" cy="5343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D96308F-9FC3-40E7-AE80-2F28860960A8}"/>
              </a:ext>
            </a:extLst>
          </p:cNvPr>
          <p:cNvCxnSpPr>
            <a:cxnSpLocks/>
          </p:cNvCxnSpPr>
          <p:nvPr/>
        </p:nvCxnSpPr>
        <p:spPr>
          <a:xfrm>
            <a:off x="3427954" y="2437406"/>
            <a:ext cx="610646" cy="3565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690A968-1E87-4096-B4C9-A7FF2A1EBC2C}"/>
              </a:ext>
            </a:extLst>
          </p:cNvPr>
          <p:cNvCxnSpPr>
            <a:cxnSpLocks/>
          </p:cNvCxnSpPr>
          <p:nvPr/>
        </p:nvCxnSpPr>
        <p:spPr>
          <a:xfrm>
            <a:off x="4445200" y="2324451"/>
            <a:ext cx="1142800" cy="4695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6526040E-3A05-4776-9032-FCA64EE00063}"/>
              </a:ext>
            </a:extLst>
          </p:cNvPr>
          <p:cNvSpPr txBox="1"/>
          <p:nvPr/>
        </p:nvSpPr>
        <p:spPr>
          <a:xfrm>
            <a:off x="6034754" y="2906586"/>
            <a:ext cx="99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solidFill>
                  <a:srgbClr val="00B050"/>
                </a:solidFill>
                <a:ea typeface="DFKai-SB" panose="03000509000000000000" pitchFamily="65" charset="-120"/>
              </a:rPr>
              <a:t>1</a:t>
            </a:r>
            <a:endParaRPr lang="zh-CN" altLang="en-US" sz="28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Oval 49">
            <a:extLst>
              <a:ext uri="{FF2B5EF4-FFF2-40B4-BE49-F238E27FC236}">
                <a16:creationId xmlns:a16="http://schemas.microsoft.com/office/drawing/2014/main" id="{65AAA12C-1606-452B-A4EB-DB66702CF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7363" y="4311326"/>
            <a:ext cx="287337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20" name="Oval 46">
            <a:extLst>
              <a:ext uri="{FF2B5EF4-FFF2-40B4-BE49-F238E27FC236}">
                <a16:creationId xmlns:a16="http://schemas.microsoft.com/office/drawing/2014/main" id="{CF2A7E4B-07F7-4EF6-8AC5-981F6EFEC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454" y="4311327"/>
            <a:ext cx="287338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22" name="Oval 47">
            <a:extLst>
              <a:ext uri="{FF2B5EF4-FFF2-40B4-BE49-F238E27FC236}">
                <a16:creationId xmlns:a16="http://schemas.microsoft.com/office/drawing/2014/main" id="{4F47F184-9942-444C-A7DE-5672A5F74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7362" y="4967807"/>
            <a:ext cx="287338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23" name="Oval 48">
            <a:extLst>
              <a:ext uri="{FF2B5EF4-FFF2-40B4-BE49-F238E27FC236}">
                <a16:creationId xmlns:a16="http://schemas.microsoft.com/office/drawing/2014/main" id="{BF87BFB7-0F00-414B-A64F-422956681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454" y="4967807"/>
            <a:ext cx="287337" cy="28733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B20C7F-4E8F-4366-9670-EBA7581F1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655" y="3466659"/>
            <a:ext cx="765000" cy="4680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E48B4DC-F743-451F-A97E-A01273CA3233}"/>
              </a:ext>
            </a:extLst>
          </p:cNvPr>
          <p:cNvSpPr txBox="1"/>
          <p:nvPr/>
        </p:nvSpPr>
        <p:spPr>
          <a:xfrm>
            <a:off x="7137399" y="2906586"/>
            <a:ext cx="99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solidFill>
                  <a:srgbClr val="00B050"/>
                </a:solidFill>
                <a:ea typeface="DFKai-SB" panose="03000509000000000000" pitchFamily="65" charset="-120"/>
              </a:rPr>
              <a:t>2</a:t>
            </a:r>
            <a:endParaRPr lang="zh-CN" altLang="en-US" sz="28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622BFE9-90AD-4AC9-A9A9-3DF08D86AC6B}"/>
              </a:ext>
            </a:extLst>
          </p:cNvPr>
          <p:cNvCxnSpPr/>
          <p:nvPr/>
        </p:nvCxnSpPr>
        <p:spPr>
          <a:xfrm>
            <a:off x="5952655" y="3960059"/>
            <a:ext cx="223884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40214810-E4C2-41FC-B0C3-C78C1997B253}"/>
              </a:ext>
            </a:extLst>
          </p:cNvPr>
          <p:cNvSpPr txBox="1"/>
          <p:nvPr/>
        </p:nvSpPr>
        <p:spPr>
          <a:xfrm>
            <a:off x="1631892" y="969150"/>
            <a:ext cx="564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原先排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、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和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3</a:t>
            </a:r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的汽車開走。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1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5" grpId="0"/>
      <p:bldP spid="35" grpId="1"/>
      <p:bldP spid="30" grpId="0"/>
      <p:bldP spid="30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B8CBF9-A5CB-EE66-48D9-758ECD38CC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41" y="1223771"/>
            <a:ext cx="731520" cy="71110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B8139C1-7F47-4C96-9B0F-591D0A7E96E9}"/>
              </a:ext>
            </a:extLst>
          </p:cNvPr>
          <p:cNvSpPr/>
          <p:nvPr/>
        </p:nvSpPr>
        <p:spPr>
          <a:xfrm>
            <a:off x="1400098" y="4754735"/>
            <a:ext cx="847801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9A36520-3610-44E9-B95D-240F733B9AE2}"/>
              </a:ext>
            </a:extLst>
          </p:cNvPr>
          <p:cNvSpPr/>
          <p:nvPr/>
        </p:nvSpPr>
        <p:spPr>
          <a:xfrm>
            <a:off x="1400099" y="4090431"/>
            <a:ext cx="6436167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562266" y="1308100"/>
            <a:ext cx="811183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15.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</a:t>
            </a: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</a:t>
            </a:r>
            <a:r>
              <a:rPr lang="zh-CN" altLang="en-US" sz="2800" dirty="0">
                <a:ea typeface="DFKai-SB" panose="03000509000000000000" pitchFamily="65" charset="-120"/>
              </a:rPr>
              <a:t>售票處</a:t>
            </a:r>
            <a:r>
              <a:rPr lang="en-US" altLang="zh-CN" sz="2800" dirty="0">
                <a:ea typeface="DFKai-SB" panose="03000509000000000000" pitchFamily="65" charset="-120"/>
              </a:rPr>
              <a:t>2</a:t>
            </a:r>
            <a:r>
              <a:rPr lang="zh-CN" altLang="en-US" sz="2800" dirty="0">
                <a:ea typeface="DFKai-SB" panose="03000509000000000000" pitchFamily="65" charset="-120"/>
              </a:rPr>
              <a:t>的人按順序排在售票處</a:t>
            </a:r>
            <a:r>
              <a:rPr lang="en-US" altLang="zh-CN" sz="2800" dirty="0">
                <a:ea typeface="DFKai-SB" panose="03000509000000000000" pitchFamily="65" charset="-120"/>
              </a:rPr>
              <a:t>1</a:t>
            </a:r>
            <a:r>
              <a:rPr lang="zh-CN" altLang="en-US" sz="2800" dirty="0">
                <a:ea typeface="DFKai-SB" panose="03000509000000000000" pitchFamily="65" charset="-120"/>
              </a:rPr>
              <a:t>的隊伍後，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</a:t>
            </a:r>
            <a:r>
              <a:rPr lang="zh-CN" altLang="en-US" sz="2800" dirty="0">
                <a:ea typeface="DFKai-SB" panose="03000509000000000000" pitchFamily="65" charset="-120"/>
              </a:rPr>
              <a:t>叔叔會排在第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A5A21F-5592-0991-4915-0D876B307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862" y="1500873"/>
            <a:ext cx="5028104" cy="2371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C7E432-7AF5-A190-2405-5E1E21EFA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954" y="1502085"/>
            <a:ext cx="5028104" cy="237182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6526040E-3A05-4776-9032-FCA64EE00063}"/>
              </a:ext>
            </a:extLst>
          </p:cNvPr>
          <p:cNvSpPr txBox="1"/>
          <p:nvPr/>
        </p:nvSpPr>
        <p:spPr>
          <a:xfrm>
            <a:off x="2562862" y="1719078"/>
            <a:ext cx="889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FF00FF"/>
                </a:solidFill>
                <a:ea typeface="DFKai-SB" panose="03000509000000000000" pitchFamily="65" charset="-120"/>
              </a:rPr>
              <a:t>3</a:t>
            </a:r>
            <a:endParaRPr lang="zh-CN" altLang="en-US" sz="25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E48B4DC-F743-451F-A97E-A01273CA3233}"/>
              </a:ext>
            </a:extLst>
          </p:cNvPr>
          <p:cNvSpPr txBox="1"/>
          <p:nvPr/>
        </p:nvSpPr>
        <p:spPr>
          <a:xfrm>
            <a:off x="3117308" y="1751258"/>
            <a:ext cx="8897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endParaRPr lang="zh-CN" altLang="en-US" sz="25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E92C1F2-13D4-4B29-80D2-C2991CE23D6A}"/>
              </a:ext>
            </a:extLst>
          </p:cNvPr>
          <p:cNvSpPr txBox="1"/>
          <p:nvPr/>
        </p:nvSpPr>
        <p:spPr>
          <a:xfrm>
            <a:off x="2015308" y="1830953"/>
            <a:ext cx="889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endParaRPr lang="zh-CN" altLang="en-US" sz="25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78DA23-EF86-4D6C-9685-2167B9BBAD02}"/>
              </a:ext>
            </a:extLst>
          </p:cNvPr>
          <p:cNvSpPr txBox="1"/>
          <p:nvPr/>
        </p:nvSpPr>
        <p:spPr>
          <a:xfrm>
            <a:off x="1462670" y="1900696"/>
            <a:ext cx="889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endParaRPr lang="zh-CN" altLang="en-US" sz="25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31FF842-29D5-4DAF-85CF-AA1B2DD50D7B}"/>
              </a:ext>
            </a:extLst>
          </p:cNvPr>
          <p:cNvSpPr txBox="1"/>
          <p:nvPr/>
        </p:nvSpPr>
        <p:spPr>
          <a:xfrm>
            <a:off x="773235" y="1969061"/>
            <a:ext cx="889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FF00FF"/>
                </a:solidFill>
                <a:ea typeface="DFKai-SB" panose="03000509000000000000" pitchFamily="65" charset="-120"/>
              </a:rPr>
              <a:t>6</a:t>
            </a:r>
            <a:endParaRPr lang="zh-CN" altLang="en-US" sz="25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51180C9-7F25-4E09-BE24-999C5C0845A9}"/>
              </a:ext>
            </a:extLst>
          </p:cNvPr>
          <p:cNvSpPr txBox="1"/>
          <p:nvPr/>
        </p:nvSpPr>
        <p:spPr>
          <a:xfrm>
            <a:off x="4151915" y="4663781"/>
            <a:ext cx="67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9A965D-4F88-93D2-2890-A48C9DC8E3AD}"/>
              </a:ext>
            </a:extLst>
          </p:cNvPr>
          <p:cNvSpPr txBox="1"/>
          <p:nvPr/>
        </p:nvSpPr>
        <p:spPr>
          <a:xfrm>
            <a:off x="87415" y="2069480"/>
            <a:ext cx="889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FF00FF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endParaRPr lang="zh-CN" altLang="en-US" sz="25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F9E3E1E-8785-F796-E21C-1EAACACFF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748" y="1790509"/>
            <a:ext cx="2693513" cy="2079181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CBE2FBE-EB76-9467-76AA-5E54B2ACE9D7}"/>
              </a:ext>
            </a:extLst>
          </p:cNvPr>
          <p:cNvSpPr/>
          <p:nvPr/>
        </p:nvSpPr>
        <p:spPr>
          <a:xfrm>
            <a:off x="848735" y="1789264"/>
            <a:ext cx="612128" cy="2134342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0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46042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5" grpId="0" animBg="1"/>
      <p:bldP spid="25" grpId="1" animBg="1"/>
      <p:bldP spid="35" grpId="0"/>
      <p:bldP spid="35" grpId="1"/>
      <p:bldP spid="30" grpId="0"/>
      <p:bldP spid="30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10" grpId="0"/>
      <p:bldP spid="10" grpId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c"/>
  <p:tag name="ISPRING_LMS_API_VERSION" val="SCORM 2004 (4th edition)"/>
  <p:tag name="ISPRING_ULTRA_SCORM_COURCE_TITLE" val="長河小學數學科速效提分試卷"/>
  <p:tag name="ISPRING_ULTRA_SCORM_COURSE_ID" val="A9096223-D447-4D28-947B-F1CE05AE044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9F66AE-C5F7-40B9-86DB-B5076BD0CA3A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948ECF-CBAC-4706-A7E2-78DF65375B41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E9F6D7-40D3-4C3B-B90D-3FD594220EE4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BAB5C7-7E5B-41C1-912C-BB0FADE3BBBB}:279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184</Words>
  <Application>Microsoft Office PowerPoint</Application>
  <PresentationFormat>On-screen Show (4:3)</PresentationFormat>
  <Paragraphs>66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2023-07-03T09:46:48Z</dcterms:modified>
</cp:coreProperties>
</file>