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76" r:id="rId2"/>
    <p:sldId id="277" r:id="rId3"/>
    <p:sldId id="278" r:id="rId4"/>
  </p:sldIdLst>
  <p:sldSz cx="9144000" cy="6858000" type="screen4x3"/>
  <p:notesSz cx="6807200" cy="9939338"/>
  <p:custDataLst>
    <p:tags r:id="rId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FFCCFF"/>
    <a:srgbClr val="CCFFCC"/>
    <a:srgbClr val="154E7D"/>
    <a:srgbClr val="C5E0B4"/>
    <a:srgbClr val="003CB4"/>
    <a:srgbClr val="17717B"/>
    <a:srgbClr val="1F9AA7"/>
    <a:srgbClr val="59A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350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79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7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二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ACE22D78-5297-4C9D-90F9-61276A8B77D9}"/>
              </a:ext>
            </a:extLst>
          </p:cNvPr>
          <p:cNvSpPr/>
          <p:nvPr/>
        </p:nvSpPr>
        <p:spPr>
          <a:xfrm>
            <a:off x="1158241" y="3663075"/>
            <a:ext cx="1444172" cy="45961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9CE402F-129E-4301-A365-35FD80875EA4}"/>
              </a:ext>
            </a:extLst>
          </p:cNvPr>
          <p:cNvSpPr/>
          <p:nvPr/>
        </p:nvSpPr>
        <p:spPr>
          <a:xfrm>
            <a:off x="4662109" y="3182608"/>
            <a:ext cx="676654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8317EDE-FF8D-4AF4-8CFE-727E7ECAD936}"/>
              </a:ext>
            </a:extLst>
          </p:cNvPr>
          <p:cNvSpPr/>
          <p:nvPr/>
        </p:nvSpPr>
        <p:spPr>
          <a:xfrm>
            <a:off x="2639172" y="751800"/>
            <a:ext cx="642624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0E709E4-A086-4EE3-9B59-680CA806EE96}"/>
              </a:ext>
            </a:extLst>
          </p:cNvPr>
          <p:cNvSpPr txBox="1"/>
          <p:nvPr/>
        </p:nvSpPr>
        <p:spPr>
          <a:xfrm>
            <a:off x="2602412" y="700407"/>
            <a:ext cx="107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800" dirty="0">
                <a:solidFill>
                  <a:srgbClr val="7030A0"/>
                </a:solidFill>
                <a:ea typeface="DFKai-SB" panose="03000509000000000000" pitchFamily="65" charset="-120"/>
              </a:rPr>
              <a:t>盒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407163E-9976-491E-83F5-8D8E2115F309}"/>
              </a:ext>
            </a:extLst>
          </p:cNvPr>
          <p:cNvSpPr txBox="1"/>
          <p:nvPr/>
        </p:nvSpPr>
        <p:spPr>
          <a:xfrm>
            <a:off x="4646050" y="3106813"/>
            <a:ext cx="104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ea typeface="DFKai-SB" panose="03000509000000000000" pitchFamily="65" charset="-120"/>
              </a:rPr>
              <a:t>9</a:t>
            </a:r>
            <a:r>
              <a:rPr lang="zh-CN" altLang="en-US" sz="2800" dirty="0">
                <a:solidFill>
                  <a:srgbClr val="00B050"/>
                </a:solidFill>
                <a:ea typeface="DFKai-SB" panose="03000509000000000000" pitchFamily="65" charset="-120"/>
              </a:rPr>
              <a:t>盒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622300" y="1244765"/>
            <a:ext cx="7264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14.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</a:t>
            </a:r>
            <a:r>
              <a:rPr lang="zh-CN" altLang="en-US" sz="2800" dirty="0">
                <a:ea typeface="DFKai-SB" panose="03000509000000000000" pitchFamily="65" charset="-120"/>
              </a:rPr>
              <a:t>數量較多的兩種飲品相差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盒。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</a:t>
            </a:r>
            <a:r>
              <a:rPr lang="en-US" altLang="zh-CN" sz="2800" dirty="0">
                <a:ea typeface="DFKai-SB" panose="03000509000000000000" pitchFamily="65" charset="-120"/>
              </a:rPr>
              <a:t>        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</a:t>
            </a:r>
            <a:r>
              <a:rPr lang="en-US" altLang="zh-CN" sz="2800" dirty="0">
                <a:ea typeface="DFKai-SB" panose="03000509000000000000" pitchFamily="65" charset="-120"/>
              </a:rPr>
              <a:t> =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zh-CN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。</a:t>
            </a:r>
            <a:r>
              <a:rPr lang="en-US" altLang="zh-CN" sz="2800" dirty="0">
                <a:ea typeface="DFKai-SB" panose="03000509000000000000" pitchFamily="65" charset="-120"/>
              </a:rPr>
              <a:t> </a:t>
            </a:r>
            <a:endParaRPr lang="zh-CN" altLang="en-US" sz="2800" dirty="0">
              <a:ea typeface="DFKai-SB" panose="03000509000000000000" pitchFamily="65" charset="-12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CEDC35-BCEC-1357-DB5F-5896B3E4C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896" y="1266154"/>
            <a:ext cx="7453080" cy="1791746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EBF1D72E-FA7C-4AC5-937C-1CD8FF2F401B}"/>
              </a:ext>
            </a:extLst>
          </p:cNvPr>
          <p:cNvSpPr txBox="1"/>
          <p:nvPr/>
        </p:nvSpPr>
        <p:spPr>
          <a:xfrm>
            <a:off x="1081530" y="5156399"/>
            <a:ext cx="742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相差的數量 </a:t>
            </a:r>
            <a:r>
              <a:rPr lang="en-US" altLang="zh-CN" sz="2800" dirty="0">
                <a:solidFill>
                  <a:srgbClr val="0070C0"/>
                </a:solidFill>
                <a:ea typeface="DFKai-SB" panose="03000509000000000000" pitchFamily="65" charset="-120"/>
              </a:rPr>
              <a:t>= </a:t>
            </a:r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最多的盒數－第二多的盒數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426238E-052F-4838-90C8-AD662A6B66CF}"/>
              </a:ext>
            </a:extLst>
          </p:cNvPr>
          <p:cNvSpPr txBox="1"/>
          <p:nvPr/>
        </p:nvSpPr>
        <p:spPr>
          <a:xfrm>
            <a:off x="5490276" y="693802"/>
            <a:ext cx="135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ea typeface="DFKai-SB" panose="03000509000000000000" pitchFamily="65" charset="-120"/>
              </a:rPr>
              <a:t>3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ea typeface="DFKai-SB" panose="03000509000000000000" pitchFamily="65" charset="-120"/>
              </a:rPr>
              <a:t>盒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D2A2A66-0B2C-4EB7-97F6-C053A83AA5BA}"/>
              </a:ext>
            </a:extLst>
          </p:cNvPr>
          <p:cNvSpPr txBox="1"/>
          <p:nvPr/>
        </p:nvSpPr>
        <p:spPr>
          <a:xfrm>
            <a:off x="1732370" y="4421896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9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FD43665-8A7A-4EEB-BA9A-50E038F9FC03}"/>
              </a:ext>
            </a:extLst>
          </p:cNvPr>
          <p:cNvSpPr txBox="1"/>
          <p:nvPr/>
        </p:nvSpPr>
        <p:spPr>
          <a:xfrm>
            <a:off x="5732869" y="3599465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081F816-5C41-43A7-8564-BDB309B9B964}"/>
              </a:ext>
            </a:extLst>
          </p:cNvPr>
          <p:cNvSpPr txBox="1"/>
          <p:nvPr/>
        </p:nvSpPr>
        <p:spPr>
          <a:xfrm>
            <a:off x="5657916" y="4420748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1FC6964-695A-4CB5-9761-12E3DDCFD1D1}"/>
              </a:ext>
            </a:extLst>
          </p:cNvPr>
          <p:cNvSpPr/>
          <p:nvPr/>
        </p:nvSpPr>
        <p:spPr>
          <a:xfrm>
            <a:off x="2675935" y="4419600"/>
            <a:ext cx="523220" cy="5232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6D1B0C-89B4-4132-8C88-157BECCA7046}"/>
              </a:ext>
            </a:extLst>
          </p:cNvPr>
          <p:cNvSpPr txBox="1"/>
          <p:nvPr/>
        </p:nvSpPr>
        <p:spPr>
          <a:xfrm>
            <a:off x="3876085" y="4420748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587B95B-82E8-4BA7-8397-CD0E9D514D68}"/>
              </a:ext>
            </a:extLst>
          </p:cNvPr>
          <p:cNvSpPr txBox="1"/>
          <p:nvPr/>
        </p:nvSpPr>
        <p:spPr>
          <a:xfrm>
            <a:off x="2675935" y="4423582"/>
            <a:ext cx="64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－</a:t>
            </a: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4BD2A520-DD22-4539-9FEF-0F3E0D0C9F07}"/>
              </a:ext>
            </a:extLst>
          </p:cNvPr>
          <p:cNvSpPr/>
          <p:nvPr/>
        </p:nvSpPr>
        <p:spPr>
          <a:xfrm rot="16200000">
            <a:off x="2829595" y="-125193"/>
            <a:ext cx="215900" cy="2808000"/>
          </a:xfrm>
          <a:prstGeom prst="rightBrace">
            <a:avLst>
              <a:gd name="adj1" fmla="val 50686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大括号 33">
            <a:extLst>
              <a:ext uri="{FF2B5EF4-FFF2-40B4-BE49-F238E27FC236}">
                <a16:creationId xmlns:a16="http://schemas.microsoft.com/office/drawing/2014/main" id="{A51999D5-4664-4778-A7F2-197DFBE0DC7D}"/>
              </a:ext>
            </a:extLst>
          </p:cNvPr>
          <p:cNvSpPr/>
          <p:nvPr/>
        </p:nvSpPr>
        <p:spPr>
          <a:xfrm rot="16200000">
            <a:off x="5719366" y="234806"/>
            <a:ext cx="215900" cy="2088000"/>
          </a:xfrm>
          <a:prstGeom prst="rightBrace">
            <a:avLst>
              <a:gd name="adj1" fmla="val 50686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大括号 34">
            <a:extLst>
              <a:ext uri="{FF2B5EF4-FFF2-40B4-BE49-F238E27FC236}">
                <a16:creationId xmlns:a16="http://schemas.microsoft.com/office/drawing/2014/main" id="{A1A741C5-9871-4EF6-B995-7A5907242FE7}"/>
              </a:ext>
            </a:extLst>
          </p:cNvPr>
          <p:cNvSpPr/>
          <p:nvPr/>
        </p:nvSpPr>
        <p:spPr>
          <a:xfrm rot="5400000" flipV="1">
            <a:off x="4859020" y="-495115"/>
            <a:ext cx="215900" cy="7084060"/>
          </a:xfrm>
          <a:prstGeom prst="rightBrace">
            <a:avLst>
              <a:gd name="adj1" fmla="val 40098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7330080-577F-4F58-8A02-954A0795862B}"/>
              </a:ext>
            </a:extLst>
          </p:cNvPr>
          <p:cNvSpPr txBox="1"/>
          <p:nvPr/>
        </p:nvSpPr>
        <p:spPr>
          <a:xfrm>
            <a:off x="1081531" y="5136181"/>
            <a:ext cx="375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先數出三種飲品的數量。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3" grpId="0"/>
      <p:bldP spid="13" grpId="1"/>
      <p:bldP spid="36" grpId="0"/>
      <p:bldP spid="36" grpId="1"/>
      <p:bldP spid="41" grpId="0"/>
      <p:bldP spid="41" grpId="1"/>
      <p:bldP spid="22" grpId="0"/>
      <p:bldP spid="22" grpId="1"/>
      <p:bldP spid="29" grpId="0"/>
      <p:bldP spid="30" grpId="0"/>
      <p:bldP spid="31" grpId="0"/>
      <p:bldP spid="32" grpId="0"/>
      <p:bldP spid="33" grpId="0"/>
      <p:bldP spid="8" grpId="0" animBg="1"/>
      <p:bldP spid="8" grpId="1" animBg="1"/>
      <p:bldP spid="34" grpId="0" animBg="1"/>
      <p:bldP spid="34" grpId="1" animBg="1"/>
      <p:bldP spid="35" grpId="0" animBg="1"/>
      <p:bldP spid="35" grpId="1" animBg="1"/>
      <p:bldP spid="37" grpId="0"/>
      <p:bldP spid="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3AB9B176-AB80-4078-93C9-1BE2D212305B}"/>
              </a:ext>
            </a:extLst>
          </p:cNvPr>
          <p:cNvSpPr/>
          <p:nvPr/>
        </p:nvSpPr>
        <p:spPr>
          <a:xfrm>
            <a:off x="4856199" y="5447777"/>
            <a:ext cx="1392201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B4D63F5-86F0-4FAE-B2EC-3D2554F699F3}"/>
              </a:ext>
            </a:extLst>
          </p:cNvPr>
          <p:cNvGrpSpPr/>
          <p:nvPr/>
        </p:nvGrpSpPr>
        <p:grpSpPr>
          <a:xfrm>
            <a:off x="4832259" y="5133382"/>
            <a:ext cx="1698081" cy="772432"/>
            <a:chOff x="1168099" y="4779697"/>
            <a:chExt cx="1698081" cy="772432"/>
          </a:xfrm>
        </p:grpSpPr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765FBA1A-387E-4DA5-9E90-DEACDB114A62}"/>
                </a:ext>
              </a:extLst>
            </p:cNvPr>
            <p:cNvCxnSpPr/>
            <p:nvPr/>
          </p:nvCxnSpPr>
          <p:spPr>
            <a:xfrm>
              <a:off x="1861073" y="4779697"/>
              <a:ext cx="0" cy="32400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6B06EC5-184A-491E-B1F6-1C5BEDA6C04D}"/>
                </a:ext>
              </a:extLst>
            </p:cNvPr>
            <p:cNvSpPr txBox="1"/>
            <p:nvPr/>
          </p:nvSpPr>
          <p:spPr>
            <a:xfrm>
              <a:off x="1168099" y="5028909"/>
              <a:ext cx="169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7030A0"/>
                  </a:solidFill>
                  <a:ea typeface="DFKai-SB" panose="03000509000000000000" pitchFamily="65" charset="-120"/>
                </a:rPr>
                <a:t>相距</a:t>
              </a:r>
              <a:r>
                <a:rPr lang="en-US" altLang="zh-CN" sz="2800" dirty="0">
                  <a:solidFill>
                    <a:srgbClr val="7030A0"/>
                  </a:solidFill>
                  <a:ea typeface="DFKai-SB" panose="03000509000000000000" pitchFamily="65" charset="-120"/>
                </a:rPr>
                <a:t>2</a:t>
              </a:r>
              <a:r>
                <a:rPr lang="zh-CN" altLang="en-US" sz="2800" dirty="0">
                  <a:solidFill>
                    <a:srgbClr val="7030A0"/>
                  </a:solidFill>
                  <a:ea typeface="DFKai-SB" panose="03000509000000000000" pitchFamily="65" charset="-120"/>
                </a:rPr>
                <a:t>格</a:t>
              </a: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58930CB5-DB87-4A3A-A1D3-236830A021FB}"/>
              </a:ext>
            </a:extLst>
          </p:cNvPr>
          <p:cNvSpPr/>
          <p:nvPr/>
        </p:nvSpPr>
        <p:spPr>
          <a:xfrm>
            <a:off x="4299500" y="4102895"/>
            <a:ext cx="734600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533400" y="1155700"/>
            <a:ext cx="80645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23.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</a:t>
            </a:r>
            <a:r>
              <a:rPr lang="zh-CN" altLang="en-US" sz="2800" dirty="0">
                <a:ea typeface="DFKai-SB" panose="03000509000000000000" pitchFamily="65" charset="-120"/>
              </a:rPr>
              <a:t>根據上圖，距離泳池最近的是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</a:t>
            </a:r>
            <a:r>
              <a:rPr lang="zh-CN" altLang="en-US" sz="2800" dirty="0">
                <a:ea typeface="DFKai-SB" panose="03000509000000000000" pitchFamily="65" charset="-120"/>
              </a:rPr>
              <a:t>*</a:t>
            </a:r>
            <a:r>
              <a:rPr lang="en-US" altLang="zh-CN" sz="2800" dirty="0">
                <a:ea typeface="DFKai-SB" panose="03000509000000000000" pitchFamily="65" charset="-120"/>
              </a:rPr>
              <a:t>   </a:t>
            </a:r>
            <a:r>
              <a:rPr lang="zh-CN" altLang="en-US" sz="2800" dirty="0">
                <a:ea typeface="DFKai-SB" panose="03000509000000000000" pitchFamily="65" charset="-120"/>
              </a:rPr>
              <a:t>更衣室</a:t>
            </a:r>
            <a:r>
              <a:rPr lang="en-US" altLang="zh-CN" sz="2800" dirty="0">
                <a:ea typeface="DFKai-SB" panose="03000509000000000000" pitchFamily="65" charset="-120"/>
              </a:rPr>
              <a:t>   /   </a:t>
            </a:r>
            <a:r>
              <a:rPr lang="zh-CN" altLang="en-US" sz="2800" dirty="0">
                <a:ea typeface="DFKai-SB" panose="03000509000000000000" pitchFamily="65" charset="-120"/>
              </a:rPr>
              <a:t>洗手間</a:t>
            </a:r>
            <a:r>
              <a:rPr lang="en-US" altLang="zh-CN" sz="2800" dirty="0">
                <a:ea typeface="DFKai-SB" panose="03000509000000000000" pitchFamily="65" charset="-120"/>
              </a:rPr>
              <a:t>   /   </a:t>
            </a:r>
            <a:r>
              <a:rPr lang="zh-CN" altLang="en-US" sz="2800" dirty="0">
                <a:ea typeface="DFKai-SB" panose="03000509000000000000" pitchFamily="65" charset="-120"/>
              </a:rPr>
              <a:t>跳水台  </a:t>
            </a:r>
            <a:r>
              <a:rPr lang="en-US" altLang="zh-CN" sz="2800" dirty="0">
                <a:ea typeface="DFKai-SB" panose="03000509000000000000" pitchFamily="65" charset="-120"/>
              </a:rPr>
              <a:t> 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r>
              <a:rPr lang="en-US" altLang="zh-CN" sz="2800" dirty="0">
                <a:ea typeface="DFKai-SB" panose="03000509000000000000" pitchFamily="65" charset="-120"/>
              </a:rPr>
              <a:t>(*</a:t>
            </a:r>
            <a:r>
              <a:rPr lang="zh-CN" altLang="en-US" sz="2800" dirty="0">
                <a:ea typeface="DFKai-SB" panose="03000509000000000000" pitchFamily="65" charset="-120"/>
              </a:rPr>
              <a:t>圈出答案</a:t>
            </a:r>
            <a:r>
              <a:rPr lang="en-US" altLang="zh-CN" sz="2800" dirty="0">
                <a:ea typeface="DFKai-SB" panose="03000509000000000000" pitchFamily="65" charset="-120"/>
              </a:rPr>
              <a:t>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EAA3E7-EF15-4588-B75D-599C6573A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217" y="1296497"/>
            <a:ext cx="3936998" cy="2467555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0A0C1241-7D07-45C1-A97E-18DD54A1DD83}"/>
              </a:ext>
            </a:extLst>
          </p:cNvPr>
          <p:cNvSpPr/>
          <p:nvPr/>
        </p:nvSpPr>
        <p:spPr>
          <a:xfrm>
            <a:off x="4864102" y="4607830"/>
            <a:ext cx="1258102" cy="5255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2EB2E35-3260-4007-8DD6-62AE10371608}"/>
              </a:ext>
            </a:extLst>
          </p:cNvPr>
          <p:cNvCxnSpPr>
            <a:cxnSpLocks/>
          </p:cNvCxnSpPr>
          <p:nvPr/>
        </p:nvCxnSpPr>
        <p:spPr>
          <a:xfrm rot="5400000">
            <a:off x="2931964" y="2986500"/>
            <a:ext cx="0" cy="50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2FFD6A6-14E5-490C-A86A-E3CA2E8FBAED}"/>
              </a:ext>
            </a:extLst>
          </p:cNvPr>
          <p:cNvCxnSpPr/>
          <p:nvPr/>
        </p:nvCxnSpPr>
        <p:spPr>
          <a:xfrm>
            <a:off x="4635638" y="1789600"/>
            <a:ext cx="0" cy="50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E6CC104B-5D60-4D50-A8D4-4B88BE0C22FE}"/>
              </a:ext>
            </a:extLst>
          </p:cNvPr>
          <p:cNvCxnSpPr>
            <a:cxnSpLocks/>
          </p:cNvCxnSpPr>
          <p:nvPr/>
        </p:nvCxnSpPr>
        <p:spPr>
          <a:xfrm rot="5400000">
            <a:off x="4892400" y="2986500"/>
            <a:ext cx="0" cy="50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5BB31A0-6741-43E1-A619-FEAAF52DBA64}"/>
              </a:ext>
            </a:extLst>
          </p:cNvPr>
          <p:cNvGrpSpPr/>
          <p:nvPr/>
        </p:nvGrpSpPr>
        <p:grpSpPr>
          <a:xfrm>
            <a:off x="1462641" y="5133382"/>
            <a:ext cx="1716559" cy="772432"/>
            <a:chOff x="1168099" y="4779697"/>
            <a:chExt cx="1716559" cy="772432"/>
          </a:xfrm>
        </p:grpSpPr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EE010A87-6EF2-4802-B2E2-578313E7D8FA}"/>
                </a:ext>
              </a:extLst>
            </p:cNvPr>
            <p:cNvCxnSpPr/>
            <p:nvPr/>
          </p:nvCxnSpPr>
          <p:spPr>
            <a:xfrm>
              <a:off x="1861073" y="4779697"/>
              <a:ext cx="0" cy="3240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175C18B-22C5-4563-B514-D1A7AFD91FF4}"/>
                </a:ext>
              </a:extLst>
            </p:cNvPr>
            <p:cNvSpPr txBox="1"/>
            <p:nvPr/>
          </p:nvSpPr>
          <p:spPr>
            <a:xfrm>
              <a:off x="1168099" y="5028909"/>
              <a:ext cx="1716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ea typeface="DFKai-SB" panose="03000509000000000000" pitchFamily="65" charset="-120"/>
                </a:rPr>
                <a:t>相距</a:t>
              </a:r>
              <a:r>
                <a:rPr lang="en-US" altLang="zh-CN" sz="2800" dirty="0">
                  <a:solidFill>
                    <a:srgbClr val="0070C0"/>
                  </a:solidFill>
                  <a:ea typeface="DFKai-SB" panose="03000509000000000000" pitchFamily="65" charset="-120"/>
                </a:rPr>
                <a:t>4</a:t>
              </a:r>
              <a:r>
                <a:rPr lang="zh-CN" altLang="en-US" sz="2800" dirty="0">
                  <a:solidFill>
                    <a:srgbClr val="0070C0"/>
                  </a:solidFill>
                  <a:ea typeface="DFKai-SB" panose="03000509000000000000" pitchFamily="65" charset="-120"/>
                </a:rPr>
                <a:t>格</a:t>
              </a: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B0795D3-2751-4279-95BA-29B886846989}"/>
              </a:ext>
            </a:extLst>
          </p:cNvPr>
          <p:cNvCxnSpPr>
            <a:cxnSpLocks/>
          </p:cNvCxnSpPr>
          <p:nvPr/>
        </p:nvCxnSpPr>
        <p:spPr>
          <a:xfrm rot="5400000">
            <a:off x="3431200" y="2986500"/>
            <a:ext cx="0" cy="50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A0487C5-14A2-42C9-A85D-2DE5D458CFDF}"/>
              </a:ext>
            </a:extLst>
          </p:cNvPr>
          <p:cNvCxnSpPr>
            <a:cxnSpLocks/>
          </p:cNvCxnSpPr>
          <p:nvPr/>
        </p:nvCxnSpPr>
        <p:spPr>
          <a:xfrm rot="5400000">
            <a:off x="3897100" y="2986500"/>
            <a:ext cx="0" cy="50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0D3A531-AA5C-440C-9D82-F077DF6B3A8B}"/>
              </a:ext>
            </a:extLst>
          </p:cNvPr>
          <p:cNvCxnSpPr>
            <a:cxnSpLocks/>
          </p:cNvCxnSpPr>
          <p:nvPr/>
        </p:nvCxnSpPr>
        <p:spPr>
          <a:xfrm rot="5400000">
            <a:off x="4401100" y="2986500"/>
            <a:ext cx="0" cy="50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9CE785E-1001-4FCC-94A0-EA6438C41591}"/>
              </a:ext>
            </a:extLst>
          </p:cNvPr>
          <p:cNvCxnSpPr/>
          <p:nvPr/>
        </p:nvCxnSpPr>
        <p:spPr>
          <a:xfrm>
            <a:off x="4635638" y="2278274"/>
            <a:ext cx="0" cy="50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9F5A97A-5B91-44F7-A8E0-9749409A3B02}"/>
              </a:ext>
            </a:extLst>
          </p:cNvPr>
          <p:cNvCxnSpPr>
            <a:cxnSpLocks/>
          </p:cNvCxnSpPr>
          <p:nvPr/>
        </p:nvCxnSpPr>
        <p:spPr>
          <a:xfrm>
            <a:off x="4635638" y="2782274"/>
            <a:ext cx="0" cy="4562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A39079B-698B-4E00-935A-69E07CCF8FF0}"/>
              </a:ext>
            </a:extLst>
          </p:cNvPr>
          <p:cNvCxnSpPr>
            <a:cxnSpLocks/>
          </p:cNvCxnSpPr>
          <p:nvPr/>
        </p:nvCxnSpPr>
        <p:spPr>
          <a:xfrm rot="5400000">
            <a:off x="5324200" y="2986500"/>
            <a:ext cx="0" cy="50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39E5EDC-A6BB-421C-A634-F7950E3EE7EC}"/>
              </a:ext>
            </a:extLst>
          </p:cNvPr>
          <p:cNvGrpSpPr/>
          <p:nvPr/>
        </p:nvGrpSpPr>
        <p:grpSpPr>
          <a:xfrm>
            <a:off x="3141100" y="5133382"/>
            <a:ext cx="1691158" cy="772432"/>
            <a:chOff x="1168099" y="4779697"/>
            <a:chExt cx="1691158" cy="772432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D2975405-41C4-47E8-BD2C-B0A7D0D7113F}"/>
                </a:ext>
              </a:extLst>
            </p:cNvPr>
            <p:cNvCxnSpPr/>
            <p:nvPr/>
          </p:nvCxnSpPr>
          <p:spPr>
            <a:xfrm>
              <a:off x="1861073" y="4779697"/>
              <a:ext cx="0" cy="3240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1087FAD-272C-47CE-B7A7-E19C3E4E3805}"/>
                </a:ext>
              </a:extLst>
            </p:cNvPr>
            <p:cNvSpPr txBox="1"/>
            <p:nvPr/>
          </p:nvSpPr>
          <p:spPr>
            <a:xfrm>
              <a:off x="1168099" y="5028909"/>
              <a:ext cx="169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相距</a:t>
              </a:r>
              <a:r>
                <a:rPr lang="en-US" altLang="zh-CN" sz="28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3</a:t>
              </a:r>
              <a:r>
                <a:rPr lang="zh-CN" altLang="en-US" sz="28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格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64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5" grpId="0" animBg="1"/>
      <p:bldP spid="45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10D299C6-A8E2-4883-BB0A-2D9BCB06B5CE}"/>
              </a:ext>
            </a:extLst>
          </p:cNvPr>
          <p:cNvSpPr/>
          <p:nvPr/>
        </p:nvSpPr>
        <p:spPr>
          <a:xfrm>
            <a:off x="6183129" y="4188166"/>
            <a:ext cx="792000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397166" y="1543868"/>
            <a:ext cx="848914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33.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*             /              /            /              </a:t>
            </a:r>
            <a:r>
              <a:rPr lang="zh-CN" altLang="en-US" sz="2800" dirty="0">
                <a:ea typeface="DFKai-SB" panose="03000509000000000000" pitchFamily="65" charset="-120"/>
              </a:rPr>
              <a:t>是</a:t>
            </a:r>
            <a:r>
              <a:rPr lang="zh-TW" altLang="en-US" sz="2800" u="sng" dirty="0">
                <a:ea typeface="DFKai-SB" panose="03000509000000000000" pitchFamily="65" charset="-120"/>
              </a:rPr>
              <a:t>曉夢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(*</a:t>
            </a:r>
            <a:r>
              <a:rPr lang="zh-CN" altLang="en-US" sz="2800" dirty="0">
                <a:ea typeface="DFKai-SB" panose="03000509000000000000" pitchFamily="65" charset="-120"/>
              </a:rPr>
              <a:t>圈出答案</a:t>
            </a:r>
            <a:r>
              <a:rPr lang="en-US" altLang="zh-CN" sz="2800" dirty="0">
                <a:ea typeface="DFKai-SB" panose="03000509000000000000" pitchFamily="65" charset="-120"/>
              </a:rPr>
              <a:t>)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04E2E35C-70F0-47EB-AA6D-6C0ADE59D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675" y="1767795"/>
            <a:ext cx="704850" cy="609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E607DF4-444D-87A8-4632-7AD08DD70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89" t="-206" r="32493" b="206"/>
          <a:stretch/>
        </p:blipFill>
        <p:spPr>
          <a:xfrm>
            <a:off x="4972531" y="794765"/>
            <a:ext cx="576079" cy="6583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CCCDA0-4FAF-7DBC-EEA1-4FA9AB618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107" y="1657773"/>
            <a:ext cx="2724150" cy="22321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000522-A0AE-40F9-8565-D2BCA8068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300" y="2334974"/>
            <a:ext cx="4229100" cy="124777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9A36520-3610-44E9-B95D-240F733B9AE2}"/>
              </a:ext>
            </a:extLst>
          </p:cNvPr>
          <p:cNvSpPr/>
          <p:nvPr/>
        </p:nvSpPr>
        <p:spPr>
          <a:xfrm>
            <a:off x="6998380" y="2506081"/>
            <a:ext cx="1142800" cy="396000"/>
          </a:xfrm>
          <a:prstGeom prst="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526040E-3A05-4776-9032-FCA64EE00063}"/>
              </a:ext>
            </a:extLst>
          </p:cNvPr>
          <p:cNvSpPr txBox="1"/>
          <p:nvPr/>
        </p:nvSpPr>
        <p:spPr>
          <a:xfrm>
            <a:off x="4322135" y="1368454"/>
            <a:ext cx="829222" cy="4770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B050"/>
                </a:solidFill>
                <a:ea typeface="DFKai-SB" panose="03000509000000000000" pitchFamily="65" charset="-120"/>
              </a:rPr>
              <a:t>前面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AB05B59-2A91-45CE-9847-90C5BB0C6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986" y="4037464"/>
            <a:ext cx="641596" cy="7632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C0DDB0-FA1E-45FB-A06F-84E145F73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97" y="4104552"/>
            <a:ext cx="747469" cy="64646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B5180C28-44BD-4AC9-BAC6-697D2C358056}"/>
              </a:ext>
            </a:extLst>
          </p:cNvPr>
          <p:cNvSpPr txBox="1"/>
          <p:nvPr/>
        </p:nvSpPr>
        <p:spPr>
          <a:xfrm>
            <a:off x="2665304" y="3693691"/>
            <a:ext cx="9133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70C0"/>
                </a:solidFill>
                <a:ea typeface="DFKai-SB" panose="03000509000000000000" pitchFamily="65" charset="-120"/>
              </a:rPr>
              <a:t>右面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24F3681-A6C1-45F2-819C-759A81E66F36}"/>
              </a:ext>
            </a:extLst>
          </p:cNvPr>
          <p:cNvSpPr txBox="1"/>
          <p:nvPr/>
        </p:nvSpPr>
        <p:spPr>
          <a:xfrm>
            <a:off x="1462215" y="3693691"/>
            <a:ext cx="9133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70C0"/>
                </a:solidFill>
                <a:ea typeface="DFKai-SB" panose="03000509000000000000" pitchFamily="65" charset="-120"/>
              </a:rPr>
              <a:t>左面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65E10AE-D733-4244-ABF9-BFEDC18B90C1}"/>
              </a:ext>
            </a:extLst>
          </p:cNvPr>
          <p:cNvSpPr/>
          <p:nvPr/>
        </p:nvSpPr>
        <p:spPr>
          <a:xfrm>
            <a:off x="2593988" y="1758778"/>
            <a:ext cx="1055990" cy="20295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CAD82A1-3F4F-4318-BF64-74034E088C29}"/>
              </a:ext>
            </a:extLst>
          </p:cNvPr>
          <p:cNvSpPr/>
          <p:nvPr/>
        </p:nvSpPr>
        <p:spPr>
          <a:xfrm>
            <a:off x="4871060" y="3044415"/>
            <a:ext cx="2723540" cy="396000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CE21D0E-C9D9-4D05-A712-66DC0AFC9A28}"/>
              </a:ext>
            </a:extLst>
          </p:cNvPr>
          <p:cNvCxnSpPr>
            <a:cxnSpLocks/>
          </p:cNvCxnSpPr>
          <p:nvPr/>
        </p:nvCxnSpPr>
        <p:spPr>
          <a:xfrm flipV="1">
            <a:off x="5228853" y="1381171"/>
            <a:ext cx="0" cy="4320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箭头: 右 17">
            <a:extLst>
              <a:ext uri="{FF2B5EF4-FFF2-40B4-BE49-F238E27FC236}">
                <a16:creationId xmlns:a16="http://schemas.microsoft.com/office/drawing/2014/main" id="{34B7E624-E30C-45CA-9B13-BB5ECFC1E40C}"/>
              </a:ext>
            </a:extLst>
          </p:cNvPr>
          <p:cNvSpPr/>
          <p:nvPr/>
        </p:nvSpPr>
        <p:spPr>
          <a:xfrm rot="20643247">
            <a:off x="3777426" y="1740099"/>
            <a:ext cx="540000" cy="252000"/>
          </a:xfrm>
          <a:prstGeom prst="rightArrow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EBCDA7-69C1-46D2-A18A-1F73CBC21C37}"/>
              </a:ext>
            </a:extLst>
          </p:cNvPr>
          <p:cNvGrpSpPr/>
          <p:nvPr/>
        </p:nvGrpSpPr>
        <p:grpSpPr>
          <a:xfrm>
            <a:off x="5548610" y="824960"/>
            <a:ext cx="1422135" cy="477054"/>
            <a:chOff x="5552994" y="847142"/>
            <a:chExt cx="1422135" cy="4770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8536612-943C-4284-B05A-CBD4DC2AB8F8}"/>
                </a:ext>
              </a:extLst>
            </p:cNvPr>
            <p:cNvSpPr txBox="1"/>
            <p:nvPr/>
          </p:nvSpPr>
          <p:spPr>
            <a:xfrm>
              <a:off x="6085397" y="847142"/>
              <a:ext cx="8897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u="sng" dirty="0">
                  <a:solidFill>
                    <a:srgbClr val="00B050"/>
                  </a:solidFill>
                  <a:ea typeface="DFKai-SB" panose="03000509000000000000" pitchFamily="65" charset="-120"/>
                </a:rPr>
                <a:t>曉夢</a:t>
              </a: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3C8706DF-FFFB-48CA-ACE4-4DFF8E4A8A7A}"/>
                </a:ext>
              </a:extLst>
            </p:cNvPr>
            <p:cNvCxnSpPr>
              <a:cxnSpLocks/>
            </p:cNvCxnSpPr>
            <p:nvPr/>
          </p:nvCxnSpPr>
          <p:spPr>
            <a:xfrm>
              <a:off x="5552994" y="1146104"/>
              <a:ext cx="56476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B987C5E-24F9-45ED-B90B-A75E587BB927}"/>
              </a:ext>
            </a:extLst>
          </p:cNvPr>
          <p:cNvGrpSpPr/>
          <p:nvPr/>
        </p:nvGrpSpPr>
        <p:grpSpPr>
          <a:xfrm>
            <a:off x="5567141" y="1900341"/>
            <a:ext cx="1384390" cy="477054"/>
            <a:chOff x="1915132" y="6138445"/>
            <a:chExt cx="1384390" cy="477054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54573FE-96C8-4733-9070-59738C8462A7}"/>
                </a:ext>
              </a:extLst>
            </p:cNvPr>
            <p:cNvSpPr txBox="1"/>
            <p:nvPr/>
          </p:nvSpPr>
          <p:spPr>
            <a:xfrm>
              <a:off x="2409790" y="6138445"/>
              <a:ext cx="8897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u="sng" dirty="0">
                  <a:solidFill>
                    <a:srgbClr val="00B050"/>
                  </a:solidFill>
                  <a:ea typeface="DFKai-SB" panose="03000509000000000000" pitchFamily="65" charset="-120"/>
                </a:rPr>
                <a:t>惠雯</a:t>
              </a: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4D6391E2-7A21-407C-9533-5837A94FCC2A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flipV="1">
              <a:off x="1915132" y="6439584"/>
              <a:ext cx="559157" cy="133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9D9FD9A-B870-52D3-D429-0F7DF62358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682"/>
          <a:stretch/>
        </p:blipFill>
        <p:spPr>
          <a:xfrm>
            <a:off x="1348310" y="4060834"/>
            <a:ext cx="669400" cy="7649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59A835-76A3-B74F-FA2D-C1A18AA7DB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89" t="-206" r="32493" b="206"/>
          <a:stretch/>
        </p:blipFill>
        <p:spPr>
          <a:xfrm>
            <a:off x="3770375" y="4060834"/>
            <a:ext cx="669400" cy="764957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DC5E196D-C01E-E4EA-81EE-D9C98BBD1EF3}"/>
              </a:ext>
            </a:extLst>
          </p:cNvPr>
          <p:cNvGrpSpPr/>
          <p:nvPr/>
        </p:nvGrpSpPr>
        <p:grpSpPr>
          <a:xfrm>
            <a:off x="1474276" y="817302"/>
            <a:ext cx="2822808" cy="658314"/>
            <a:chOff x="2727563" y="4892549"/>
            <a:chExt cx="2822808" cy="658314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AC21AB7B-F104-4B81-9EAE-579DC3B9B86B}"/>
                </a:ext>
              </a:extLst>
            </p:cNvPr>
            <p:cNvSpPr txBox="1"/>
            <p:nvPr/>
          </p:nvSpPr>
          <p:spPr>
            <a:xfrm>
              <a:off x="2727563" y="4922252"/>
              <a:ext cx="282280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5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假設         是</a:t>
              </a:r>
              <a:r>
                <a:rPr lang="zh-TW" altLang="en-US" sz="2500" u="sng" dirty="0">
                  <a:solidFill>
                    <a:srgbClr val="00B050"/>
                  </a:solidFill>
                  <a:ea typeface="DFKai-SB" panose="03000509000000000000" pitchFamily="65" charset="-120"/>
                </a:rPr>
                <a:t>曉夢</a:t>
              </a:r>
              <a:r>
                <a:rPr lang="zh-TW" altLang="en-US" sz="25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。</a:t>
              </a:r>
              <a:endParaRPr lang="zh-CN" altLang="en-US" sz="2500" dirty="0">
                <a:solidFill>
                  <a:srgbClr val="00B050"/>
                </a:solidFill>
                <a:ea typeface="DFKai-SB" panose="03000509000000000000" pitchFamily="65" charset="-12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21E834D-B24D-6755-CFC0-BBD42737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189" t="-206" r="32493" b="206"/>
            <a:stretch/>
          </p:blipFill>
          <p:spPr>
            <a:xfrm>
              <a:off x="3504039" y="4892549"/>
              <a:ext cx="576079" cy="658314"/>
            </a:xfrm>
            <a:prstGeom prst="rect">
              <a:avLst/>
            </a:prstGeom>
          </p:spPr>
        </p:pic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id="{8472D95F-F260-42FE-8942-3ECC4E487A41}"/>
              </a:ext>
            </a:extLst>
          </p:cNvPr>
          <p:cNvSpPr/>
          <p:nvPr/>
        </p:nvSpPr>
        <p:spPr>
          <a:xfrm>
            <a:off x="3687205" y="4023803"/>
            <a:ext cx="835740" cy="7505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10B1FFA-A96A-EEF4-1365-0B62A965FB0B}"/>
              </a:ext>
            </a:extLst>
          </p:cNvPr>
          <p:cNvSpPr txBox="1"/>
          <p:nvPr/>
        </p:nvSpPr>
        <p:spPr>
          <a:xfrm>
            <a:off x="7066530" y="1330228"/>
            <a:ext cx="2038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00B050"/>
                </a:solidFill>
                <a:ea typeface="DFKai-SB" panose="03000509000000000000" pitchFamily="65" charset="-120"/>
              </a:rPr>
              <a:t>符合題意。</a:t>
            </a:r>
            <a:endParaRPr lang="zh-CN" altLang="en-US" sz="25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63EAE2A8-E46E-C178-D358-898674ABE1A3}"/>
              </a:ext>
            </a:extLst>
          </p:cNvPr>
          <p:cNvSpPr/>
          <p:nvPr/>
        </p:nvSpPr>
        <p:spPr>
          <a:xfrm>
            <a:off x="4866675" y="714151"/>
            <a:ext cx="2026573" cy="677543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B73896B-A872-42C1-8617-1961FCDF47A5}"/>
              </a:ext>
            </a:extLst>
          </p:cNvPr>
          <p:cNvGrpSpPr/>
          <p:nvPr/>
        </p:nvGrpSpPr>
        <p:grpSpPr>
          <a:xfrm>
            <a:off x="1480516" y="769459"/>
            <a:ext cx="2822808" cy="609600"/>
            <a:chOff x="3325342" y="5184745"/>
            <a:chExt cx="2822808" cy="60960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210EF33-40EA-246F-47DD-F7BDFF1FF82B}"/>
                </a:ext>
              </a:extLst>
            </p:cNvPr>
            <p:cNvSpPr txBox="1"/>
            <p:nvPr/>
          </p:nvSpPr>
          <p:spPr>
            <a:xfrm>
              <a:off x="3325342" y="5258847"/>
              <a:ext cx="282280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5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假設         是</a:t>
              </a:r>
              <a:r>
                <a:rPr lang="zh-TW" altLang="en-US" sz="2500" u="sng" dirty="0">
                  <a:solidFill>
                    <a:srgbClr val="00B050"/>
                  </a:solidFill>
                  <a:ea typeface="DFKai-SB" panose="03000509000000000000" pitchFamily="65" charset="-120"/>
                </a:rPr>
                <a:t>曉夢</a:t>
              </a:r>
              <a:r>
                <a:rPr lang="zh-TW" altLang="en-US" sz="25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。</a:t>
              </a:r>
              <a:endParaRPr lang="zh-CN" altLang="en-US" sz="2500" dirty="0">
                <a:solidFill>
                  <a:srgbClr val="00B050"/>
                </a:solidFill>
                <a:ea typeface="DFKai-SB" panose="03000509000000000000" pitchFamily="65" charset="-12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B532E2C-8CF5-9EDE-A0D0-E6890BE5E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1896" y="5184745"/>
              <a:ext cx="704850" cy="6096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454C4C1-D0A7-DE8C-32C0-08893D1909B5}"/>
              </a:ext>
            </a:extLst>
          </p:cNvPr>
          <p:cNvGrpSpPr/>
          <p:nvPr/>
        </p:nvGrpSpPr>
        <p:grpSpPr>
          <a:xfrm>
            <a:off x="5576245" y="1891501"/>
            <a:ext cx="1422135" cy="477054"/>
            <a:chOff x="5552994" y="847142"/>
            <a:chExt cx="1422135" cy="47705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E7362D6-B8B1-BEEF-80B9-438E3AFCC0EB}"/>
                </a:ext>
              </a:extLst>
            </p:cNvPr>
            <p:cNvSpPr txBox="1"/>
            <p:nvPr/>
          </p:nvSpPr>
          <p:spPr>
            <a:xfrm>
              <a:off x="6085397" y="847142"/>
              <a:ext cx="8897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u="sng" dirty="0">
                  <a:solidFill>
                    <a:srgbClr val="00B050"/>
                  </a:solidFill>
                  <a:ea typeface="DFKai-SB" panose="03000509000000000000" pitchFamily="65" charset="-120"/>
                </a:rPr>
                <a:t>曉夢</a:t>
              </a: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CA2EDA35-C8BB-B6BC-F0FD-760750217F72}"/>
                </a:ext>
              </a:extLst>
            </p:cNvPr>
            <p:cNvCxnSpPr>
              <a:cxnSpLocks/>
            </p:cNvCxnSpPr>
            <p:nvPr/>
          </p:nvCxnSpPr>
          <p:spPr>
            <a:xfrm>
              <a:off x="5552994" y="1146104"/>
              <a:ext cx="56476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A086001-55F8-82A7-E6DB-369D43D4E7AB}"/>
              </a:ext>
            </a:extLst>
          </p:cNvPr>
          <p:cNvGrpSpPr/>
          <p:nvPr/>
        </p:nvGrpSpPr>
        <p:grpSpPr>
          <a:xfrm>
            <a:off x="5567141" y="817870"/>
            <a:ext cx="1384390" cy="477054"/>
            <a:chOff x="1915132" y="6138445"/>
            <a:chExt cx="1384390" cy="477054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AE8030B-626A-084B-4D71-D2D62787180B}"/>
                </a:ext>
              </a:extLst>
            </p:cNvPr>
            <p:cNvSpPr txBox="1"/>
            <p:nvPr/>
          </p:nvSpPr>
          <p:spPr>
            <a:xfrm>
              <a:off x="2409790" y="6138445"/>
              <a:ext cx="8897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u="sng" dirty="0">
                  <a:solidFill>
                    <a:srgbClr val="00B050"/>
                  </a:solidFill>
                  <a:ea typeface="DFKai-SB" panose="03000509000000000000" pitchFamily="65" charset="-120"/>
                </a:rPr>
                <a:t>惠雯</a:t>
              </a:r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A6E15BBD-0761-91E8-B34C-F98AFD566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132" y="6439584"/>
              <a:ext cx="559157" cy="133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82E1E076-C4FE-F773-CAB0-CDF53E4F5026}"/>
              </a:ext>
            </a:extLst>
          </p:cNvPr>
          <p:cNvSpPr txBox="1"/>
          <p:nvPr/>
        </p:nvSpPr>
        <p:spPr>
          <a:xfrm>
            <a:off x="7063551" y="1336710"/>
            <a:ext cx="2296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B050"/>
                </a:solidFill>
                <a:ea typeface="DFKai-SB" panose="03000509000000000000" pitchFamily="65" charset="-120"/>
              </a:rPr>
              <a:t>不</a:t>
            </a:r>
            <a:r>
              <a:rPr lang="zh-TW" altLang="en-US" sz="2500" dirty="0">
                <a:solidFill>
                  <a:srgbClr val="00B050"/>
                </a:solidFill>
                <a:ea typeface="DFKai-SB" panose="03000509000000000000" pitchFamily="65" charset="-120"/>
              </a:rPr>
              <a:t>符合題意。</a:t>
            </a:r>
            <a:endParaRPr lang="zh-CN" altLang="en-US" sz="25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74A26AE-579E-F0C1-6318-0937F2D9BB6A}"/>
              </a:ext>
            </a:extLst>
          </p:cNvPr>
          <p:cNvSpPr txBox="1"/>
          <p:nvPr/>
        </p:nvSpPr>
        <p:spPr>
          <a:xfrm>
            <a:off x="5317259" y="343687"/>
            <a:ext cx="829222" cy="4770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B050"/>
                </a:solidFill>
                <a:ea typeface="DFKai-SB" panose="03000509000000000000" pitchFamily="65" charset="-120"/>
              </a:rPr>
              <a:t>前面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D18ACDD-FBF1-E42C-4A33-0F6D51BAE391}"/>
              </a:ext>
            </a:extLst>
          </p:cNvPr>
          <p:cNvCxnSpPr>
            <a:cxnSpLocks/>
          </p:cNvCxnSpPr>
          <p:nvPr/>
        </p:nvCxnSpPr>
        <p:spPr>
          <a:xfrm flipV="1">
            <a:off x="5203972" y="398567"/>
            <a:ext cx="0" cy="4320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061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25" grpId="0" animBg="1"/>
      <p:bldP spid="25" grpId="1" animBg="1"/>
      <p:bldP spid="35" grpId="0" animBg="1"/>
      <p:bldP spid="35" grpId="1" animBg="1"/>
      <p:bldP spid="28" grpId="0"/>
      <p:bldP spid="28" grpId="1"/>
      <p:bldP spid="34" grpId="0"/>
      <p:bldP spid="34" grpId="1"/>
      <p:bldP spid="36" grpId="0" animBg="1"/>
      <p:bldP spid="36" grpId="1" animBg="1"/>
      <p:bldP spid="37" grpId="0" animBg="1"/>
      <p:bldP spid="37" grpId="1" animBg="1"/>
      <p:bldP spid="18" grpId="0" animBg="1"/>
      <p:bldP spid="18" grpId="1" animBg="1"/>
      <p:bldP spid="55" grpId="0" animBg="1"/>
      <p:bldP spid="17" grpId="0"/>
      <p:bldP spid="17" grpId="1"/>
      <p:bldP spid="20" grpId="0" animBg="1"/>
      <p:bldP spid="20" grpId="1" animBg="1"/>
      <p:bldP spid="29" grpId="0"/>
      <p:bldP spid="29" grpId="1"/>
      <p:bldP spid="3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1d"/>
  <p:tag name="ISPRING_LMS_API_VERSION" val="SCORM 2004 (4th edition)"/>
  <p:tag name="ISPRING_ULTRA_SCORM_COURCE_TITLE" val="長河小學數學科速效提分試卷"/>
  <p:tag name="ISPRING_ULTRA_SCORM_COURSE_ID" val="C5750A63-8E44-40EE-B073-820F4208E0E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46903B-A4B8-4AE1-BF3C-22A9F52345C5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D23AEB-8E4A-43E3-AE59-15409D843453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3EA940-A89A-4179-92EA-33B40D58B508}:278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167</Words>
  <Application>Microsoft Office PowerPoint</Application>
  <PresentationFormat>On-screen Show (4:3)</PresentationFormat>
  <Paragraphs>51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2023-07-03T09:45:59Z</dcterms:modified>
</cp:coreProperties>
</file>