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79" r:id="rId2"/>
    <p:sldId id="276" r:id="rId3"/>
  </p:sldIdLst>
  <p:sldSz cx="9144000" cy="6858000" type="screen4x3"/>
  <p:notesSz cx="6807200" cy="9939338"/>
  <p:custDataLst>
    <p:tags r:id="rId6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17717B"/>
    <a:srgbClr val="CCFFCC"/>
    <a:srgbClr val="1F9AA7"/>
    <a:srgbClr val="FFCCFF"/>
    <a:srgbClr val="154E7D"/>
    <a:srgbClr val="C5E0B4"/>
    <a:srgbClr val="003CB4"/>
    <a:srgbClr val="59AAF9"/>
    <a:srgbClr val="EE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4" autoAdjust="0"/>
    <p:restoredTop sz="95324" autoAdjust="0"/>
  </p:normalViewPr>
  <p:slideViewPr>
    <p:cSldViewPr snapToGrid="0" showGuides="1">
      <p:cViewPr varScale="1">
        <p:scale>
          <a:sx n="76" d="100"/>
          <a:sy n="76" d="100"/>
        </p:scale>
        <p:origin x="1350" y="66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64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5614ED-E59E-46D6-BE5D-EF403E77D547}"/>
              </a:ext>
            </a:extLst>
          </p:cNvPr>
          <p:cNvSpPr txBox="1"/>
          <p:nvPr userDrawn="1"/>
        </p:nvSpPr>
        <p:spPr>
          <a:xfrm>
            <a:off x="3181350" y="68052"/>
            <a:ext cx="278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上學期 期末考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03E23F9A-7D9C-CE4C-8F7F-069FE1A39D66}"/>
              </a:ext>
            </a:extLst>
          </p:cNvPr>
          <p:cNvSpPr/>
          <p:nvPr/>
        </p:nvSpPr>
        <p:spPr>
          <a:xfrm>
            <a:off x="2442117" y="3041650"/>
            <a:ext cx="2669633" cy="43871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94E709-DBF0-41DE-B614-4A42346381A0}"/>
              </a:ext>
            </a:extLst>
          </p:cNvPr>
          <p:cNvSpPr txBox="1"/>
          <p:nvPr/>
        </p:nvSpPr>
        <p:spPr>
          <a:xfrm>
            <a:off x="622299" y="1346365"/>
            <a:ext cx="83910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19.</a:t>
            </a: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30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</a:t>
            </a:r>
            <a:r>
              <a:rPr lang="zh-CN" altLang="en-US" sz="2800" u="sng" dirty="0">
                <a:ea typeface="DFKai-SB" panose="03000509000000000000" pitchFamily="65" charset="-120"/>
              </a:rPr>
              <a:t>林</a:t>
            </a:r>
            <a:r>
              <a:rPr lang="zh-CN" altLang="en-US" sz="2800" dirty="0">
                <a:ea typeface="DFKai-SB" panose="03000509000000000000" pitchFamily="65" charset="-120"/>
              </a:rPr>
              <a:t>先生買了</a:t>
            </a:r>
            <a:r>
              <a:rPr lang="en-US" altLang="zh-CN" sz="2800" dirty="0">
                <a:ea typeface="DFKai-SB" panose="03000509000000000000" pitchFamily="65" charset="-120"/>
              </a:rPr>
              <a:t>2</a:t>
            </a:r>
            <a:r>
              <a:rPr lang="zh-CN" altLang="en-US" sz="2800" dirty="0">
                <a:ea typeface="DFKai-SB" panose="03000509000000000000" pitchFamily="65" charset="-120"/>
              </a:rPr>
              <a:t>袋數量較少的夾子 ，即買了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30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</a:t>
            </a:r>
            <a:r>
              <a:rPr lang="zh-CN" altLang="en-US" sz="2800" u="sng" dirty="0">
                <a:ea typeface="DFKai-SB" panose="03000509000000000000" pitchFamily="65" charset="-120"/>
              </a:rPr>
              <a:t>                 </a:t>
            </a:r>
            <a:r>
              <a:rPr lang="zh-CN" altLang="en-US" sz="2800" dirty="0">
                <a:ea typeface="DFKai-SB" panose="03000509000000000000" pitchFamily="65" charset="-120"/>
              </a:rPr>
              <a:t>個夾子。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r>
              <a:rPr lang="en-US" altLang="zh-CN" sz="2800" dirty="0">
                <a:ea typeface="DFKai-SB" panose="03000509000000000000" pitchFamily="65" charset="-120"/>
              </a:rPr>
              <a:t>         </a:t>
            </a:r>
            <a:r>
              <a:rPr lang="en-US" altLang="zh-CN" sz="2800" u="sng" dirty="0">
                <a:ea typeface="DFKai-SB" panose="03000509000000000000" pitchFamily="65" charset="-120"/>
              </a:rPr>
              <a:t>                 </a:t>
            </a:r>
            <a:r>
              <a:rPr lang="zh-CN" altLang="en-US" sz="2800" dirty="0">
                <a:ea typeface="DFKai-SB" panose="03000509000000000000" pitchFamily="65" charset="-120"/>
              </a:rPr>
              <a:t>       </a:t>
            </a:r>
            <a:r>
              <a:rPr lang="en-US" altLang="zh-CN" sz="2800" u="sng" dirty="0">
                <a:ea typeface="DFKai-SB" panose="03000509000000000000" pitchFamily="65" charset="-120"/>
              </a:rPr>
              <a:t>                  </a:t>
            </a:r>
            <a:r>
              <a:rPr lang="zh-CN" altLang="en-US" sz="2800" dirty="0">
                <a:ea typeface="DFKai-SB" panose="03000509000000000000" pitchFamily="65" charset="-120"/>
              </a:rPr>
              <a:t> </a:t>
            </a:r>
            <a:r>
              <a:rPr lang="en-US" altLang="zh-CN" sz="2800" dirty="0">
                <a:ea typeface="DFKai-SB" panose="03000509000000000000" pitchFamily="65" charset="-120"/>
              </a:rPr>
              <a:t>= </a:t>
            </a:r>
            <a:r>
              <a:rPr lang="en-US" altLang="zh-CN" sz="2800" u="sng" dirty="0">
                <a:ea typeface="DFKai-SB" panose="03000509000000000000" pitchFamily="65" charset="-120"/>
              </a:rPr>
              <a:t>                   </a:t>
            </a:r>
            <a:r>
              <a:rPr lang="zh-CN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081F816-5C41-43A7-8564-BDB309B9B964}"/>
              </a:ext>
            </a:extLst>
          </p:cNvPr>
          <p:cNvSpPr txBox="1"/>
          <p:nvPr/>
        </p:nvSpPr>
        <p:spPr>
          <a:xfrm>
            <a:off x="1928626" y="3615003"/>
            <a:ext cx="78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8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0CEA42F-820C-4AAC-6B64-CCFE9B94D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10" y="1319196"/>
            <a:ext cx="5823762" cy="162631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36E7DDB-4829-3EB8-B89B-6356CE28D8CF}"/>
              </a:ext>
            </a:extLst>
          </p:cNvPr>
          <p:cNvSpPr txBox="1"/>
          <p:nvPr/>
        </p:nvSpPr>
        <p:spPr>
          <a:xfrm>
            <a:off x="1999818" y="4400332"/>
            <a:ext cx="55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4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C9E9336-849C-6F5D-CB19-BA56C43A732A}"/>
              </a:ext>
            </a:extLst>
          </p:cNvPr>
          <p:cNvSpPr txBox="1"/>
          <p:nvPr/>
        </p:nvSpPr>
        <p:spPr>
          <a:xfrm>
            <a:off x="5741710" y="4400332"/>
            <a:ext cx="634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8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5398E63-438C-7113-D4BE-A83BE24CAAC4}"/>
              </a:ext>
            </a:extLst>
          </p:cNvPr>
          <p:cNvSpPr txBox="1"/>
          <p:nvPr/>
        </p:nvSpPr>
        <p:spPr>
          <a:xfrm>
            <a:off x="3864570" y="4400332"/>
            <a:ext cx="5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4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9E1B7F0-F217-75EB-D746-718EA6B73927}"/>
              </a:ext>
            </a:extLst>
          </p:cNvPr>
          <p:cNvSpPr/>
          <p:nvPr/>
        </p:nvSpPr>
        <p:spPr>
          <a:xfrm>
            <a:off x="2843966" y="4491450"/>
            <a:ext cx="523220" cy="52322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772BE48-0313-9ECB-C22E-82D9C8D41686}"/>
              </a:ext>
            </a:extLst>
          </p:cNvPr>
          <p:cNvSpPr txBox="1"/>
          <p:nvPr/>
        </p:nvSpPr>
        <p:spPr>
          <a:xfrm>
            <a:off x="2843966" y="4491450"/>
            <a:ext cx="64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743A19B9-CA7E-B751-592A-7915D230195C}"/>
              </a:ext>
            </a:extLst>
          </p:cNvPr>
          <p:cNvSpPr/>
          <p:nvPr/>
        </p:nvSpPr>
        <p:spPr>
          <a:xfrm>
            <a:off x="1663700" y="2432050"/>
            <a:ext cx="659914" cy="4318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0B26F974-B2C3-F359-B038-61085BBB75B5}"/>
              </a:ext>
            </a:extLst>
          </p:cNvPr>
          <p:cNvSpPr/>
          <p:nvPr/>
        </p:nvSpPr>
        <p:spPr>
          <a:xfrm>
            <a:off x="4938004" y="2422865"/>
            <a:ext cx="659914" cy="4318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A95E832-1E30-46CF-951A-D78993775744}"/>
              </a:ext>
            </a:extLst>
          </p:cNvPr>
          <p:cNvSpPr txBox="1"/>
          <p:nvPr/>
        </p:nvSpPr>
        <p:spPr>
          <a:xfrm>
            <a:off x="3599129" y="1556160"/>
            <a:ext cx="216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4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比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8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小。</a:t>
            </a:r>
            <a:endParaRPr lang="zh-CN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82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1" grpId="0"/>
      <p:bldP spid="9" grpId="0"/>
      <p:bldP spid="10" grpId="0"/>
      <p:bldP spid="11" grpId="0"/>
      <p:bldP spid="13" grpId="0"/>
      <p:bldP spid="16" grpId="0" animBg="1"/>
      <p:bldP spid="16" grpId="1" animBg="1"/>
      <p:bldP spid="17" grpId="0" animBg="1"/>
      <p:bldP spid="17" grpId="1" animBg="1"/>
      <p:bldP spid="43" grpId="0"/>
      <p:bldP spid="4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>
            <a:extLst>
              <a:ext uri="{FF2B5EF4-FFF2-40B4-BE49-F238E27FC236}">
                <a16:creationId xmlns:a16="http://schemas.microsoft.com/office/drawing/2014/main" id="{6E823361-3C66-F66C-B2DE-A402E320ADD2}"/>
              </a:ext>
            </a:extLst>
          </p:cNvPr>
          <p:cNvSpPr/>
          <p:nvPr/>
        </p:nvSpPr>
        <p:spPr>
          <a:xfrm>
            <a:off x="1153455" y="2864383"/>
            <a:ext cx="2678115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A81C9ED0-0A9E-45C4-A712-ABFE39D7BB24}"/>
              </a:ext>
            </a:extLst>
          </p:cNvPr>
          <p:cNvSpPr/>
          <p:nvPr/>
        </p:nvSpPr>
        <p:spPr>
          <a:xfrm>
            <a:off x="4115962" y="2868653"/>
            <a:ext cx="2516402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D98AE740-FF1C-E58C-7B03-B6ECF57475C7}"/>
              </a:ext>
            </a:extLst>
          </p:cNvPr>
          <p:cNvSpPr/>
          <p:nvPr/>
        </p:nvSpPr>
        <p:spPr>
          <a:xfrm>
            <a:off x="3236311" y="3414341"/>
            <a:ext cx="2449953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94E709-DBF0-41DE-B614-4A42346381A0}"/>
              </a:ext>
            </a:extLst>
          </p:cNvPr>
          <p:cNvSpPr txBox="1"/>
          <p:nvPr/>
        </p:nvSpPr>
        <p:spPr>
          <a:xfrm>
            <a:off x="578756" y="1099627"/>
            <a:ext cx="89535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DFKai-SB" panose="03000509000000000000" pitchFamily="65" charset="-120"/>
              </a:rPr>
              <a:t>20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30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u="sng" dirty="0">
                <a:ea typeface="DFKai-SB" panose="03000509000000000000" pitchFamily="65" charset="-120"/>
              </a:rPr>
              <a:t>文新</a:t>
            </a:r>
            <a:r>
              <a:rPr lang="zh-TW" altLang="en-US" sz="2800" dirty="0">
                <a:ea typeface="DFKai-SB" panose="03000509000000000000" pitchFamily="65" charset="-120"/>
              </a:rPr>
              <a:t>吃了</a:t>
            </a:r>
            <a:r>
              <a:rPr lang="en-US" altLang="zh-TW" sz="2800" dirty="0">
                <a:ea typeface="DFKai-SB" panose="03000509000000000000" pitchFamily="65" charset="-120"/>
              </a:rPr>
              <a:t>3</a:t>
            </a:r>
            <a:r>
              <a:rPr lang="zh-TW" altLang="en-US" sz="2800" dirty="0">
                <a:ea typeface="DFKai-SB" panose="03000509000000000000" pitchFamily="65" charset="-120"/>
              </a:rPr>
              <a:t>塊       ，</a:t>
            </a:r>
            <a:r>
              <a:rPr lang="zh-TW" altLang="en-US" sz="2800" u="sng" dirty="0">
                <a:ea typeface="DFKai-SB" panose="03000509000000000000" pitchFamily="65" charset="-120"/>
              </a:rPr>
              <a:t>文華</a:t>
            </a:r>
            <a:r>
              <a:rPr lang="zh-TW" altLang="en-US" sz="2800" dirty="0">
                <a:ea typeface="DFKai-SB" panose="03000509000000000000" pitchFamily="65" charset="-120"/>
              </a:rPr>
              <a:t>吃了</a:t>
            </a:r>
            <a:r>
              <a:rPr lang="en-US" altLang="zh-TW" sz="2800" dirty="0">
                <a:ea typeface="DFKai-SB" panose="03000509000000000000" pitchFamily="65" charset="-120"/>
              </a:rPr>
              <a:t>2</a:t>
            </a:r>
            <a:r>
              <a:rPr lang="zh-TW" altLang="en-US" sz="2800" dirty="0">
                <a:ea typeface="DFKai-SB" panose="03000509000000000000" pitchFamily="65" charset="-120"/>
              </a:rPr>
              <a:t>塊      </a:t>
            </a:r>
            <a:r>
              <a:rPr lang="zh-CN" altLang="en-US" sz="2800" dirty="0">
                <a:ea typeface="DFKai-SB" panose="03000509000000000000" pitchFamily="65" charset="-120"/>
              </a:rPr>
              <a:t>。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</a:t>
            </a:r>
            <a:r>
              <a:rPr lang="en-US" altLang="zh-TW" sz="2800" dirty="0">
                <a:ea typeface="DFKai-SB" panose="03000509000000000000" pitchFamily="65" charset="-120"/>
              </a:rPr>
              <a:t>*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zh-TW" altLang="en-US" sz="2800" u="sng" dirty="0">
                <a:ea typeface="DFKai-SB" panose="03000509000000000000" pitchFamily="65" charset="-120"/>
              </a:rPr>
              <a:t>文新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/ </a:t>
            </a:r>
            <a:r>
              <a:rPr lang="zh-TW" altLang="en-US" sz="2800" u="sng" dirty="0">
                <a:ea typeface="DFKai-SB" panose="03000509000000000000" pitchFamily="65" charset="-120"/>
              </a:rPr>
              <a:t>文華</a:t>
            </a:r>
            <a:r>
              <a:rPr lang="zh-TW" altLang="en-US" sz="2800" dirty="0">
                <a:ea typeface="DFKai-SB" panose="03000509000000000000" pitchFamily="65" charset="-120"/>
              </a:rPr>
              <a:t> 餘下的</a:t>
            </a:r>
            <a:r>
              <a:rPr lang="zh-CN" altLang="en-US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dirty="0">
                <a:ea typeface="DFKai-SB" panose="03000509000000000000" pitchFamily="65" charset="-120"/>
              </a:rPr>
              <a:t>較少，餘下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 塊</a:t>
            </a:r>
            <a:r>
              <a:rPr lang="zh-CN" altLang="en-US" sz="2800" dirty="0">
                <a:ea typeface="DFKai-SB" panose="03000509000000000000" pitchFamily="65" charset="-120"/>
              </a:rPr>
              <a:t>。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</a:t>
            </a:r>
            <a:r>
              <a:rPr lang="en-US" altLang="zh-TW" sz="2800" dirty="0">
                <a:ea typeface="DFKai-SB" panose="03000509000000000000" pitchFamily="65" charset="-120"/>
              </a:rPr>
              <a:t>(*</a:t>
            </a:r>
            <a:r>
              <a:rPr lang="zh-TW" altLang="en-US" sz="2800" dirty="0">
                <a:ea typeface="DFKai-SB" panose="03000509000000000000" pitchFamily="65" charset="-120"/>
              </a:rPr>
              <a:t>圈出答案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r>
              <a:rPr lang="en-US" altLang="zh-CN" sz="2800" dirty="0">
                <a:ea typeface="DFKai-SB" panose="03000509000000000000" pitchFamily="65" charset="-120"/>
              </a:rPr>
              <a:t>       </a:t>
            </a:r>
            <a:r>
              <a:rPr lang="en-US" altLang="zh-CN" sz="2800" u="sng" dirty="0">
                <a:ea typeface="DFKai-SB" panose="03000509000000000000" pitchFamily="65" charset="-120"/>
              </a:rPr>
              <a:t>                 </a:t>
            </a:r>
            <a:r>
              <a:rPr lang="zh-CN" altLang="en-US" sz="2800" dirty="0">
                <a:ea typeface="DFKai-SB" panose="03000509000000000000" pitchFamily="65" charset="-120"/>
              </a:rPr>
              <a:t>       </a:t>
            </a:r>
            <a:r>
              <a:rPr lang="en-US" altLang="zh-CN" sz="2800" u="sng" dirty="0">
                <a:ea typeface="DFKai-SB" panose="03000509000000000000" pitchFamily="65" charset="-120"/>
              </a:rPr>
              <a:t>                  </a:t>
            </a:r>
            <a:r>
              <a:rPr lang="zh-CN" altLang="en-US" sz="2800" dirty="0">
                <a:ea typeface="DFKai-SB" panose="03000509000000000000" pitchFamily="65" charset="-120"/>
              </a:rPr>
              <a:t> </a:t>
            </a:r>
            <a:r>
              <a:rPr lang="en-US" altLang="zh-CN" sz="2800" dirty="0">
                <a:ea typeface="DFKai-SB" panose="03000509000000000000" pitchFamily="65" charset="-120"/>
              </a:rPr>
              <a:t>= </a:t>
            </a:r>
            <a:r>
              <a:rPr lang="en-US" altLang="zh-CN" sz="2800" u="sng" dirty="0">
                <a:ea typeface="DFKai-SB" panose="03000509000000000000" pitchFamily="65" charset="-120"/>
              </a:rPr>
              <a:t>                   </a:t>
            </a:r>
            <a:r>
              <a:rPr lang="zh-CN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。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6AF47C9B-2DF2-3805-0272-7307BF41A359}"/>
              </a:ext>
            </a:extLst>
          </p:cNvPr>
          <p:cNvSpPr/>
          <p:nvPr/>
        </p:nvSpPr>
        <p:spPr>
          <a:xfrm>
            <a:off x="3165021" y="1458228"/>
            <a:ext cx="4988161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70B810B-BA72-2450-2D5D-2A4CBF0875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0747" y="1051289"/>
            <a:ext cx="7314829" cy="168332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2D2A2A66-0B2C-4EB7-97F6-C053A83AA5BA}"/>
              </a:ext>
            </a:extLst>
          </p:cNvPr>
          <p:cNvSpPr txBox="1"/>
          <p:nvPr/>
        </p:nvSpPr>
        <p:spPr>
          <a:xfrm>
            <a:off x="1670464" y="4521121"/>
            <a:ext cx="64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6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081F816-5C41-43A7-8564-BDB309B9B964}"/>
              </a:ext>
            </a:extLst>
          </p:cNvPr>
          <p:cNvSpPr txBox="1"/>
          <p:nvPr/>
        </p:nvSpPr>
        <p:spPr>
          <a:xfrm>
            <a:off x="5549568" y="4521121"/>
            <a:ext cx="67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3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76D1B0C-89B4-4132-8C88-157BECCA7046}"/>
              </a:ext>
            </a:extLst>
          </p:cNvPr>
          <p:cNvSpPr txBox="1"/>
          <p:nvPr/>
        </p:nvSpPr>
        <p:spPr>
          <a:xfrm>
            <a:off x="3669990" y="4521121"/>
            <a:ext cx="67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3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A95E832-1E30-46CF-951A-D78993775744}"/>
              </a:ext>
            </a:extLst>
          </p:cNvPr>
          <p:cNvSpPr txBox="1"/>
          <p:nvPr/>
        </p:nvSpPr>
        <p:spPr>
          <a:xfrm>
            <a:off x="889748" y="5145955"/>
            <a:ext cx="568765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600" u="sng" dirty="0">
                <a:solidFill>
                  <a:srgbClr val="FF00FF"/>
                </a:solidFill>
                <a:ea typeface="DFKai-SB" panose="03000509000000000000" pitchFamily="65" charset="-120"/>
              </a:rPr>
              <a:t>文新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：</a:t>
            </a:r>
            <a:endParaRPr lang="en-US" altLang="zh-CN" sz="26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zh-TW" altLang="en-US" sz="2600" u="sng" dirty="0">
                <a:solidFill>
                  <a:srgbClr val="FF00FF"/>
                </a:solidFill>
                <a:ea typeface="DFKai-SB" panose="03000509000000000000" pitchFamily="65" charset="-120"/>
              </a:rPr>
              <a:t>文華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：</a:t>
            </a:r>
            <a:endParaRPr lang="zh-CN" altLang="en-US" sz="2600" u="sng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6A105326-448A-4DFF-9BDB-96EB057A4AAB}"/>
              </a:ext>
            </a:extLst>
          </p:cNvPr>
          <p:cNvSpPr/>
          <p:nvPr/>
        </p:nvSpPr>
        <p:spPr>
          <a:xfrm>
            <a:off x="2634074" y="4504464"/>
            <a:ext cx="523220" cy="52322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C25358B-126E-45FF-B9D5-FAB655741654}"/>
              </a:ext>
            </a:extLst>
          </p:cNvPr>
          <p:cNvSpPr txBox="1"/>
          <p:nvPr/>
        </p:nvSpPr>
        <p:spPr>
          <a:xfrm>
            <a:off x="2634074" y="4504464"/>
            <a:ext cx="64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－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16C4B03-77A3-4855-A70B-57621989F239}"/>
              </a:ext>
            </a:extLst>
          </p:cNvPr>
          <p:cNvSpPr txBox="1"/>
          <p:nvPr/>
        </p:nvSpPr>
        <p:spPr>
          <a:xfrm>
            <a:off x="7266534" y="3350731"/>
            <a:ext cx="783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3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EACE539-39F2-AC07-6507-C2BD2299D6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104" t="24175" r="10735" b="49230"/>
          <a:stretch/>
        </p:blipFill>
        <p:spPr>
          <a:xfrm>
            <a:off x="3288868" y="2835299"/>
            <a:ext cx="523875" cy="4476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4C78F35-A9D5-31FA-E566-53A75BF851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104" t="24175" r="10735" b="49230"/>
          <a:stretch/>
        </p:blipFill>
        <p:spPr>
          <a:xfrm>
            <a:off x="6108488" y="2835299"/>
            <a:ext cx="523875" cy="4476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56ECC98-BBAC-8146-0094-6ECFFF2959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104" t="24175" r="10735" b="49230"/>
          <a:stretch/>
        </p:blipFill>
        <p:spPr>
          <a:xfrm>
            <a:off x="4377899" y="3409524"/>
            <a:ext cx="523875" cy="447675"/>
          </a:xfrm>
          <a:prstGeom prst="rect">
            <a:avLst/>
          </a:prstGeom>
        </p:spPr>
      </p:pic>
      <p:grpSp>
        <p:nvGrpSpPr>
          <p:cNvPr id="60" name="组合 59">
            <a:extLst>
              <a:ext uri="{FF2B5EF4-FFF2-40B4-BE49-F238E27FC236}">
                <a16:creationId xmlns:a16="http://schemas.microsoft.com/office/drawing/2014/main" id="{8290D78C-58D3-5AA0-1D8F-4E2AD1F24647}"/>
              </a:ext>
            </a:extLst>
          </p:cNvPr>
          <p:cNvGrpSpPr/>
          <p:nvPr/>
        </p:nvGrpSpPr>
        <p:grpSpPr>
          <a:xfrm>
            <a:off x="1950599" y="5202546"/>
            <a:ext cx="3559423" cy="447675"/>
            <a:chOff x="2007749" y="5202546"/>
            <a:chExt cx="3559423" cy="447675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D85900C-0AAE-6120-F80B-ED1B0A0A3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104" t="24175" r="10735" b="49230"/>
            <a:stretch/>
          </p:blipFill>
          <p:spPr>
            <a:xfrm>
              <a:off x="2007749" y="5202546"/>
              <a:ext cx="523875" cy="4476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F4C470-8624-A544-1536-CAB3E3766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104" t="24175" r="10735" b="49230"/>
            <a:stretch/>
          </p:blipFill>
          <p:spPr>
            <a:xfrm>
              <a:off x="2623174" y="5202546"/>
              <a:ext cx="523875" cy="44767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E217B5E4-3F59-C70C-E8D7-4B4377ED6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104" t="24175" r="10735" b="49230"/>
            <a:stretch/>
          </p:blipFill>
          <p:spPr>
            <a:xfrm>
              <a:off x="3241896" y="5202546"/>
              <a:ext cx="523875" cy="44767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9B35DCD-82BD-C69C-9478-68F4670D2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104" t="24175" r="10735" b="49230"/>
            <a:stretch/>
          </p:blipFill>
          <p:spPr>
            <a:xfrm>
              <a:off x="3857321" y="5202546"/>
              <a:ext cx="523875" cy="44767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E1885247-E76E-D3C4-3477-8B2177824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104" t="24175" r="10735" b="49230"/>
            <a:stretch/>
          </p:blipFill>
          <p:spPr>
            <a:xfrm>
              <a:off x="4427872" y="5202546"/>
              <a:ext cx="523875" cy="44767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A119346-0DD8-422E-2C99-E98026CB2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104" t="24175" r="10735" b="49230"/>
            <a:stretch/>
          </p:blipFill>
          <p:spPr>
            <a:xfrm>
              <a:off x="5043297" y="5202546"/>
              <a:ext cx="523875" cy="447675"/>
            </a:xfrm>
            <a:prstGeom prst="rect">
              <a:avLst/>
            </a:prstGeom>
          </p:spPr>
        </p:pic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DD3324A8-9F73-A724-2096-CD3FB4C22366}"/>
              </a:ext>
            </a:extLst>
          </p:cNvPr>
          <p:cNvGrpSpPr/>
          <p:nvPr/>
        </p:nvGrpSpPr>
        <p:grpSpPr>
          <a:xfrm>
            <a:off x="1950599" y="5783367"/>
            <a:ext cx="3556126" cy="459202"/>
            <a:chOff x="2007749" y="5783367"/>
            <a:chExt cx="3556126" cy="459202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DC0C9B0-EA03-AA5B-103D-C170457E0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104" t="24175" r="10735" b="49230"/>
            <a:stretch/>
          </p:blipFill>
          <p:spPr>
            <a:xfrm>
              <a:off x="2007749" y="5783367"/>
              <a:ext cx="523875" cy="4476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3845F72-4131-20C9-9DC6-9755B290BE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104" t="24175" r="10735" b="49230"/>
            <a:stretch/>
          </p:blipFill>
          <p:spPr>
            <a:xfrm>
              <a:off x="2623174" y="5794894"/>
              <a:ext cx="523875" cy="447675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FF3075FB-C60A-0E1D-4B4C-F326B6B06D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104" t="24175" r="10735" b="49230"/>
            <a:stretch/>
          </p:blipFill>
          <p:spPr>
            <a:xfrm>
              <a:off x="3238599" y="5790235"/>
              <a:ext cx="523875" cy="447675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FA5DE7F-D112-7187-E688-68178538CF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104" t="24175" r="10735" b="49230"/>
            <a:stretch/>
          </p:blipFill>
          <p:spPr>
            <a:xfrm>
              <a:off x="3854024" y="5790235"/>
              <a:ext cx="523875" cy="447675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5237272-7C3C-88F6-1570-CB565F26FB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104" t="24175" r="10735" b="49230"/>
            <a:stretch/>
          </p:blipFill>
          <p:spPr>
            <a:xfrm>
              <a:off x="4424575" y="5790235"/>
              <a:ext cx="523875" cy="447675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90C7D5DD-811E-AFBA-F17E-364B767B5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104" t="24175" r="10735" b="49230"/>
            <a:stretch/>
          </p:blipFill>
          <p:spPr>
            <a:xfrm>
              <a:off x="5040000" y="5790235"/>
              <a:ext cx="523875" cy="447675"/>
            </a:xfrm>
            <a:prstGeom prst="rect">
              <a:avLst/>
            </a:prstGeom>
          </p:spPr>
        </p:pic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227CC60-F63C-49AC-CC0B-85AE58F7612D}"/>
              </a:ext>
            </a:extLst>
          </p:cNvPr>
          <p:cNvCxnSpPr>
            <a:cxnSpLocks/>
          </p:cNvCxnSpPr>
          <p:nvPr/>
        </p:nvCxnSpPr>
        <p:spPr>
          <a:xfrm flipV="1">
            <a:off x="5048089" y="5239003"/>
            <a:ext cx="393396" cy="39339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510DD54-C5FE-F39B-A9F7-26A24D1E67F9}"/>
              </a:ext>
            </a:extLst>
          </p:cNvPr>
          <p:cNvCxnSpPr>
            <a:cxnSpLocks/>
          </p:cNvCxnSpPr>
          <p:nvPr/>
        </p:nvCxnSpPr>
        <p:spPr>
          <a:xfrm flipV="1">
            <a:off x="4432664" y="5231383"/>
            <a:ext cx="393396" cy="39339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27782CCB-27A7-EEBE-5700-05C581DF72B4}"/>
              </a:ext>
            </a:extLst>
          </p:cNvPr>
          <p:cNvCxnSpPr>
            <a:cxnSpLocks/>
          </p:cNvCxnSpPr>
          <p:nvPr/>
        </p:nvCxnSpPr>
        <p:spPr>
          <a:xfrm flipV="1">
            <a:off x="3862113" y="5223647"/>
            <a:ext cx="393396" cy="39339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C4C323DC-4D0B-942A-F4E3-69AF722F1737}"/>
              </a:ext>
            </a:extLst>
          </p:cNvPr>
          <p:cNvCxnSpPr>
            <a:cxnSpLocks/>
          </p:cNvCxnSpPr>
          <p:nvPr/>
        </p:nvCxnSpPr>
        <p:spPr>
          <a:xfrm flipV="1">
            <a:off x="5027724" y="5815676"/>
            <a:ext cx="393396" cy="39339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FC707FFF-13DB-F9E2-BB9D-9FB2DA7017BC}"/>
              </a:ext>
            </a:extLst>
          </p:cNvPr>
          <p:cNvCxnSpPr>
            <a:cxnSpLocks/>
          </p:cNvCxnSpPr>
          <p:nvPr/>
        </p:nvCxnSpPr>
        <p:spPr>
          <a:xfrm flipV="1">
            <a:off x="4412299" y="5808056"/>
            <a:ext cx="393396" cy="39339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1606D43F-AFF3-3DF4-CE1E-4BA8E0484D7B}"/>
              </a:ext>
            </a:extLst>
          </p:cNvPr>
          <p:cNvSpPr/>
          <p:nvPr/>
        </p:nvSpPr>
        <p:spPr>
          <a:xfrm>
            <a:off x="1976201" y="5192022"/>
            <a:ext cx="1700226" cy="46158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8D377E1E-6A82-B9BF-6FA9-D381158E808A}"/>
              </a:ext>
            </a:extLst>
          </p:cNvPr>
          <p:cNvSpPr/>
          <p:nvPr/>
        </p:nvSpPr>
        <p:spPr>
          <a:xfrm>
            <a:off x="1976201" y="5776283"/>
            <a:ext cx="2279307" cy="454759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307512D-2603-2DEA-C660-A3F447DA11B9}"/>
              </a:ext>
            </a:extLst>
          </p:cNvPr>
          <p:cNvGrpSpPr/>
          <p:nvPr/>
        </p:nvGrpSpPr>
        <p:grpSpPr>
          <a:xfrm>
            <a:off x="5761226" y="5121731"/>
            <a:ext cx="3828905" cy="503048"/>
            <a:chOff x="3991120" y="3900175"/>
            <a:chExt cx="3828905" cy="503048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FE55457D-CC46-C46A-A2B7-D29625C17135}"/>
                </a:ext>
              </a:extLst>
            </p:cNvPr>
            <p:cNvSpPr txBox="1"/>
            <p:nvPr/>
          </p:nvSpPr>
          <p:spPr>
            <a:xfrm>
              <a:off x="3991120" y="3900175"/>
              <a:ext cx="38289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zh-CN" altLang="en-US" sz="2600" u="sng" dirty="0">
                  <a:solidFill>
                    <a:srgbClr val="FF00FF"/>
                  </a:solidFill>
                  <a:ea typeface="DFKai-SB" panose="03000509000000000000" pitchFamily="65" charset="-120"/>
                </a:rPr>
                <a:t>文新</a:t>
              </a:r>
              <a:r>
                <a:rPr lang="zh-CN" altLang="en-US" sz="26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餘下的       較少。</a:t>
              </a:r>
            </a:p>
          </p:txBody>
        </p:sp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3DEC43E1-2937-A4B0-2F79-6BA1A3E56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104" t="24175" r="10735" b="49230"/>
            <a:stretch/>
          </p:blipFill>
          <p:spPr>
            <a:xfrm>
              <a:off x="5724546" y="3955548"/>
              <a:ext cx="523875" cy="447675"/>
            </a:xfrm>
            <a:prstGeom prst="rect">
              <a:avLst/>
            </a:prstGeom>
          </p:spPr>
        </p:pic>
      </p:grpSp>
      <p:sp>
        <p:nvSpPr>
          <p:cNvPr id="62" name="椭圆 61">
            <a:extLst>
              <a:ext uri="{FF2B5EF4-FFF2-40B4-BE49-F238E27FC236}">
                <a16:creationId xmlns:a16="http://schemas.microsoft.com/office/drawing/2014/main" id="{FC789730-FB1F-24D8-C39A-CADE147CD7AB}"/>
              </a:ext>
            </a:extLst>
          </p:cNvPr>
          <p:cNvSpPr/>
          <p:nvPr/>
        </p:nvSpPr>
        <p:spPr>
          <a:xfrm>
            <a:off x="1434286" y="3360266"/>
            <a:ext cx="832664" cy="5543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4" grpId="0" animBg="1"/>
      <p:bldP spid="54" grpId="1" animBg="1"/>
      <p:bldP spid="29" grpId="0"/>
      <p:bldP spid="31" grpId="0"/>
      <p:bldP spid="32" grpId="0"/>
      <p:bldP spid="43" grpId="0" uiExpand="1" build="allAtOnce"/>
      <p:bldP spid="36" grpId="0"/>
      <p:bldP spid="38" grpId="0"/>
      <p:bldP spid="46" grpId="0" animBg="1"/>
      <p:bldP spid="46" grpId="1" animBg="1"/>
      <p:bldP spid="47" grpId="0" animBg="1"/>
      <p:bldP spid="47" grpId="1" animBg="1"/>
      <p:bldP spid="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1f"/>
  <p:tag name="ISPRING_LMS_API_VERSION" val="SCORM 2004 (4th edition)"/>
  <p:tag name="ISPRING_ULTRA_SCORM_COURCE_TITLE" val="長河小學數學科速效提分試卷"/>
  <p:tag name="ISPRING_ULTRA_SCORM_COURSE_ID" val="C8AABBE7-55DE-4DDB-8FFE-D946961BC96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4F367A-F282-41FE-900A-E19BB7946030}:2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E49D8C-6944-4E54-B33E-7AEECB5C4A15}:276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104</Words>
  <Application>Microsoft Office PowerPoint</Application>
  <PresentationFormat>On-screen Show (4:3)</PresentationFormat>
  <Paragraphs>29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等线</vt:lpstr>
      <vt:lpstr>DFLiHeiHK-W5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2023-07-03T09:44:09Z</dcterms:modified>
</cp:coreProperties>
</file>