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6"/>
  </p:notesMasterIdLst>
  <p:handoutMasterIdLst>
    <p:handoutMasterId r:id="rId7"/>
  </p:handoutMasterIdLst>
  <p:sldIdLst>
    <p:sldId id="276" r:id="rId2"/>
    <p:sldId id="280" r:id="rId3"/>
    <p:sldId id="281" r:id="rId4"/>
    <p:sldId id="279" r:id="rId5"/>
  </p:sldIdLst>
  <p:sldSz cx="9144000" cy="6858000" type="screen4x3"/>
  <p:notesSz cx="6807200" cy="9939338"/>
  <p:custDataLst>
    <p:tags r:id="rId8"/>
  </p:custDataLst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72" userDrawn="1">
          <p15:clr>
            <a:srgbClr val="A4A3A4"/>
          </p15:clr>
        </p15:guide>
        <p15:guide id="2" pos="4422" userDrawn="1">
          <p15:clr>
            <a:srgbClr val="A4A3A4"/>
          </p15:clr>
        </p15:guide>
        <p15:guide id="3" pos="576" userDrawn="1">
          <p15:clr>
            <a:srgbClr val="A4A3A4"/>
          </p15:clr>
        </p15:guide>
        <p15:guide id="4" orient="horz" pos="3120" userDrawn="1">
          <p15:clr>
            <a:srgbClr val="A4A3A4"/>
          </p15:clr>
        </p15:guide>
        <p15:guide id="5" orient="horz" pos="2832" userDrawn="1">
          <p15:clr>
            <a:srgbClr val="A4A3A4"/>
          </p15:clr>
        </p15:guide>
        <p15:guide id="6" pos="39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154E7D"/>
    <a:srgbClr val="FFCCFF"/>
    <a:srgbClr val="CCFFCC"/>
    <a:srgbClr val="C5E0B4"/>
    <a:srgbClr val="003CB4"/>
    <a:srgbClr val="17717B"/>
    <a:srgbClr val="1F9AA7"/>
    <a:srgbClr val="59AAF9"/>
    <a:srgbClr val="EEF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144" autoAdjust="0"/>
    <p:restoredTop sz="94660"/>
  </p:normalViewPr>
  <p:slideViewPr>
    <p:cSldViewPr snapToGrid="0" showGuides="1">
      <p:cViewPr varScale="1">
        <p:scale>
          <a:sx n="76" d="100"/>
          <a:sy n="76" d="100"/>
        </p:scale>
        <p:origin x="1050" y="66"/>
      </p:cViewPr>
      <p:guideLst>
        <p:guide orient="horz" pos="1272"/>
        <p:guide pos="4422"/>
        <p:guide pos="576"/>
        <p:guide orient="horz" pos="3120"/>
        <p:guide orient="horz" pos="2832"/>
        <p:guide pos="39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60" d="100"/>
          <a:sy n="60" d="100"/>
        </p:scale>
        <p:origin x="-3322" y="-96"/>
      </p:cViewPr>
      <p:guideLst>
        <p:guide orient="horz" pos="3130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A7C3A7-42DC-4355-8ADE-38BCFF69A5DD}" type="datetimeFigureOut">
              <a:rPr lang="zh-CN" altLang="en-US" smtClean="0"/>
              <a:pPr/>
              <a:t>2023/7/3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DAC66F-8B82-49D1-B274-8EDC6383221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611564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0BEB87-E18B-4B57-A6BA-456EE0B24346}" type="datetimeFigureOut">
              <a:rPr lang="zh-CN" altLang="en-US" smtClean="0"/>
              <a:pPr/>
              <a:t>2023/7/3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0DC414-ADB1-4351-ABC7-ACB9736AD13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20211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71350CE-1920-4FAA-9BB4-0FB5348600FB}" type="slidenum">
              <a:rPr lang="zh-TW" altLang="en-US" sz="1200"/>
              <a:pPr/>
              <a:t>1</a:t>
            </a:fld>
            <a:endParaRPr lang="zh-TW" altLang="en-US" sz="1200"/>
          </a:p>
        </p:txBody>
      </p:sp>
      <p:sp>
        <p:nvSpPr>
          <p:cNvPr id="614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102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90500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71350CE-1920-4FAA-9BB4-0FB5348600FB}" type="slidenum">
              <a:rPr lang="zh-TW" altLang="en-US" sz="1200"/>
              <a:pPr/>
              <a:t>2</a:t>
            </a:fld>
            <a:endParaRPr lang="zh-TW" altLang="en-US" sz="1200"/>
          </a:p>
        </p:txBody>
      </p:sp>
      <p:sp>
        <p:nvSpPr>
          <p:cNvPr id="614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102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90500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71350CE-1920-4FAA-9BB4-0FB5348600FB}" type="slidenum">
              <a:rPr lang="zh-TW" altLang="en-US" sz="1200"/>
              <a:pPr/>
              <a:t>3</a:t>
            </a:fld>
            <a:endParaRPr lang="zh-TW" altLang="en-US" sz="1200"/>
          </a:p>
        </p:txBody>
      </p:sp>
      <p:sp>
        <p:nvSpPr>
          <p:cNvPr id="614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102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233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71350CE-1920-4FAA-9BB4-0FB5348600FB}" type="slidenum">
              <a:rPr lang="zh-TW" altLang="en-US" sz="1200"/>
              <a:pPr/>
              <a:t>4</a:t>
            </a:fld>
            <a:endParaRPr lang="zh-TW" altLang="en-US" sz="1200"/>
          </a:p>
        </p:txBody>
      </p:sp>
      <p:sp>
        <p:nvSpPr>
          <p:cNvPr id="614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102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20150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标题幻灯片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id="{9AF73CF1-433F-442B-AE66-A18322C2A77D}"/>
              </a:ext>
            </a:extLst>
          </p:cNvPr>
          <p:cNvSpPr/>
          <p:nvPr userDrawn="1"/>
        </p:nvSpPr>
        <p:spPr>
          <a:xfrm>
            <a:off x="-1" y="0"/>
            <a:ext cx="9144001" cy="68022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矩形 11"/>
          <p:cNvSpPr/>
          <p:nvPr userDrawn="1"/>
        </p:nvSpPr>
        <p:spPr>
          <a:xfrm>
            <a:off x="-1" y="6331907"/>
            <a:ext cx="9135207" cy="52878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文本框 20"/>
          <p:cNvSpPr txBox="1"/>
          <p:nvPr userDrawn="1"/>
        </p:nvSpPr>
        <p:spPr>
          <a:xfrm>
            <a:off x="-51760" y="6366411"/>
            <a:ext cx="5378487" cy="461665"/>
          </a:xfrm>
          <a:prstGeom prst="rect">
            <a:avLst/>
          </a:prstGeom>
          <a:noFill/>
          <a:effectLst>
            <a:softEdge rad="127000"/>
          </a:effectLst>
        </p:spPr>
        <p:txBody>
          <a:bodyPr wrap="square" rtlCol="0">
            <a:spAutoFit/>
          </a:bodyPr>
          <a:lstStyle/>
          <a:p>
            <a:r>
              <a:rPr lang="zh-TW" altLang="en-US" sz="2400" b="1" dirty="0">
                <a:solidFill>
                  <a:srgbClr val="154E7D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長河</a:t>
            </a:r>
            <a:r>
              <a:rPr lang="zh-TW" altLang="en-US" sz="2400" b="1" dirty="0">
                <a:solidFill>
                  <a:srgbClr val="154E7D"/>
                </a:solidFill>
                <a:latin typeface="Lingoes Unicode" panose="020B0604020202020204" pitchFamily="34" charset="-120"/>
                <a:ea typeface="Lingoes Unicode" panose="020B0604020202020204" pitchFamily="34" charset="-120"/>
              </a:rPr>
              <a:t>小學</a:t>
            </a:r>
            <a:r>
              <a:rPr lang="zh-TW" altLang="en-US" sz="2400" b="1" dirty="0">
                <a:latin typeface="Lingoes Unicode" panose="020B0604020202020204" pitchFamily="34" charset="-120"/>
                <a:ea typeface="Lingoes Unicode" panose="020B0604020202020204" pitchFamily="34" charset="-120"/>
              </a:rPr>
              <a:t>數學科</a:t>
            </a:r>
            <a:r>
              <a:rPr lang="zh-TW" altLang="en-US" sz="2400" b="1" dirty="0">
                <a:solidFill>
                  <a:srgbClr val="C00000"/>
                </a:solidFill>
                <a:latin typeface="Lingoes Unicode" panose="020B0604020202020204" pitchFamily="34" charset="-120"/>
                <a:ea typeface="Lingoes Unicode" panose="020B0604020202020204" pitchFamily="34" charset="-120"/>
              </a:rPr>
              <a:t>速效提分試卷</a:t>
            </a:r>
            <a:r>
              <a:rPr lang="zh-TW" altLang="en-US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zh-CN" altLang="en-US" sz="2400" b="1" dirty="0">
                <a:solidFill>
                  <a:srgbClr val="003CB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（</a:t>
            </a:r>
            <a:r>
              <a:rPr lang="zh-TW" altLang="en-US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小</a:t>
            </a:r>
            <a:r>
              <a:rPr lang="en-US" altLang="zh-TW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1</a:t>
            </a:r>
            <a:r>
              <a:rPr lang="zh-CN" altLang="en-US" sz="2400" b="1" dirty="0">
                <a:solidFill>
                  <a:srgbClr val="003CB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）</a:t>
            </a: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19E5898D-494A-467F-983F-969362EBF1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666326" y="6430066"/>
            <a:ext cx="2468880" cy="404673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3F5614ED-E59E-46D6-BE5D-EF403E77D547}"/>
              </a:ext>
            </a:extLst>
          </p:cNvPr>
          <p:cNvSpPr txBox="1"/>
          <p:nvPr userDrawn="1"/>
        </p:nvSpPr>
        <p:spPr>
          <a:xfrm>
            <a:off x="3756718" y="68052"/>
            <a:ext cx="16217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>
                <a:latin typeface="DFLiHeiHK-W5" panose="020B0500000000000000" pitchFamily="34" charset="-120"/>
                <a:ea typeface="DFLiHeiHK-W5" panose="020B0500000000000000" pitchFamily="34" charset="-120"/>
              </a:rPr>
              <a:t>測驗三</a:t>
            </a:r>
            <a:endParaRPr lang="en-US" sz="3200" dirty="0">
              <a:latin typeface="DFLiHeiHK-W5" panose="020B0500000000000000" pitchFamily="34" charset="-120"/>
              <a:ea typeface="DFLiHeiHK-W5" panose="020B0500000000000000" pitchFamily="34" charset="-120"/>
            </a:endParaRPr>
          </a:p>
        </p:txBody>
      </p:sp>
      <p:pic>
        <p:nvPicPr>
          <p:cNvPr id="2" name="图片 1">
            <a:extLst>
              <a:ext uri="{FF2B5EF4-FFF2-40B4-BE49-F238E27FC236}">
                <a16:creationId xmlns:a16="http://schemas.microsoft.com/office/drawing/2014/main" id="{E9A7A74C-A639-48E2-B0C1-696FE5B0CCE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-1" y="5614699"/>
            <a:ext cx="910537" cy="622751"/>
          </a:xfrm>
          <a:prstGeom prst="rect">
            <a:avLst/>
          </a:prstGeom>
        </p:spPr>
      </p:pic>
      <p:sp>
        <p:nvSpPr>
          <p:cNvPr id="3" name="星形: 五角 2">
            <a:extLst>
              <a:ext uri="{FF2B5EF4-FFF2-40B4-BE49-F238E27FC236}">
                <a16:creationId xmlns:a16="http://schemas.microsoft.com/office/drawing/2014/main" id="{0D6A3134-B8CB-40F3-86F5-8B55B44BEB6E}"/>
              </a:ext>
            </a:extLst>
          </p:cNvPr>
          <p:cNvSpPr/>
          <p:nvPr userDrawn="1"/>
        </p:nvSpPr>
        <p:spPr>
          <a:xfrm rot="2747677">
            <a:off x="75727" y="58474"/>
            <a:ext cx="365760" cy="365760"/>
          </a:xfrm>
          <a:prstGeom prst="star5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星形: 五角 8">
            <a:extLst>
              <a:ext uri="{FF2B5EF4-FFF2-40B4-BE49-F238E27FC236}">
                <a16:creationId xmlns:a16="http://schemas.microsoft.com/office/drawing/2014/main" id="{B7302B30-1F69-40D7-8186-00DF6D079670}"/>
              </a:ext>
            </a:extLst>
          </p:cNvPr>
          <p:cNvSpPr/>
          <p:nvPr userDrawn="1"/>
        </p:nvSpPr>
        <p:spPr>
          <a:xfrm rot="2747677">
            <a:off x="290234" y="399041"/>
            <a:ext cx="274320" cy="274320"/>
          </a:xfrm>
          <a:prstGeom prst="star5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星形: 五角 9">
            <a:extLst>
              <a:ext uri="{FF2B5EF4-FFF2-40B4-BE49-F238E27FC236}">
                <a16:creationId xmlns:a16="http://schemas.microsoft.com/office/drawing/2014/main" id="{AF26575F-5DB1-4089-B549-591CF1F552C7}"/>
              </a:ext>
            </a:extLst>
          </p:cNvPr>
          <p:cNvSpPr/>
          <p:nvPr userDrawn="1"/>
        </p:nvSpPr>
        <p:spPr>
          <a:xfrm rot="2747677">
            <a:off x="458874" y="718086"/>
            <a:ext cx="182880" cy="182880"/>
          </a:xfrm>
          <a:prstGeom prst="star5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36398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/>
          <p:cNvSpPr/>
          <p:nvPr userDrawn="1"/>
        </p:nvSpPr>
        <p:spPr>
          <a:xfrm>
            <a:off x="-1" y="6250529"/>
            <a:ext cx="9135207" cy="61587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矩形 33">
            <a:extLst>
              <a:ext uri="{FF2B5EF4-FFF2-40B4-BE49-F238E27FC236}">
                <a16:creationId xmlns:a16="http://schemas.microsoft.com/office/drawing/2014/main" id="{A559B785-325D-069C-4BEC-65BECC9147BD}"/>
              </a:ext>
            </a:extLst>
          </p:cNvPr>
          <p:cNvSpPr/>
          <p:nvPr/>
        </p:nvSpPr>
        <p:spPr>
          <a:xfrm>
            <a:off x="3667449" y="3033000"/>
            <a:ext cx="3926531" cy="396000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3294E709-DBF0-41DE-B614-4A42346381A0}"/>
              </a:ext>
            </a:extLst>
          </p:cNvPr>
          <p:cNvSpPr txBox="1"/>
          <p:nvPr/>
        </p:nvSpPr>
        <p:spPr>
          <a:xfrm>
            <a:off x="876300" y="1244765"/>
            <a:ext cx="8089280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b="1" dirty="0">
                <a:ea typeface="DFKai-SB" panose="03000509000000000000" pitchFamily="65" charset="-120"/>
              </a:rPr>
              <a:t>9</a:t>
            </a:r>
            <a:r>
              <a:rPr lang="en-US" altLang="zh-CN" sz="2800" b="1" dirty="0">
                <a:ea typeface="DFKai-SB" panose="03000509000000000000" pitchFamily="65" charset="-120"/>
              </a:rPr>
              <a:t>.</a:t>
            </a:r>
          </a:p>
          <a:p>
            <a:endParaRPr lang="en-US" altLang="zh-CN" sz="2800" dirty="0">
              <a:ea typeface="DFKai-SB" panose="03000509000000000000" pitchFamily="65" charset="-120"/>
            </a:endParaRPr>
          </a:p>
          <a:p>
            <a:endParaRPr lang="en-US" altLang="zh-CN" sz="2800" dirty="0">
              <a:ea typeface="DFKai-SB" panose="03000509000000000000" pitchFamily="65" charset="-120"/>
            </a:endParaRPr>
          </a:p>
          <a:p>
            <a:endParaRPr lang="en-US" altLang="zh-CN" sz="2800" dirty="0">
              <a:ea typeface="DFKai-SB" panose="03000509000000000000" pitchFamily="65" charset="-120"/>
            </a:endParaRPr>
          </a:p>
          <a:p>
            <a:pPr>
              <a:spcAft>
                <a:spcPts val="1200"/>
              </a:spcAft>
            </a:pPr>
            <a:r>
              <a:rPr lang="zh-TW" altLang="en-US" sz="2800" dirty="0">
                <a:ea typeface="DFKai-SB" panose="03000509000000000000" pitchFamily="65" charset="-120"/>
              </a:rPr>
              <a:t>       用以上數字卡組成一個最大的兩位偶數是</a:t>
            </a:r>
            <a:endParaRPr lang="en-US" altLang="zh-TW" sz="2800" dirty="0">
              <a:ea typeface="DFKai-SB" panose="03000509000000000000" pitchFamily="65" charset="-120"/>
            </a:endParaRPr>
          </a:p>
          <a:p>
            <a:pPr>
              <a:spcAft>
                <a:spcPts val="600"/>
              </a:spcAft>
            </a:pPr>
            <a:r>
              <a:rPr lang="zh-TW" altLang="en-US" sz="2800" dirty="0">
                <a:ea typeface="DFKai-SB" panose="03000509000000000000" pitchFamily="65" charset="-120"/>
              </a:rPr>
              <a:t>       </a:t>
            </a:r>
            <a:r>
              <a:rPr lang="zh-TW" altLang="en-US" sz="2800" u="sng" dirty="0">
                <a:ea typeface="DFKai-SB" panose="03000509000000000000" pitchFamily="65" charset="-120"/>
              </a:rPr>
              <a:t>                  </a:t>
            </a:r>
            <a:r>
              <a:rPr lang="zh-TW" altLang="en-US" sz="2800" dirty="0">
                <a:ea typeface="DFKai-SB" panose="03000509000000000000" pitchFamily="65" charset="-120"/>
              </a:rPr>
              <a:t>。</a:t>
            </a:r>
            <a:endParaRPr lang="en-US" altLang="zh-CN" sz="2800" dirty="0">
              <a:ea typeface="DFKai-SB" panose="03000509000000000000" pitchFamily="65" charset="-120"/>
            </a:endParaRPr>
          </a:p>
        </p:txBody>
      </p:sp>
      <p:sp>
        <p:nvSpPr>
          <p:cNvPr id="35" name="文本框 34">
            <a:extLst>
              <a:ext uri="{FF2B5EF4-FFF2-40B4-BE49-F238E27FC236}">
                <a16:creationId xmlns:a16="http://schemas.microsoft.com/office/drawing/2014/main" id="{D244038A-B73B-CA84-D8B8-00162919DD42}"/>
              </a:ext>
            </a:extLst>
          </p:cNvPr>
          <p:cNvSpPr txBox="1"/>
          <p:nvPr/>
        </p:nvSpPr>
        <p:spPr>
          <a:xfrm>
            <a:off x="1869369" y="3529015"/>
            <a:ext cx="9918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>
                <a:solidFill>
                  <a:srgbClr val="FF0000"/>
                </a:solidFill>
                <a:ea typeface="DFKai-SB" panose="03000509000000000000" pitchFamily="65" charset="-120"/>
              </a:rPr>
              <a:t>74</a:t>
            </a:r>
          </a:p>
        </p:txBody>
      </p:sp>
      <p:pic>
        <p:nvPicPr>
          <p:cNvPr id="37" name="图片 36">
            <a:extLst>
              <a:ext uri="{FF2B5EF4-FFF2-40B4-BE49-F238E27FC236}">
                <a16:creationId xmlns:a16="http://schemas.microsoft.com/office/drawing/2014/main" id="{53CE0FDF-476D-2E03-3BE9-0C814F7D37D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24406" y="1201523"/>
            <a:ext cx="6398331" cy="1807403"/>
          </a:xfrm>
          <a:prstGeom prst="rect">
            <a:avLst/>
          </a:prstGeom>
        </p:spPr>
      </p:pic>
      <p:grpSp>
        <p:nvGrpSpPr>
          <p:cNvPr id="64" name="组合 63">
            <a:extLst>
              <a:ext uri="{FF2B5EF4-FFF2-40B4-BE49-F238E27FC236}">
                <a16:creationId xmlns:a16="http://schemas.microsoft.com/office/drawing/2014/main" id="{BEAF0449-4A8B-D114-EC6E-ACEEF75E9275}"/>
              </a:ext>
            </a:extLst>
          </p:cNvPr>
          <p:cNvGrpSpPr/>
          <p:nvPr/>
        </p:nvGrpSpPr>
        <p:grpSpPr>
          <a:xfrm>
            <a:off x="4972336" y="3655890"/>
            <a:ext cx="1564086" cy="720000"/>
            <a:chOff x="4972336" y="3655890"/>
            <a:chExt cx="1564086" cy="720000"/>
          </a:xfrm>
        </p:grpSpPr>
        <p:sp>
          <p:nvSpPr>
            <p:cNvPr id="38" name="矩形 37">
              <a:extLst>
                <a:ext uri="{FF2B5EF4-FFF2-40B4-BE49-F238E27FC236}">
                  <a16:creationId xmlns:a16="http://schemas.microsoft.com/office/drawing/2014/main" id="{4D1E455E-8D0B-872A-7685-5508421F97DB}"/>
                </a:ext>
              </a:extLst>
            </p:cNvPr>
            <p:cNvSpPr/>
            <p:nvPr/>
          </p:nvSpPr>
          <p:spPr>
            <a:xfrm>
              <a:off x="4972336" y="3655890"/>
              <a:ext cx="720000" cy="720000"/>
            </a:xfrm>
            <a:prstGeom prst="rect">
              <a:avLst/>
            </a:prstGeom>
            <a:noFill/>
            <a:ln w="28575">
              <a:solidFill>
                <a:srgbClr val="FF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9" name="矩形 38">
              <a:extLst>
                <a:ext uri="{FF2B5EF4-FFF2-40B4-BE49-F238E27FC236}">
                  <a16:creationId xmlns:a16="http://schemas.microsoft.com/office/drawing/2014/main" id="{242DD3B8-7FD8-72C2-348B-E76CF4679A2C}"/>
                </a:ext>
              </a:extLst>
            </p:cNvPr>
            <p:cNvSpPr/>
            <p:nvPr/>
          </p:nvSpPr>
          <p:spPr>
            <a:xfrm>
              <a:off x="5816422" y="3655890"/>
              <a:ext cx="720000" cy="720000"/>
            </a:xfrm>
            <a:prstGeom prst="rect">
              <a:avLst/>
            </a:prstGeom>
            <a:noFill/>
            <a:ln w="28575">
              <a:solidFill>
                <a:srgbClr val="FF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41" name="矩形 40">
            <a:extLst>
              <a:ext uri="{FF2B5EF4-FFF2-40B4-BE49-F238E27FC236}">
                <a16:creationId xmlns:a16="http://schemas.microsoft.com/office/drawing/2014/main" id="{D5EA19DE-787F-336C-D1EC-093E44981065}"/>
              </a:ext>
            </a:extLst>
          </p:cNvPr>
          <p:cNvSpPr/>
          <p:nvPr/>
        </p:nvSpPr>
        <p:spPr>
          <a:xfrm>
            <a:off x="6506962" y="3647602"/>
            <a:ext cx="2746862" cy="720000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rgbClr val="FF00FF"/>
                </a:solidFill>
                <a:ea typeface="DFKai-SB" panose="03000509000000000000" pitchFamily="65" charset="-120"/>
              </a:rPr>
              <a:t>必須填</a:t>
            </a:r>
            <a:r>
              <a:rPr lang="en-US" altLang="zh-TW" sz="2800" dirty="0">
                <a:solidFill>
                  <a:srgbClr val="154E7D"/>
                </a:solidFill>
                <a:ea typeface="DFKai-SB" panose="03000509000000000000" pitchFamily="65" charset="-120"/>
              </a:rPr>
              <a:t>0/4</a:t>
            </a:r>
            <a:r>
              <a:rPr lang="zh-TW" altLang="en-US" sz="2800" dirty="0">
                <a:solidFill>
                  <a:srgbClr val="FF00FF"/>
                </a:solidFill>
                <a:ea typeface="DFKai-SB" panose="03000509000000000000" pitchFamily="65" charset="-120"/>
              </a:rPr>
              <a:t>。</a:t>
            </a:r>
            <a:endParaRPr lang="en-US" altLang="zh-TW" sz="28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cxnSp>
        <p:nvCxnSpPr>
          <p:cNvPr id="43" name="直接箭头连接符 42">
            <a:extLst>
              <a:ext uri="{FF2B5EF4-FFF2-40B4-BE49-F238E27FC236}">
                <a16:creationId xmlns:a16="http://schemas.microsoft.com/office/drawing/2014/main" id="{89993D43-2546-A5E9-A894-9979B3C6C6DC}"/>
              </a:ext>
            </a:extLst>
          </p:cNvPr>
          <p:cNvCxnSpPr>
            <a:cxnSpLocks/>
          </p:cNvCxnSpPr>
          <p:nvPr/>
        </p:nvCxnSpPr>
        <p:spPr>
          <a:xfrm rot="16200000" flipV="1">
            <a:off x="6523723" y="3717015"/>
            <a:ext cx="0" cy="597750"/>
          </a:xfrm>
          <a:prstGeom prst="straightConnector1">
            <a:avLst/>
          </a:prstGeom>
          <a:ln w="28575">
            <a:solidFill>
              <a:srgbClr val="FF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矩形 43">
            <a:extLst>
              <a:ext uri="{FF2B5EF4-FFF2-40B4-BE49-F238E27FC236}">
                <a16:creationId xmlns:a16="http://schemas.microsoft.com/office/drawing/2014/main" id="{5816DCAF-261B-DD2A-D29D-3FA9FD172321}"/>
              </a:ext>
            </a:extLst>
          </p:cNvPr>
          <p:cNvSpPr/>
          <p:nvPr/>
        </p:nvSpPr>
        <p:spPr>
          <a:xfrm>
            <a:off x="3023334" y="3647238"/>
            <a:ext cx="1378656" cy="720000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rgbClr val="FF00FF"/>
                </a:solidFill>
                <a:ea typeface="DFKai-SB" panose="03000509000000000000" pitchFamily="65" charset="-120"/>
              </a:rPr>
              <a:t>偶數</a:t>
            </a:r>
          </a:p>
        </p:txBody>
      </p:sp>
      <p:sp>
        <p:nvSpPr>
          <p:cNvPr id="47" name="箭头: 右 46">
            <a:extLst>
              <a:ext uri="{FF2B5EF4-FFF2-40B4-BE49-F238E27FC236}">
                <a16:creationId xmlns:a16="http://schemas.microsoft.com/office/drawing/2014/main" id="{1678A6AA-8842-EC2C-CEA5-1482AA6C996F}"/>
              </a:ext>
            </a:extLst>
          </p:cNvPr>
          <p:cNvSpPr/>
          <p:nvPr/>
        </p:nvSpPr>
        <p:spPr>
          <a:xfrm>
            <a:off x="4239902" y="3908236"/>
            <a:ext cx="576488" cy="299581"/>
          </a:xfrm>
          <a:prstGeom prst="rightArrow">
            <a:avLst/>
          </a:prstGeom>
          <a:solidFill>
            <a:srgbClr val="FFCCFF"/>
          </a:solidFill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51" name="组合 50">
            <a:extLst>
              <a:ext uri="{FF2B5EF4-FFF2-40B4-BE49-F238E27FC236}">
                <a16:creationId xmlns:a16="http://schemas.microsoft.com/office/drawing/2014/main" id="{6F860EEF-2CC9-C11C-67DB-4A49778A9AAC}"/>
              </a:ext>
            </a:extLst>
          </p:cNvPr>
          <p:cNvGrpSpPr/>
          <p:nvPr/>
        </p:nvGrpSpPr>
        <p:grpSpPr>
          <a:xfrm>
            <a:off x="1106201" y="4658894"/>
            <a:ext cx="2340926" cy="760305"/>
            <a:chOff x="1106201" y="4658894"/>
            <a:chExt cx="2340926" cy="760305"/>
          </a:xfrm>
        </p:grpSpPr>
        <p:sp>
          <p:nvSpPr>
            <p:cNvPr id="40" name="矩形 39">
              <a:extLst>
                <a:ext uri="{FF2B5EF4-FFF2-40B4-BE49-F238E27FC236}">
                  <a16:creationId xmlns:a16="http://schemas.microsoft.com/office/drawing/2014/main" id="{DFBA84AF-AFEA-9776-EF2B-2C74B030A44C}"/>
                </a:ext>
              </a:extLst>
            </p:cNvPr>
            <p:cNvSpPr/>
            <p:nvPr/>
          </p:nvSpPr>
          <p:spPr>
            <a:xfrm>
              <a:off x="1106201" y="4658894"/>
              <a:ext cx="720000" cy="720000"/>
            </a:xfrm>
            <a:prstGeom prst="rect">
              <a:avLst/>
            </a:prstGeom>
            <a:no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800" dirty="0">
                  <a:solidFill>
                    <a:srgbClr val="FF00FF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①</a:t>
              </a:r>
              <a:endParaRPr lang="zh-TW" altLang="en-US" sz="2800" dirty="0">
                <a:solidFill>
                  <a:srgbClr val="FF00FF"/>
                </a:solidFill>
              </a:endParaRPr>
            </a:p>
          </p:txBody>
        </p:sp>
        <p:sp>
          <p:nvSpPr>
            <p:cNvPr id="48" name="矩形 47">
              <a:extLst>
                <a:ext uri="{FF2B5EF4-FFF2-40B4-BE49-F238E27FC236}">
                  <a16:creationId xmlns:a16="http://schemas.microsoft.com/office/drawing/2014/main" id="{0E641542-B937-6615-7C9A-0B9A6DA6DFB3}"/>
                </a:ext>
              </a:extLst>
            </p:cNvPr>
            <p:cNvSpPr/>
            <p:nvPr/>
          </p:nvSpPr>
          <p:spPr>
            <a:xfrm>
              <a:off x="1883041" y="4699199"/>
              <a:ext cx="720000" cy="720000"/>
            </a:xfrm>
            <a:prstGeom prst="rect">
              <a:avLst/>
            </a:prstGeom>
            <a:noFill/>
            <a:ln w="28575">
              <a:solidFill>
                <a:srgbClr val="FF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9" name="矩形 48">
              <a:extLst>
                <a:ext uri="{FF2B5EF4-FFF2-40B4-BE49-F238E27FC236}">
                  <a16:creationId xmlns:a16="http://schemas.microsoft.com/office/drawing/2014/main" id="{D93C393E-241E-905E-C032-EACF0614A10A}"/>
                </a:ext>
              </a:extLst>
            </p:cNvPr>
            <p:cNvSpPr/>
            <p:nvPr/>
          </p:nvSpPr>
          <p:spPr>
            <a:xfrm>
              <a:off x="2727127" y="4699199"/>
              <a:ext cx="720000" cy="720000"/>
            </a:xfrm>
            <a:prstGeom prst="rect">
              <a:avLst/>
            </a:prstGeom>
            <a:noFill/>
            <a:ln w="28575">
              <a:solidFill>
                <a:srgbClr val="FF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TW" sz="2800" dirty="0">
                  <a:solidFill>
                    <a:srgbClr val="154E7D"/>
                  </a:solidFill>
                  <a:ea typeface="DFKai-SB" panose="03000509000000000000" pitchFamily="65" charset="-120"/>
                </a:rPr>
                <a:t>0</a:t>
              </a:r>
              <a:endParaRPr lang="zh-TW" altLang="en-US" sz="2800" dirty="0">
                <a:solidFill>
                  <a:srgbClr val="154E7D"/>
                </a:solidFill>
              </a:endParaRPr>
            </a:p>
          </p:txBody>
        </p:sp>
      </p:grpSp>
      <p:cxnSp>
        <p:nvCxnSpPr>
          <p:cNvPr id="52" name="直接箭头连接符 51">
            <a:extLst>
              <a:ext uri="{FF2B5EF4-FFF2-40B4-BE49-F238E27FC236}">
                <a16:creationId xmlns:a16="http://schemas.microsoft.com/office/drawing/2014/main" id="{940EA834-8F5C-31E9-DBA7-9F327893A9B6}"/>
              </a:ext>
            </a:extLst>
          </p:cNvPr>
          <p:cNvCxnSpPr>
            <a:cxnSpLocks/>
          </p:cNvCxnSpPr>
          <p:nvPr/>
        </p:nvCxnSpPr>
        <p:spPr>
          <a:xfrm flipV="1">
            <a:off x="2243041" y="5276324"/>
            <a:ext cx="0" cy="438676"/>
          </a:xfrm>
          <a:prstGeom prst="straightConnector1">
            <a:avLst/>
          </a:prstGeom>
          <a:ln w="28575">
            <a:solidFill>
              <a:srgbClr val="FF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矩形 53">
            <a:extLst>
              <a:ext uri="{FF2B5EF4-FFF2-40B4-BE49-F238E27FC236}">
                <a16:creationId xmlns:a16="http://schemas.microsoft.com/office/drawing/2014/main" id="{43199959-AED8-D876-96E5-C3A91F127DA7}"/>
              </a:ext>
            </a:extLst>
          </p:cNvPr>
          <p:cNvSpPr/>
          <p:nvPr/>
        </p:nvSpPr>
        <p:spPr>
          <a:xfrm>
            <a:off x="835215" y="5572125"/>
            <a:ext cx="2891854" cy="720000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rgbClr val="FF00FF"/>
                </a:solidFill>
                <a:ea typeface="DFKai-SB" panose="03000509000000000000" pitchFamily="65" charset="-120"/>
              </a:rPr>
              <a:t>餘下最大的數</a:t>
            </a:r>
            <a:endParaRPr lang="en-US" altLang="zh-TW" sz="28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55" name="矩形 54">
            <a:extLst>
              <a:ext uri="{FF2B5EF4-FFF2-40B4-BE49-F238E27FC236}">
                <a16:creationId xmlns:a16="http://schemas.microsoft.com/office/drawing/2014/main" id="{637ADAF4-B5C8-B664-3843-4668896C3594}"/>
              </a:ext>
            </a:extLst>
          </p:cNvPr>
          <p:cNvSpPr/>
          <p:nvPr/>
        </p:nvSpPr>
        <p:spPr>
          <a:xfrm>
            <a:off x="1799323" y="4699199"/>
            <a:ext cx="887436" cy="720000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800" dirty="0">
                <a:solidFill>
                  <a:srgbClr val="FF00FF"/>
                </a:solidFill>
                <a:ea typeface="DFKai-SB" panose="03000509000000000000" pitchFamily="65" charset="-120"/>
              </a:rPr>
              <a:t>7</a:t>
            </a:r>
          </a:p>
        </p:txBody>
      </p:sp>
      <p:grpSp>
        <p:nvGrpSpPr>
          <p:cNvPr id="56" name="组合 55">
            <a:extLst>
              <a:ext uri="{FF2B5EF4-FFF2-40B4-BE49-F238E27FC236}">
                <a16:creationId xmlns:a16="http://schemas.microsoft.com/office/drawing/2014/main" id="{A5983A50-889B-B877-415D-126F2408AE8C}"/>
              </a:ext>
            </a:extLst>
          </p:cNvPr>
          <p:cNvGrpSpPr/>
          <p:nvPr/>
        </p:nvGrpSpPr>
        <p:grpSpPr>
          <a:xfrm>
            <a:off x="4039306" y="4658894"/>
            <a:ext cx="2340926" cy="760305"/>
            <a:chOff x="1106201" y="4658894"/>
            <a:chExt cx="2340926" cy="760305"/>
          </a:xfrm>
        </p:grpSpPr>
        <p:sp>
          <p:nvSpPr>
            <p:cNvPr id="57" name="矩形 56">
              <a:extLst>
                <a:ext uri="{FF2B5EF4-FFF2-40B4-BE49-F238E27FC236}">
                  <a16:creationId xmlns:a16="http://schemas.microsoft.com/office/drawing/2014/main" id="{90992BF8-4339-C196-0A89-DEE1DE878E2B}"/>
                </a:ext>
              </a:extLst>
            </p:cNvPr>
            <p:cNvSpPr/>
            <p:nvPr/>
          </p:nvSpPr>
          <p:spPr>
            <a:xfrm>
              <a:off x="1106201" y="4658894"/>
              <a:ext cx="720000" cy="720000"/>
            </a:xfrm>
            <a:prstGeom prst="rect">
              <a:avLst/>
            </a:prstGeom>
            <a:no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800" dirty="0">
                  <a:solidFill>
                    <a:srgbClr val="FF00FF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②</a:t>
              </a:r>
              <a:endParaRPr lang="zh-TW" altLang="en-US" sz="2800" dirty="0">
                <a:solidFill>
                  <a:srgbClr val="FF00FF"/>
                </a:solidFill>
              </a:endParaRPr>
            </a:p>
          </p:txBody>
        </p:sp>
        <p:sp>
          <p:nvSpPr>
            <p:cNvPr id="58" name="矩形 57">
              <a:extLst>
                <a:ext uri="{FF2B5EF4-FFF2-40B4-BE49-F238E27FC236}">
                  <a16:creationId xmlns:a16="http://schemas.microsoft.com/office/drawing/2014/main" id="{1B97787B-A6CF-E2F4-D24D-C0E65882F968}"/>
                </a:ext>
              </a:extLst>
            </p:cNvPr>
            <p:cNvSpPr/>
            <p:nvPr/>
          </p:nvSpPr>
          <p:spPr>
            <a:xfrm>
              <a:off x="1883041" y="4699199"/>
              <a:ext cx="720000" cy="720000"/>
            </a:xfrm>
            <a:prstGeom prst="rect">
              <a:avLst/>
            </a:prstGeom>
            <a:noFill/>
            <a:ln w="28575">
              <a:solidFill>
                <a:srgbClr val="FF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9" name="矩形 58">
              <a:extLst>
                <a:ext uri="{FF2B5EF4-FFF2-40B4-BE49-F238E27FC236}">
                  <a16:creationId xmlns:a16="http://schemas.microsoft.com/office/drawing/2014/main" id="{2BB4CA15-7174-CFC9-D357-EFE6FD49C4C5}"/>
                </a:ext>
              </a:extLst>
            </p:cNvPr>
            <p:cNvSpPr/>
            <p:nvPr/>
          </p:nvSpPr>
          <p:spPr>
            <a:xfrm>
              <a:off x="2727127" y="4699199"/>
              <a:ext cx="720000" cy="720000"/>
            </a:xfrm>
            <a:prstGeom prst="rect">
              <a:avLst/>
            </a:prstGeom>
            <a:noFill/>
            <a:ln w="28575">
              <a:solidFill>
                <a:srgbClr val="FF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TW" sz="2800" dirty="0">
                  <a:solidFill>
                    <a:srgbClr val="154E7D"/>
                  </a:solidFill>
                  <a:ea typeface="DFKai-SB" panose="03000509000000000000" pitchFamily="65" charset="-120"/>
                </a:rPr>
                <a:t>4</a:t>
              </a:r>
              <a:endParaRPr lang="zh-TW" altLang="en-US" sz="2800" dirty="0">
                <a:solidFill>
                  <a:srgbClr val="154E7D"/>
                </a:solidFill>
              </a:endParaRPr>
            </a:p>
          </p:txBody>
        </p:sp>
      </p:grpSp>
      <p:cxnSp>
        <p:nvCxnSpPr>
          <p:cNvPr id="60" name="直接箭头连接符 59">
            <a:extLst>
              <a:ext uri="{FF2B5EF4-FFF2-40B4-BE49-F238E27FC236}">
                <a16:creationId xmlns:a16="http://schemas.microsoft.com/office/drawing/2014/main" id="{C1092FE5-490A-5557-731B-4C66BA967C52}"/>
              </a:ext>
            </a:extLst>
          </p:cNvPr>
          <p:cNvCxnSpPr>
            <a:cxnSpLocks/>
          </p:cNvCxnSpPr>
          <p:nvPr/>
        </p:nvCxnSpPr>
        <p:spPr>
          <a:xfrm flipV="1">
            <a:off x="5172995" y="5276324"/>
            <a:ext cx="0" cy="438676"/>
          </a:xfrm>
          <a:prstGeom prst="straightConnector1">
            <a:avLst/>
          </a:prstGeom>
          <a:ln w="28575">
            <a:solidFill>
              <a:srgbClr val="FF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矩形 60">
            <a:extLst>
              <a:ext uri="{FF2B5EF4-FFF2-40B4-BE49-F238E27FC236}">
                <a16:creationId xmlns:a16="http://schemas.microsoft.com/office/drawing/2014/main" id="{88C6CAEC-EDAF-9026-61DB-E99311ABCC96}"/>
              </a:ext>
            </a:extLst>
          </p:cNvPr>
          <p:cNvSpPr/>
          <p:nvPr/>
        </p:nvSpPr>
        <p:spPr>
          <a:xfrm>
            <a:off x="3727068" y="5562600"/>
            <a:ext cx="2891854" cy="720000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rgbClr val="FF00FF"/>
                </a:solidFill>
                <a:ea typeface="DFKai-SB" panose="03000509000000000000" pitchFamily="65" charset="-120"/>
              </a:rPr>
              <a:t>餘下最大的數</a:t>
            </a:r>
            <a:endParaRPr lang="en-US" altLang="zh-TW" sz="28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62" name="矩形 61">
            <a:extLst>
              <a:ext uri="{FF2B5EF4-FFF2-40B4-BE49-F238E27FC236}">
                <a16:creationId xmlns:a16="http://schemas.microsoft.com/office/drawing/2014/main" id="{20D01624-4EB7-EF3A-F41A-8499B5502183}"/>
              </a:ext>
            </a:extLst>
          </p:cNvPr>
          <p:cNvSpPr/>
          <p:nvPr/>
        </p:nvSpPr>
        <p:spPr>
          <a:xfrm>
            <a:off x="4710753" y="4699199"/>
            <a:ext cx="887436" cy="720000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800" dirty="0">
                <a:solidFill>
                  <a:srgbClr val="FF00FF"/>
                </a:solidFill>
                <a:ea typeface="DFKai-SB" panose="03000509000000000000" pitchFamily="65" charset="-120"/>
              </a:rPr>
              <a:t>7</a:t>
            </a:r>
          </a:p>
        </p:txBody>
      </p:sp>
      <p:sp>
        <p:nvSpPr>
          <p:cNvPr id="63" name="矩形 62">
            <a:extLst>
              <a:ext uri="{FF2B5EF4-FFF2-40B4-BE49-F238E27FC236}">
                <a16:creationId xmlns:a16="http://schemas.microsoft.com/office/drawing/2014/main" id="{6CDF1DB4-697F-CC11-42C1-81EF5D600BD1}"/>
              </a:ext>
            </a:extLst>
          </p:cNvPr>
          <p:cNvSpPr/>
          <p:nvPr/>
        </p:nvSpPr>
        <p:spPr>
          <a:xfrm>
            <a:off x="6297023" y="4727601"/>
            <a:ext cx="2891854" cy="720000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800" dirty="0">
                <a:solidFill>
                  <a:srgbClr val="FF00FF"/>
                </a:solidFill>
                <a:ea typeface="DFKai-SB" panose="03000509000000000000" pitchFamily="65" charset="-120"/>
              </a:rPr>
              <a:t>74</a:t>
            </a:r>
            <a:r>
              <a:rPr lang="zh-TW" altLang="en-US" sz="2800" dirty="0">
                <a:solidFill>
                  <a:srgbClr val="FF00FF"/>
                </a:solidFill>
                <a:ea typeface="DFKai-SB" panose="03000509000000000000" pitchFamily="65" charset="-120"/>
              </a:rPr>
              <a:t>比</a:t>
            </a:r>
            <a:r>
              <a:rPr lang="en-US" altLang="zh-TW" sz="2800" dirty="0">
                <a:solidFill>
                  <a:srgbClr val="FF00FF"/>
                </a:solidFill>
                <a:ea typeface="DFKai-SB" panose="03000509000000000000" pitchFamily="65" charset="-120"/>
              </a:rPr>
              <a:t>70</a:t>
            </a:r>
            <a:r>
              <a:rPr lang="zh-TW" altLang="en-US" sz="2800" dirty="0">
                <a:solidFill>
                  <a:srgbClr val="FF00FF"/>
                </a:solidFill>
                <a:ea typeface="DFKai-SB" panose="03000509000000000000" pitchFamily="65" charset="-120"/>
              </a:rPr>
              <a:t>大。</a:t>
            </a:r>
            <a:endParaRPr lang="en-US" altLang="zh-TW" sz="28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cxnSp>
        <p:nvCxnSpPr>
          <p:cNvPr id="66" name="直接连接符 65">
            <a:extLst>
              <a:ext uri="{FF2B5EF4-FFF2-40B4-BE49-F238E27FC236}">
                <a16:creationId xmlns:a16="http://schemas.microsoft.com/office/drawing/2014/main" id="{AD30BEC5-0B84-C70A-BCA1-D3F12288CEC4}"/>
              </a:ext>
            </a:extLst>
          </p:cNvPr>
          <p:cNvCxnSpPr>
            <a:cxnSpLocks/>
          </p:cNvCxnSpPr>
          <p:nvPr/>
        </p:nvCxnSpPr>
        <p:spPr>
          <a:xfrm flipH="1">
            <a:off x="5369783" y="1350805"/>
            <a:ext cx="521862" cy="948495"/>
          </a:xfrm>
          <a:prstGeom prst="line">
            <a:avLst/>
          </a:prstGeom>
          <a:ln w="28575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直接连接符 68">
            <a:extLst>
              <a:ext uri="{FF2B5EF4-FFF2-40B4-BE49-F238E27FC236}">
                <a16:creationId xmlns:a16="http://schemas.microsoft.com/office/drawing/2014/main" id="{DEB4763D-502E-14AB-6C8F-F608E6B617C6}"/>
              </a:ext>
            </a:extLst>
          </p:cNvPr>
          <p:cNvCxnSpPr>
            <a:cxnSpLocks/>
          </p:cNvCxnSpPr>
          <p:nvPr/>
        </p:nvCxnSpPr>
        <p:spPr>
          <a:xfrm flipH="1">
            <a:off x="6998558" y="2010402"/>
            <a:ext cx="521862" cy="948495"/>
          </a:xfrm>
          <a:prstGeom prst="line">
            <a:avLst/>
          </a:prstGeom>
          <a:ln w="28575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4032107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500"/>
                            </p:stCondLst>
                            <p:childTnLst>
                              <p:par>
                                <p:cTn id="1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4" grpId="1" animBg="1"/>
      <p:bldP spid="35" grpId="0"/>
      <p:bldP spid="41" grpId="0"/>
      <p:bldP spid="41" grpId="1"/>
      <p:bldP spid="44" grpId="0"/>
      <p:bldP spid="44" grpId="1"/>
      <p:bldP spid="47" grpId="0" animBg="1"/>
      <p:bldP spid="47" grpId="1" animBg="1"/>
      <p:bldP spid="54" grpId="0"/>
      <p:bldP spid="54" grpId="1"/>
      <p:bldP spid="55" grpId="0"/>
      <p:bldP spid="55" grpId="1"/>
      <p:bldP spid="61" grpId="0"/>
      <p:bldP spid="61" grpId="1"/>
      <p:bldP spid="62" grpId="0"/>
      <p:bldP spid="62" grpId="1"/>
      <p:bldP spid="63" grpId="0"/>
      <p:bldP spid="63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D308E3ED-072F-47AC-B283-8EB98AAB71BC}"/>
              </a:ext>
            </a:extLst>
          </p:cNvPr>
          <p:cNvSpPr txBox="1"/>
          <p:nvPr/>
        </p:nvSpPr>
        <p:spPr>
          <a:xfrm>
            <a:off x="522514" y="1244764"/>
            <a:ext cx="633548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altLang="zh-CN" sz="2800" b="1" dirty="0">
                <a:ea typeface="DFKai-SB" panose="03000509000000000000" pitchFamily="65" charset="-120"/>
              </a:rPr>
              <a:t>16. </a:t>
            </a:r>
            <a:r>
              <a:rPr lang="zh-CN" altLang="en-US" sz="2800" dirty="0">
                <a:ea typeface="DFKai-SB" panose="03000509000000000000" pitchFamily="65" charset="-120"/>
              </a:rPr>
              <a:t>在空格内填上正確的數字。</a:t>
            </a:r>
            <a:endParaRPr lang="en-US" altLang="zh-CN" sz="2800" dirty="0">
              <a:ea typeface="DFKai-SB" panose="03000509000000000000" pitchFamily="65" charset="-120"/>
            </a:endParaRPr>
          </a:p>
          <a:p>
            <a:r>
              <a:rPr lang="en-US" altLang="zh-CN" sz="2800" dirty="0">
                <a:ea typeface="DFKai-SB" panose="03000509000000000000" pitchFamily="65" charset="-120"/>
              </a:rPr>
              <a:t>       (a)</a:t>
            </a:r>
          </a:p>
        </p:txBody>
      </p:sp>
      <p:grpSp>
        <p:nvGrpSpPr>
          <p:cNvPr id="28" name="组合 27">
            <a:extLst>
              <a:ext uri="{FF2B5EF4-FFF2-40B4-BE49-F238E27FC236}">
                <a16:creationId xmlns:a16="http://schemas.microsoft.com/office/drawing/2014/main" id="{2B6239D7-5570-37B3-9D78-C35A9CA3ACBA}"/>
              </a:ext>
            </a:extLst>
          </p:cNvPr>
          <p:cNvGrpSpPr/>
          <p:nvPr/>
        </p:nvGrpSpPr>
        <p:grpSpPr>
          <a:xfrm>
            <a:off x="1863200" y="2105546"/>
            <a:ext cx="2476501" cy="2000746"/>
            <a:chOff x="1749537" y="2014460"/>
            <a:chExt cx="2476501" cy="2000746"/>
          </a:xfrm>
        </p:grpSpPr>
        <p:sp>
          <p:nvSpPr>
            <p:cNvPr id="20" name="文本框 19">
              <a:extLst>
                <a:ext uri="{FF2B5EF4-FFF2-40B4-BE49-F238E27FC236}">
                  <a16:creationId xmlns:a16="http://schemas.microsoft.com/office/drawing/2014/main" id="{CC8DA040-DF29-24A3-8B7F-A9B8AF83B09E}"/>
                </a:ext>
              </a:extLst>
            </p:cNvPr>
            <p:cNvSpPr txBox="1"/>
            <p:nvPr/>
          </p:nvSpPr>
          <p:spPr>
            <a:xfrm>
              <a:off x="1749538" y="2014658"/>
              <a:ext cx="2476500" cy="20005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2400"/>
                </a:spcAft>
              </a:pPr>
              <a:r>
                <a:rPr lang="en-US" altLang="zh-TW" sz="2800" dirty="0"/>
                <a:t>        </a:t>
              </a:r>
              <a:r>
                <a:rPr lang="zh-TW" altLang="en-US" sz="2800" dirty="0"/>
                <a:t> </a:t>
              </a:r>
              <a:r>
                <a:rPr lang="en-US" altLang="zh-TW" sz="2800" dirty="0"/>
                <a:t>8     </a:t>
              </a:r>
            </a:p>
            <a:p>
              <a:pPr>
                <a:spcAft>
                  <a:spcPts val="2400"/>
                </a:spcAft>
              </a:pPr>
              <a:r>
                <a:rPr lang="en-US" altLang="zh-TW" sz="2800" dirty="0"/>
                <a:t> </a:t>
              </a:r>
              <a:r>
                <a:rPr lang="zh-TW" altLang="en-US" sz="2800" dirty="0"/>
                <a:t>－            </a:t>
              </a:r>
              <a:r>
                <a:rPr lang="zh-TW" altLang="en-US" sz="1200" dirty="0"/>
                <a:t> </a:t>
              </a:r>
              <a:r>
                <a:rPr lang="zh-TW" altLang="en-US" sz="2800" dirty="0"/>
                <a:t> </a:t>
              </a:r>
              <a:r>
                <a:rPr lang="en-US" altLang="zh-TW" sz="2800" dirty="0"/>
                <a:t>7</a:t>
              </a:r>
            </a:p>
            <a:p>
              <a:pPr>
                <a:spcAft>
                  <a:spcPts val="1200"/>
                </a:spcAft>
              </a:pPr>
              <a:r>
                <a:rPr lang="en-US" altLang="zh-TW" sz="2800" dirty="0"/>
                <a:t>         6      </a:t>
              </a:r>
              <a:r>
                <a:rPr lang="en-US" altLang="zh-TW" sz="1600" dirty="0"/>
                <a:t> </a:t>
              </a:r>
              <a:r>
                <a:rPr lang="en-US" altLang="zh-TW" sz="2800" dirty="0"/>
                <a:t> 0</a:t>
              </a:r>
              <a:endParaRPr lang="zh-TW" altLang="en-US" sz="2800" dirty="0"/>
            </a:p>
          </p:txBody>
        </p:sp>
        <p:cxnSp>
          <p:nvCxnSpPr>
            <p:cNvPr id="23" name="直接连接符 22">
              <a:extLst>
                <a:ext uri="{FF2B5EF4-FFF2-40B4-BE49-F238E27FC236}">
                  <a16:creationId xmlns:a16="http://schemas.microsoft.com/office/drawing/2014/main" id="{6CBC2129-274A-0ACA-BB0F-C33E1EF2A3EE}"/>
                </a:ext>
              </a:extLst>
            </p:cNvPr>
            <p:cNvCxnSpPr/>
            <p:nvPr/>
          </p:nvCxnSpPr>
          <p:spPr>
            <a:xfrm>
              <a:off x="1749537" y="3415846"/>
              <a:ext cx="2181224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文本框 23">
              <a:extLst>
                <a:ext uri="{FF2B5EF4-FFF2-40B4-BE49-F238E27FC236}">
                  <a16:creationId xmlns:a16="http://schemas.microsoft.com/office/drawing/2014/main" id="{76748795-4DE9-CB35-F2EE-E7B156FD01DC}"/>
                </a:ext>
              </a:extLst>
            </p:cNvPr>
            <p:cNvSpPr txBox="1"/>
            <p:nvPr/>
          </p:nvSpPr>
          <p:spPr>
            <a:xfrm>
              <a:off x="3155535" y="2014460"/>
              <a:ext cx="576000" cy="576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txBody>
            <a:bodyPr wrap="square" lIns="0" tIns="0" rIns="0" bIns="0" rtlCol="0" anchor="ctr" anchorCtr="0">
              <a:spAutoFit/>
            </a:bodyPr>
            <a:lstStyle/>
            <a:p>
              <a:endParaRPr lang="zh-TW" altLang="en-US" dirty="0"/>
            </a:p>
          </p:txBody>
        </p:sp>
        <p:sp>
          <p:nvSpPr>
            <p:cNvPr id="27" name="文本框 26">
              <a:extLst>
                <a:ext uri="{FF2B5EF4-FFF2-40B4-BE49-F238E27FC236}">
                  <a16:creationId xmlns:a16="http://schemas.microsoft.com/office/drawing/2014/main" id="{3939C3D3-72E6-14BD-4FCB-453C4AE5AFEC}"/>
                </a:ext>
              </a:extLst>
            </p:cNvPr>
            <p:cNvSpPr txBox="1"/>
            <p:nvPr/>
          </p:nvSpPr>
          <p:spPr>
            <a:xfrm>
              <a:off x="2411788" y="2729974"/>
              <a:ext cx="576000" cy="576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txBody>
            <a:bodyPr wrap="square" lIns="0" tIns="0" rIns="0" bIns="0" rtlCol="0" anchor="ctr" anchorCtr="0">
              <a:spAutoFit/>
            </a:bodyPr>
            <a:lstStyle/>
            <a:p>
              <a:endParaRPr lang="zh-TW" altLang="en-US" dirty="0"/>
            </a:p>
          </p:txBody>
        </p:sp>
      </p:grpSp>
      <p:sp>
        <p:nvSpPr>
          <p:cNvPr id="35" name="矩形: 圆角 34">
            <a:extLst>
              <a:ext uri="{FF2B5EF4-FFF2-40B4-BE49-F238E27FC236}">
                <a16:creationId xmlns:a16="http://schemas.microsoft.com/office/drawing/2014/main" id="{94580B9C-AC13-7882-9837-D1D6701DB601}"/>
              </a:ext>
            </a:extLst>
          </p:cNvPr>
          <p:cNvSpPr/>
          <p:nvPr/>
        </p:nvSpPr>
        <p:spPr>
          <a:xfrm>
            <a:off x="3226190" y="1995493"/>
            <a:ext cx="672445" cy="2018829"/>
          </a:xfrm>
          <a:prstGeom prst="round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36" name="直接箭头连接符 35">
            <a:extLst>
              <a:ext uri="{FF2B5EF4-FFF2-40B4-BE49-F238E27FC236}">
                <a16:creationId xmlns:a16="http://schemas.microsoft.com/office/drawing/2014/main" id="{8B0A187C-DBC3-EA19-CF78-79F8FB821A9F}"/>
              </a:ext>
            </a:extLst>
          </p:cNvPr>
          <p:cNvCxnSpPr>
            <a:cxnSpLocks/>
          </p:cNvCxnSpPr>
          <p:nvPr/>
        </p:nvCxnSpPr>
        <p:spPr>
          <a:xfrm>
            <a:off x="3913020" y="2380086"/>
            <a:ext cx="480438" cy="0"/>
          </a:xfrm>
          <a:prstGeom prst="straightConnector1">
            <a:avLst/>
          </a:prstGeom>
          <a:ln w="28575">
            <a:solidFill>
              <a:srgbClr val="FF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4" name="组合 63">
            <a:extLst>
              <a:ext uri="{FF2B5EF4-FFF2-40B4-BE49-F238E27FC236}">
                <a16:creationId xmlns:a16="http://schemas.microsoft.com/office/drawing/2014/main" id="{5875BB22-3642-E41F-A2E9-476049AAA282}"/>
              </a:ext>
            </a:extLst>
          </p:cNvPr>
          <p:cNvGrpSpPr/>
          <p:nvPr/>
        </p:nvGrpSpPr>
        <p:grpSpPr>
          <a:xfrm>
            <a:off x="5236542" y="2673468"/>
            <a:ext cx="2272174" cy="445827"/>
            <a:chOff x="5015416" y="2656403"/>
            <a:chExt cx="2272174" cy="445827"/>
          </a:xfrm>
        </p:grpSpPr>
        <p:sp>
          <p:nvSpPr>
            <p:cNvPr id="42" name="文本框 41">
              <a:extLst>
                <a:ext uri="{FF2B5EF4-FFF2-40B4-BE49-F238E27FC236}">
                  <a16:creationId xmlns:a16="http://schemas.microsoft.com/office/drawing/2014/main" id="{57A17238-3826-745E-7BC4-3E6169B40DC8}"/>
                </a:ext>
              </a:extLst>
            </p:cNvPr>
            <p:cNvSpPr txBox="1"/>
            <p:nvPr/>
          </p:nvSpPr>
          <p:spPr>
            <a:xfrm>
              <a:off x="5284559" y="2670230"/>
              <a:ext cx="432000" cy="432000"/>
            </a:xfrm>
            <a:prstGeom prst="rect">
              <a:avLst/>
            </a:prstGeom>
            <a:noFill/>
            <a:ln w="19050">
              <a:solidFill>
                <a:srgbClr val="FF00FF"/>
              </a:solidFill>
            </a:ln>
          </p:spPr>
          <p:txBody>
            <a:bodyPr wrap="square" lIns="0" tIns="0" rIns="0" bIns="0" rtlCol="0" anchor="ctr" anchorCtr="0">
              <a:spAutoFit/>
            </a:bodyPr>
            <a:lstStyle/>
            <a:p>
              <a:endParaRPr lang="zh-TW" altLang="en-US" dirty="0"/>
            </a:p>
          </p:txBody>
        </p:sp>
        <p:sp>
          <p:nvSpPr>
            <p:cNvPr id="43" name="文本框 42">
              <a:extLst>
                <a:ext uri="{FF2B5EF4-FFF2-40B4-BE49-F238E27FC236}">
                  <a16:creationId xmlns:a16="http://schemas.microsoft.com/office/drawing/2014/main" id="{63940261-1F08-B3B5-87B0-30AE936FDB47}"/>
                </a:ext>
              </a:extLst>
            </p:cNvPr>
            <p:cNvSpPr txBox="1"/>
            <p:nvPr/>
          </p:nvSpPr>
          <p:spPr>
            <a:xfrm>
              <a:off x="5015416" y="2656403"/>
              <a:ext cx="2272174" cy="430887"/>
            </a:xfrm>
            <a:prstGeom prst="rect">
              <a:avLst/>
            </a:prstGeom>
            <a:noFill/>
            <a:ln w="19050">
              <a:noFill/>
            </a:ln>
          </p:spPr>
          <p:txBody>
            <a:bodyPr wrap="square" lIns="0" tIns="0" rIns="0" bIns="0" rtlCol="0" anchor="ctr" anchorCtr="0">
              <a:spAutoFit/>
            </a:bodyPr>
            <a:lstStyle/>
            <a:p>
              <a:r>
                <a:rPr lang="en-US" altLang="zh-TW" sz="2800" dirty="0">
                  <a:solidFill>
                    <a:srgbClr val="FF00FF"/>
                  </a:solidFill>
                </a:rPr>
                <a:t>          = 0 </a:t>
              </a:r>
              <a:r>
                <a:rPr lang="zh-TW" altLang="en-US" sz="2800" dirty="0">
                  <a:solidFill>
                    <a:srgbClr val="FF00FF"/>
                  </a:solidFill>
                </a:rPr>
                <a:t>＋</a:t>
              </a:r>
              <a:r>
                <a:rPr lang="en-US" altLang="zh-TW" sz="2800" dirty="0">
                  <a:solidFill>
                    <a:srgbClr val="FF00FF"/>
                  </a:solidFill>
                </a:rPr>
                <a:t> 7 </a:t>
              </a:r>
              <a:r>
                <a:rPr lang="zh-TW" altLang="en-US" sz="2800" dirty="0">
                  <a:solidFill>
                    <a:srgbClr val="FF00FF"/>
                  </a:solidFill>
                </a:rPr>
                <a:t>　</a:t>
              </a:r>
            </a:p>
          </p:txBody>
        </p:sp>
      </p:grpSp>
      <p:grpSp>
        <p:nvGrpSpPr>
          <p:cNvPr id="65" name="组合 64">
            <a:extLst>
              <a:ext uri="{FF2B5EF4-FFF2-40B4-BE49-F238E27FC236}">
                <a16:creationId xmlns:a16="http://schemas.microsoft.com/office/drawing/2014/main" id="{C00F5116-8D3F-6D3A-3723-53FAC3100BF1}"/>
              </a:ext>
            </a:extLst>
          </p:cNvPr>
          <p:cNvGrpSpPr/>
          <p:nvPr/>
        </p:nvGrpSpPr>
        <p:grpSpPr>
          <a:xfrm>
            <a:off x="5236542" y="3212683"/>
            <a:ext cx="1597195" cy="432000"/>
            <a:chOff x="4738995" y="3270408"/>
            <a:chExt cx="1597195" cy="432000"/>
          </a:xfrm>
        </p:grpSpPr>
        <p:sp>
          <p:nvSpPr>
            <p:cNvPr id="44" name="文本框 43">
              <a:extLst>
                <a:ext uri="{FF2B5EF4-FFF2-40B4-BE49-F238E27FC236}">
                  <a16:creationId xmlns:a16="http://schemas.microsoft.com/office/drawing/2014/main" id="{CFC66B71-96A3-A7EF-909C-1665F72D32A3}"/>
                </a:ext>
              </a:extLst>
            </p:cNvPr>
            <p:cNvSpPr txBox="1"/>
            <p:nvPr/>
          </p:nvSpPr>
          <p:spPr>
            <a:xfrm>
              <a:off x="5015416" y="3270408"/>
              <a:ext cx="432000" cy="432000"/>
            </a:xfrm>
            <a:prstGeom prst="rect">
              <a:avLst/>
            </a:prstGeom>
            <a:noFill/>
            <a:ln w="19050">
              <a:solidFill>
                <a:srgbClr val="FF00FF"/>
              </a:solidFill>
            </a:ln>
          </p:spPr>
          <p:txBody>
            <a:bodyPr wrap="square" lIns="0" tIns="0" rIns="0" bIns="0" rtlCol="0" anchor="ctr" anchorCtr="0">
              <a:spAutoFit/>
            </a:bodyPr>
            <a:lstStyle/>
            <a:p>
              <a:endParaRPr lang="zh-TW" altLang="en-US" dirty="0"/>
            </a:p>
          </p:txBody>
        </p:sp>
        <p:sp>
          <p:nvSpPr>
            <p:cNvPr id="45" name="文本框 44">
              <a:extLst>
                <a:ext uri="{FF2B5EF4-FFF2-40B4-BE49-F238E27FC236}">
                  <a16:creationId xmlns:a16="http://schemas.microsoft.com/office/drawing/2014/main" id="{12AD1497-0222-C6CB-D70F-D7ABF9D5B509}"/>
                </a:ext>
              </a:extLst>
            </p:cNvPr>
            <p:cNvSpPr txBox="1"/>
            <p:nvPr/>
          </p:nvSpPr>
          <p:spPr>
            <a:xfrm>
              <a:off x="4738995" y="3270408"/>
              <a:ext cx="1597195" cy="430887"/>
            </a:xfrm>
            <a:prstGeom prst="rect">
              <a:avLst/>
            </a:prstGeom>
            <a:noFill/>
            <a:ln w="19050">
              <a:noFill/>
            </a:ln>
          </p:spPr>
          <p:txBody>
            <a:bodyPr wrap="square" lIns="0" tIns="0" rIns="0" bIns="0" rtlCol="0" anchor="ctr" anchorCtr="0">
              <a:spAutoFit/>
            </a:bodyPr>
            <a:lstStyle/>
            <a:p>
              <a:r>
                <a:rPr lang="en-US" altLang="zh-TW" sz="2800" dirty="0">
                  <a:solidFill>
                    <a:srgbClr val="FF00FF"/>
                  </a:solidFill>
                </a:rPr>
                <a:t>          = 7</a:t>
              </a:r>
              <a:endParaRPr lang="zh-TW" altLang="en-US" sz="2800" dirty="0">
                <a:solidFill>
                  <a:srgbClr val="FF00FF"/>
                </a:solidFill>
              </a:endParaRPr>
            </a:p>
          </p:txBody>
        </p:sp>
      </p:grpSp>
      <p:sp>
        <p:nvSpPr>
          <p:cNvPr id="46" name="文本框 45">
            <a:extLst>
              <a:ext uri="{FF2B5EF4-FFF2-40B4-BE49-F238E27FC236}">
                <a16:creationId xmlns:a16="http://schemas.microsoft.com/office/drawing/2014/main" id="{D6FB1D37-1CA0-3B40-7699-9F85402F4F93}"/>
              </a:ext>
            </a:extLst>
          </p:cNvPr>
          <p:cNvSpPr txBox="1"/>
          <p:nvPr/>
        </p:nvSpPr>
        <p:spPr>
          <a:xfrm>
            <a:off x="3389655" y="2131936"/>
            <a:ext cx="4863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>
                <a:solidFill>
                  <a:srgbClr val="FF0000"/>
                </a:solidFill>
                <a:ea typeface="DFKai-SB" panose="03000509000000000000" pitchFamily="65" charset="-120"/>
              </a:rPr>
              <a:t>7</a:t>
            </a:r>
            <a:endParaRPr lang="en-US" altLang="zh-CN" sz="2800" dirty="0">
              <a:solidFill>
                <a:srgbClr val="FF0000"/>
              </a:solidFill>
              <a:ea typeface="DFKai-SB" panose="03000509000000000000" pitchFamily="65" charset="-120"/>
            </a:endParaRPr>
          </a:p>
        </p:txBody>
      </p:sp>
      <p:sp>
        <p:nvSpPr>
          <p:cNvPr id="47" name="矩形: 圆角 46">
            <a:extLst>
              <a:ext uri="{FF2B5EF4-FFF2-40B4-BE49-F238E27FC236}">
                <a16:creationId xmlns:a16="http://schemas.microsoft.com/office/drawing/2014/main" id="{8593DF82-150C-2108-8FE3-A7200A4EA083}"/>
              </a:ext>
            </a:extLst>
          </p:cNvPr>
          <p:cNvSpPr/>
          <p:nvPr/>
        </p:nvSpPr>
        <p:spPr>
          <a:xfrm>
            <a:off x="2467710" y="2006926"/>
            <a:ext cx="672445" cy="2018829"/>
          </a:xfrm>
          <a:prstGeom prst="round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48" name="直接箭头连接符 47">
            <a:extLst>
              <a:ext uri="{FF2B5EF4-FFF2-40B4-BE49-F238E27FC236}">
                <a16:creationId xmlns:a16="http://schemas.microsoft.com/office/drawing/2014/main" id="{B37E3389-96B7-DDA8-B08B-3A0E2434D423}"/>
              </a:ext>
            </a:extLst>
          </p:cNvPr>
          <p:cNvCxnSpPr>
            <a:cxnSpLocks/>
          </p:cNvCxnSpPr>
          <p:nvPr/>
        </p:nvCxnSpPr>
        <p:spPr>
          <a:xfrm>
            <a:off x="2820214" y="4025755"/>
            <a:ext cx="0" cy="295744"/>
          </a:xfrm>
          <a:prstGeom prst="straightConnector1">
            <a:avLst/>
          </a:prstGeom>
          <a:ln w="28575">
            <a:solidFill>
              <a:srgbClr val="FF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5" name="组合 54">
            <a:extLst>
              <a:ext uri="{FF2B5EF4-FFF2-40B4-BE49-F238E27FC236}">
                <a16:creationId xmlns:a16="http://schemas.microsoft.com/office/drawing/2014/main" id="{3665A61C-ACD0-DE7D-429C-AD7E81A10B4E}"/>
              </a:ext>
            </a:extLst>
          </p:cNvPr>
          <p:cNvGrpSpPr/>
          <p:nvPr/>
        </p:nvGrpSpPr>
        <p:grpSpPr>
          <a:xfrm>
            <a:off x="1695912" y="4319031"/>
            <a:ext cx="3146571" cy="449404"/>
            <a:chOff x="1431807" y="4544779"/>
            <a:chExt cx="3146571" cy="449404"/>
          </a:xfrm>
        </p:grpSpPr>
        <p:sp>
          <p:nvSpPr>
            <p:cNvPr id="56" name="文本框 55">
              <a:extLst>
                <a:ext uri="{FF2B5EF4-FFF2-40B4-BE49-F238E27FC236}">
                  <a16:creationId xmlns:a16="http://schemas.microsoft.com/office/drawing/2014/main" id="{8964598F-EBD9-EFC7-B3D9-0B7CB089CED2}"/>
                </a:ext>
              </a:extLst>
            </p:cNvPr>
            <p:cNvSpPr txBox="1"/>
            <p:nvPr/>
          </p:nvSpPr>
          <p:spPr>
            <a:xfrm>
              <a:off x="2371932" y="4562183"/>
              <a:ext cx="432000" cy="432000"/>
            </a:xfrm>
            <a:prstGeom prst="rect">
              <a:avLst/>
            </a:prstGeom>
            <a:noFill/>
            <a:ln w="19050">
              <a:solidFill>
                <a:srgbClr val="FF00FF"/>
              </a:solidFill>
            </a:ln>
          </p:spPr>
          <p:txBody>
            <a:bodyPr wrap="square" lIns="0" tIns="0" rIns="0" bIns="0" rtlCol="0" anchor="ctr" anchorCtr="0">
              <a:spAutoFit/>
            </a:bodyPr>
            <a:lstStyle/>
            <a:p>
              <a:endParaRPr lang="zh-TW" altLang="en-US" sz="2800" dirty="0"/>
            </a:p>
          </p:txBody>
        </p:sp>
        <p:sp>
          <p:nvSpPr>
            <p:cNvPr id="57" name="文本框 56">
              <a:extLst>
                <a:ext uri="{FF2B5EF4-FFF2-40B4-BE49-F238E27FC236}">
                  <a16:creationId xmlns:a16="http://schemas.microsoft.com/office/drawing/2014/main" id="{68B60E42-1C61-40A3-1F63-4E785E57212B}"/>
                </a:ext>
              </a:extLst>
            </p:cNvPr>
            <p:cNvSpPr txBox="1"/>
            <p:nvPr/>
          </p:nvSpPr>
          <p:spPr>
            <a:xfrm>
              <a:off x="1431807" y="4544779"/>
              <a:ext cx="3146571" cy="430887"/>
            </a:xfrm>
            <a:prstGeom prst="rect">
              <a:avLst/>
            </a:prstGeom>
            <a:noFill/>
            <a:ln w="19050">
              <a:noFill/>
            </a:ln>
          </p:spPr>
          <p:txBody>
            <a:bodyPr wrap="square" lIns="0" tIns="0" rIns="0" bIns="0" rtlCol="0" anchor="ctr" anchorCtr="0">
              <a:spAutoFit/>
            </a:bodyPr>
            <a:lstStyle/>
            <a:p>
              <a:r>
                <a:rPr lang="zh-TW" altLang="en-US" sz="2800" dirty="0">
                  <a:solidFill>
                    <a:srgbClr val="FF00FF"/>
                  </a:solidFill>
                  <a:ea typeface="DFKai-SB" panose="03000509000000000000" pitchFamily="65" charset="-120"/>
                  <a:sym typeface="Wingdings" panose="05000000000000000000" pitchFamily="2" charset="2"/>
                </a:rPr>
                <a:t> </a:t>
              </a:r>
              <a:r>
                <a:rPr lang="en-US" altLang="zh-TW" sz="2800" dirty="0">
                  <a:solidFill>
                    <a:srgbClr val="FF00FF"/>
                  </a:solidFill>
                </a:rPr>
                <a:t>8</a:t>
              </a:r>
              <a:r>
                <a:rPr lang="zh-TW" altLang="en-US" sz="2800" dirty="0">
                  <a:solidFill>
                    <a:srgbClr val="FF00FF"/>
                  </a:solidFill>
                </a:rPr>
                <a:t>－       </a:t>
              </a:r>
              <a:r>
                <a:rPr lang="en-US" altLang="zh-TW" sz="2800" dirty="0">
                  <a:solidFill>
                    <a:srgbClr val="FF00FF"/>
                  </a:solidFill>
                </a:rPr>
                <a:t>= 6</a:t>
              </a:r>
              <a:endParaRPr lang="zh-TW" altLang="en-US" sz="2800" dirty="0">
                <a:solidFill>
                  <a:srgbClr val="FF00FF"/>
                </a:solidFill>
              </a:endParaRPr>
            </a:p>
          </p:txBody>
        </p:sp>
      </p:grpSp>
      <p:grpSp>
        <p:nvGrpSpPr>
          <p:cNvPr id="59" name="组合 58">
            <a:extLst>
              <a:ext uri="{FF2B5EF4-FFF2-40B4-BE49-F238E27FC236}">
                <a16:creationId xmlns:a16="http://schemas.microsoft.com/office/drawing/2014/main" id="{F4EA08F9-C7AC-FF74-E250-EAD4655C1675}"/>
              </a:ext>
            </a:extLst>
          </p:cNvPr>
          <p:cNvGrpSpPr/>
          <p:nvPr/>
        </p:nvGrpSpPr>
        <p:grpSpPr>
          <a:xfrm>
            <a:off x="2027156" y="4851304"/>
            <a:ext cx="3880077" cy="470980"/>
            <a:chOff x="1759724" y="4562183"/>
            <a:chExt cx="3880077" cy="470980"/>
          </a:xfrm>
        </p:grpSpPr>
        <p:sp>
          <p:nvSpPr>
            <p:cNvPr id="60" name="文本框 59">
              <a:extLst>
                <a:ext uri="{FF2B5EF4-FFF2-40B4-BE49-F238E27FC236}">
                  <a16:creationId xmlns:a16="http://schemas.microsoft.com/office/drawing/2014/main" id="{0B8CD717-BA18-2060-833C-6188FA4EC700}"/>
                </a:ext>
              </a:extLst>
            </p:cNvPr>
            <p:cNvSpPr txBox="1"/>
            <p:nvPr/>
          </p:nvSpPr>
          <p:spPr>
            <a:xfrm>
              <a:off x="2371932" y="4562183"/>
              <a:ext cx="432000" cy="432000"/>
            </a:xfrm>
            <a:prstGeom prst="rect">
              <a:avLst/>
            </a:prstGeom>
            <a:noFill/>
            <a:ln w="19050">
              <a:solidFill>
                <a:srgbClr val="FF00FF"/>
              </a:solidFill>
            </a:ln>
          </p:spPr>
          <p:txBody>
            <a:bodyPr wrap="square" lIns="0" tIns="0" rIns="0" bIns="0" rtlCol="0" anchor="ctr" anchorCtr="0">
              <a:spAutoFit/>
            </a:bodyPr>
            <a:lstStyle/>
            <a:p>
              <a:endParaRPr lang="zh-TW" altLang="en-US" sz="2800" dirty="0"/>
            </a:p>
          </p:txBody>
        </p:sp>
        <p:sp>
          <p:nvSpPr>
            <p:cNvPr id="61" name="文本框 60">
              <a:extLst>
                <a:ext uri="{FF2B5EF4-FFF2-40B4-BE49-F238E27FC236}">
                  <a16:creationId xmlns:a16="http://schemas.microsoft.com/office/drawing/2014/main" id="{6CF12F2D-2C80-81FD-6DBD-352349C40F7F}"/>
                </a:ext>
              </a:extLst>
            </p:cNvPr>
            <p:cNvSpPr txBox="1"/>
            <p:nvPr/>
          </p:nvSpPr>
          <p:spPr>
            <a:xfrm>
              <a:off x="1759724" y="4602276"/>
              <a:ext cx="3880077" cy="430887"/>
            </a:xfrm>
            <a:prstGeom prst="rect">
              <a:avLst/>
            </a:prstGeom>
            <a:noFill/>
            <a:ln w="19050">
              <a:noFill/>
            </a:ln>
          </p:spPr>
          <p:txBody>
            <a:bodyPr wrap="square" lIns="0" tIns="0" rIns="0" bIns="0" rtlCol="0" anchor="ctr" anchorCtr="0">
              <a:spAutoFit/>
            </a:bodyPr>
            <a:lstStyle/>
            <a:p>
              <a:r>
                <a:rPr lang="en-US" altLang="zh-TW" sz="2800" dirty="0">
                  <a:solidFill>
                    <a:srgbClr val="FF00FF"/>
                  </a:solidFill>
                </a:rPr>
                <a:t>              = 8</a:t>
              </a:r>
              <a:r>
                <a:rPr lang="zh-TW" altLang="en-US" sz="2800" dirty="0">
                  <a:solidFill>
                    <a:srgbClr val="FF00FF"/>
                  </a:solidFill>
                </a:rPr>
                <a:t>－</a:t>
              </a:r>
              <a:r>
                <a:rPr lang="en-US" altLang="zh-TW" sz="2800" dirty="0">
                  <a:solidFill>
                    <a:srgbClr val="FF00FF"/>
                  </a:solidFill>
                </a:rPr>
                <a:t>6</a:t>
              </a:r>
              <a:endParaRPr lang="zh-TW" altLang="en-US" sz="2800" dirty="0">
                <a:solidFill>
                  <a:srgbClr val="FF00FF"/>
                </a:solidFill>
              </a:endParaRPr>
            </a:p>
          </p:txBody>
        </p:sp>
      </p:grpSp>
      <p:sp>
        <p:nvSpPr>
          <p:cNvPr id="62" name="文本框 61">
            <a:extLst>
              <a:ext uri="{FF2B5EF4-FFF2-40B4-BE49-F238E27FC236}">
                <a16:creationId xmlns:a16="http://schemas.microsoft.com/office/drawing/2014/main" id="{DAF172B5-CF9F-2AF0-2539-D507913A3E55}"/>
              </a:ext>
            </a:extLst>
          </p:cNvPr>
          <p:cNvSpPr txBox="1"/>
          <p:nvPr/>
        </p:nvSpPr>
        <p:spPr>
          <a:xfrm>
            <a:off x="2615109" y="2832067"/>
            <a:ext cx="4863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>
                <a:solidFill>
                  <a:srgbClr val="FF0000"/>
                </a:solidFill>
                <a:ea typeface="DFKai-SB" panose="03000509000000000000" pitchFamily="65" charset="-120"/>
              </a:rPr>
              <a:t>2</a:t>
            </a:r>
            <a:endParaRPr lang="en-US" altLang="zh-CN" sz="2800" dirty="0">
              <a:solidFill>
                <a:srgbClr val="FF0000"/>
              </a:solidFill>
              <a:ea typeface="DFKai-SB" panose="03000509000000000000" pitchFamily="65" charset="-120"/>
            </a:endParaRPr>
          </a:p>
        </p:txBody>
      </p:sp>
      <p:grpSp>
        <p:nvGrpSpPr>
          <p:cNvPr id="63" name="组合 62">
            <a:extLst>
              <a:ext uri="{FF2B5EF4-FFF2-40B4-BE49-F238E27FC236}">
                <a16:creationId xmlns:a16="http://schemas.microsoft.com/office/drawing/2014/main" id="{4E0ECF4B-D358-381D-A12C-BB962F149728}"/>
              </a:ext>
            </a:extLst>
          </p:cNvPr>
          <p:cNvGrpSpPr/>
          <p:nvPr/>
        </p:nvGrpSpPr>
        <p:grpSpPr>
          <a:xfrm>
            <a:off x="4294738" y="2213539"/>
            <a:ext cx="3224989" cy="446940"/>
            <a:chOff x="3779328" y="2149702"/>
            <a:chExt cx="3224989" cy="446940"/>
          </a:xfrm>
        </p:grpSpPr>
        <p:sp>
          <p:nvSpPr>
            <p:cNvPr id="40" name="文本框 39">
              <a:extLst>
                <a:ext uri="{FF2B5EF4-FFF2-40B4-BE49-F238E27FC236}">
                  <a16:creationId xmlns:a16="http://schemas.microsoft.com/office/drawing/2014/main" id="{2FB40A6B-81EF-A005-01FB-D1D14F161C87}"/>
                </a:ext>
              </a:extLst>
            </p:cNvPr>
            <p:cNvSpPr txBox="1"/>
            <p:nvPr/>
          </p:nvSpPr>
          <p:spPr>
            <a:xfrm>
              <a:off x="4471266" y="2164642"/>
              <a:ext cx="432000" cy="432000"/>
            </a:xfrm>
            <a:prstGeom prst="rect">
              <a:avLst/>
            </a:prstGeom>
            <a:noFill/>
            <a:ln w="19050">
              <a:solidFill>
                <a:srgbClr val="FF00FF"/>
              </a:solidFill>
            </a:ln>
          </p:spPr>
          <p:txBody>
            <a:bodyPr wrap="square" lIns="0" tIns="0" rIns="0" bIns="0" rtlCol="0" anchor="ctr" anchorCtr="0">
              <a:spAutoFit/>
            </a:bodyPr>
            <a:lstStyle/>
            <a:p>
              <a:endParaRPr lang="zh-TW" altLang="en-US" dirty="0"/>
            </a:p>
          </p:txBody>
        </p:sp>
        <p:sp>
          <p:nvSpPr>
            <p:cNvPr id="41" name="文本框 40">
              <a:extLst>
                <a:ext uri="{FF2B5EF4-FFF2-40B4-BE49-F238E27FC236}">
                  <a16:creationId xmlns:a16="http://schemas.microsoft.com/office/drawing/2014/main" id="{416628C8-080D-BB1E-C4C2-9D50BB76D20B}"/>
                </a:ext>
              </a:extLst>
            </p:cNvPr>
            <p:cNvSpPr txBox="1"/>
            <p:nvPr/>
          </p:nvSpPr>
          <p:spPr>
            <a:xfrm>
              <a:off x="3779328" y="2149702"/>
              <a:ext cx="3224989" cy="430887"/>
            </a:xfrm>
            <a:prstGeom prst="rect">
              <a:avLst/>
            </a:prstGeom>
            <a:noFill/>
            <a:ln w="19050">
              <a:noFill/>
            </a:ln>
          </p:spPr>
          <p:txBody>
            <a:bodyPr wrap="square" lIns="0" tIns="0" rIns="0" bIns="0" rtlCol="0" anchor="ctr" anchorCtr="0">
              <a:spAutoFit/>
            </a:bodyPr>
            <a:lstStyle/>
            <a:p>
              <a:r>
                <a:rPr lang="zh-TW" altLang="en-US" sz="2800" dirty="0">
                  <a:solidFill>
                    <a:srgbClr val="FF00FF"/>
                  </a:solidFill>
                  <a:sym typeface="Wingdings" panose="05000000000000000000" pitchFamily="2" charset="2"/>
                </a:rPr>
                <a:t>          </a:t>
              </a:r>
              <a:r>
                <a:rPr lang="zh-TW" altLang="en-US" sz="2800" dirty="0">
                  <a:solidFill>
                    <a:srgbClr val="FF00FF"/>
                  </a:solidFill>
                </a:rPr>
                <a:t>－</a:t>
              </a:r>
              <a:r>
                <a:rPr lang="en-US" altLang="zh-TW" sz="2800" dirty="0">
                  <a:solidFill>
                    <a:srgbClr val="FF00FF"/>
                  </a:solidFill>
                </a:rPr>
                <a:t>7 = 0</a:t>
              </a:r>
              <a:endParaRPr lang="zh-TW" altLang="en-US" sz="2800" dirty="0">
                <a:solidFill>
                  <a:srgbClr val="FF00FF"/>
                </a:solidFill>
              </a:endParaRPr>
            </a:p>
          </p:txBody>
        </p:sp>
      </p:grpSp>
      <p:grpSp>
        <p:nvGrpSpPr>
          <p:cNvPr id="11" name="组合 10">
            <a:extLst>
              <a:ext uri="{FF2B5EF4-FFF2-40B4-BE49-F238E27FC236}">
                <a16:creationId xmlns:a16="http://schemas.microsoft.com/office/drawing/2014/main" id="{53FAC1F9-5FA5-0357-F546-B535BE53EEC5}"/>
              </a:ext>
            </a:extLst>
          </p:cNvPr>
          <p:cNvGrpSpPr/>
          <p:nvPr/>
        </p:nvGrpSpPr>
        <p:grpSpPr>
          <a:xfrm>
            <a:off x="2027156" y="5384690"/>
            <a:ext cx="3089800" cy="470980"/>
            <a:chOff x="1759725" y="4562183"/>
            <a:chExt cx="3089800" cy="470980"/>
          </a:xfrm>
        </p:grpSpPr>
        <p:sp>
          <p:nvSpPr>
            <p:cNvPr id="12" name="文本框 11">
              <a:extLst>
                <a:ext uri="{FF2B5EF4-FFF2-40B4-BE49-F238E27FC236}">
                  <a16:creationId xmlns:a16="http://schemas.microsoft.com/office/drawing/2014/main" id="{597C69B6-3AB2-7E3A-6821-EEF1E6AA13E7}"/>
                </a:ext>
              </a:extLst>
            </p:cNvPr>
            <p:cNvSpPr txBox="1"/>
            <p:nvPr/>
          </p:nvSpPr>
          <p:spPr>
            <a:xfrm>
              <a:off x="2371932" y="4562183"/>
              <a:ext cx="432000" cy="432000"/>
            </a:xfrm>
            <a:prstGeom prst="rect">
              <a:avLst/>
            </a:prstGeom>
            <a:noFill/>
            <a:ln w="19050">
              <a:solidFill>
                <a:srgbClr val="FF00FF"/>
              </a:solidFill>
            </a:ln>
          </p:spPr>
          <p:txBody>
            <a:bodyPr wrap="square" lIns="0" tIns="0" rIns="0" bIns="0" rtlCol="0" anchor="ctr" anchorCtr="0">
              <a:spAutoFit/>
            </a:bodyPr>
            <a:lstStyle/>
            <a:p>
              <a:endParaRPr lang="zh-TW" altLang="en-US" sz="2800" dirty="0"/>
            </a:p>
          </p:txBody>
        </p:sp>
        <p:sp>
          <p:nvSpPr>
            <p:cNvPr id="13" name="文本框 12">
              <a:extLst>
                <a:ext uri="{FF2B5EF4-FFF2-40B4-BE49-F238E27FC236}">
                  <a16:creationId xmlns:a16="http://schemas.microsoft.com/office/drawing/2014/main" id="{23B5C95C-2884-D49B-D5BB-139A09EDBBA4}"/>
                </a:ext>
              </a:extLst>
            </p:cNvPr>
            <p:cNvSpPr txBox="1"/>
            <p:nvPr/>
          </p:nvSpPr>
          <p:spPr>
            <a:xfrm>
              <a:off x="1759725" y="4602276"/>
              <a:ext cx="3089800" cy="430887"/>
            </a:xfrm>
            <a:prstGeom prst="rect">
              <a:avLst/>
            </a:prstGeom>
            <a:noFill/>
            <a:ln w="19050">
              <a:noFill/>
            </a:ln>
          </p:spPr>
          <p:txBody>
            <a:bodyPr wrap="square" lIns="0" tIns="0" rIns="0" bIns="0" rtlCol="0" anchor="ctr" anchorCtr="0">
              <a:spAutoFit/>
            </a:bodyPr>
            <a:lstStyle/>
            <a:p>
              <a:r>
                <a:rPr lang="zh-TW" altLang="en-US" sz="2800" dirty="0">
                  <a:solidFill>
                    <a:srgbClr val="FF00FF"/>
                  </a:solidFill>
                </a:rPr>
                <a:t>              </a:t>
              </a:r>
              <a:r>
                <a:rPr lang="en-US" altLang="zh-TW" sz="2800" dirty="0">
                  <a:solidFill>
                    <a:srgbClr val="FF00FF"/>
                  </a:solidFill>
                </a:rPr>
                <a:t>= 2</a:t>
              </a:r>
              <a:endParaRPr lang="zh-TW" altLang="en-US" sz="2800" dirty="0">
                <a:solidFill>
                  <a:srgbClr val="FF00FF"/>
                </a:solidFill>
              </a:endParaRP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3525572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3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8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500"/>
                            </p:stCondLst>
                            <p:childTnLst>
                              <p:par>
                                <p:cTn id="5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000"/>
                            </p:stCondLst>
                            <p:childTnLst>
                              <p:par>
                                <p:cTn id="5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5" grpId="1" animBg="1"/>
      <p:bldP spid="46" grpId="0"/>
      <p:bldP spid="47" grpId="0" animBg="1"/>
      <p:bldP spid="47" grpId="1" animBg="1"/>
      <p:bldP spid="6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D308E3ED-072F-47AC-B283-8EB98AAB71BC}"/>
              </a:ext>
            </a:extLst>
          </p:cNvPr>
          <p:cNvSpPr txBox="1"/>
          <p:nvPr/>
        </p:nvSpPr>
        <p:spPr>
          <a:xfrm>
            <a:off x="522514" y="1244764"/>
            <a:ext cx="633548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altLang="zh-CN" sz="2800" b="1" dirty="0">
                <a:ea typeface="DFKai-SB" panose="03000509000000000000" pitchFamily="65" charset="-120"/>
              </a:rPr>
              <a:t>16. </a:t>
            </a:r>
            <a:r>
              <a:rPr lang="zh-CN" altLang="en-US" sz="2800" dirty="0">
                <a:ea typeface="DFKai-SB" panose="03000509000000000000" pitchFamily="65" charset="-120"/>
              </a:rPr>
              <a:t>在空格内填上正確的數字。</a:t>
            </a:r>
            <a:endParaRPr lang="en-US" altLang="zh-CN" sz="2800" dirty="0">
              <a:ea typeface="DFKai-SB" panose="03000509000000000000" pitchFamily="65" charset="-120"/>
            </a:endParaRPr>
          </a:p>
          <a:p>
            <a:r>
              <a:rPr lang="en-US" altLang="zh-CN" sz="2800" dirty="0">
                <a:ea typeface="DFKai-SB" panose="03000509000000000000" pitchFamily="65" charset="-120"/>
              </a:rPr>
              <a:t>       (b)</a:t>
            </a:r>
          </a:p>
        </p:txBody>
      </p:sp>
      <p:grpSp>
        <p:nvGrpSpPr>
          <p:cNvPr id="28" name="组合 27">
            <a:extLst>
              <a:ext uri="{FF2B5EF4-FFF2-40B4-BE49-F238E27FC236}">
                <a16:creationId xmlns:a16="http://schemas.microsoft.com/office/drawing/2014/main" id="{2B6239D7-5570-37B3-9D78-C35A9CA3ACBA}"/>
              </a:ext>
            </a:extLst>
          </p:cNvPr>
          <p:cNvGrpSpPr/>
          <p:nvPr/>
        </p:nvGrpSpPr>
        <p:grpSpPr>
          <a:xfrm>
            <a:off x="1855642" y="1975243"/>
            <a:ext cx="2476500" cy="2085936"/>
            <a:chOff x="1741979" y="1884157"/>
            <a:chExt cx="2476500" cy="2085936"/>
          </a:xfrm>
        </p:grpSpPr>
        <p:sp>
          <p:nvSpPr>
            <p:cNvPr id="20" name="文本框 19">
              <a:extLst>
                <a:ext uri="{FF2B5EF4-FFF2-40B4-BE49-F238E27FC236}">
                  <a16:creationId xmlns:a16="http://schemas.microsoft.com/office/drawing/2014/main" id="{CC8DA040-DF29-24A3-8B7F-A9B8AF83B09E}"/>
                </a:ext>
              </a:extLst>
            </p:cNvPr>
            <p:cNvSpPr txBox="1"/>
            <p:nvPr/>
          </p:nvSpPr>
          <p:spPr>
            <a:xfrm>
              <a:off x="1741979" y="1926851"/>
              <a:ext cx="2476500" cy="20261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2400"/>
                </a:spcAft>
              </a:pPr>
              <a:r>
                <a:rPr lang="en-US" altLang="zh-TW" sz="2800" dirty="0"/>
                <a:t>        </a:t>
              </a:r>
              <a:r>
                <a:rPr lang="zh-TW" altLang="en-US" sz="2800" dirty="0"/>
                <a:t> </a:t>
              </a:r>
              <a:r>
                <a:rPr lang="en-US" altLang="zh-TW" sz="2800" dirty="0"/>
                <a:t>2     </a:t>
              </a:r>
            </a:p>
            <a:p>
              <a:pPr>
                <a:spcAft>
                  <a:spcPts val="2600"/>
                </a:spcAft>
              </a:pPr>
              <a:r>
                <a:rPr lang="en-US" altLang="zh-TW" sz="2800" dirty="0"/>
                <a:t> </a:t>
              </a:r>
              <a:r>
                <a:rPr lang="zh-TW" altLang="en-US" sz="2800" dirty="0"/>
                <a:t>＋    </a:t>
              </a:r>
              <a:r>
                <a:rPr lang="en-US" altLang="zh-TW" sz="2800" dirty="0"/>
                <a:t>1</a:t>
              </a:r>
              <a:r>
                <a:rPr lang="zh-TW" altLang="en-US" sz="2800" dirty="0"/>
                <a:t>     </a:t>
              </a:r>
              <a:r>
                <a:rPr lang="zh-TW" altLang="en-US" sz="2000" dirty="0"/>
                <a:t> </a:t>
              </a:r>
              <a:r>
                <a:rPr lang="zh-TW" altLang="en-US" sz="1050" dirty="0"/>
                <a:t> </a:t>
              </a:r>
              <a:r>
                <a:rPr lang="zh-TW" altLang="en-US" sz="2800" dirty="0"/>
                <a:t> </a:t>
              </a:r>
              <a:r>
                <a:rPr lang="en-US" altLang="zh-TW" sz="2800" dirty="0"/>
                <a:t>9</a:t>
              </a:r>
            </a:p>
            <a:p>
              <a:pPr>
                <a:spcAft>
                  <a:spcPts val="1200"/>
                </a:spcAft>
              </a:pPr>
              <a:r>
                <a:rPr lang="en-US" altLang="zh-TW" sz="2800" dirty="0"/>
                <a:t>         </a:t>
              </a:r>
              <a:r>
                <a:rPr lang="zh-TW" altLang="en-US" sz="2800" dirty="0"/>
                <a:t>   </a:t>
              </a:r>
              <a:r>
                <a:rPr lang="en-US" altLang="zh-TW" sz="2800" dirty="0"/>
                <a:t>    </a:t>
              </a:r>
              <a:r>
                <a:rPr lang="en-US" altLang="zh-TW" sz="2000" dirty="0"/>
                <a:t>  </a:t>
              </a:r>
              <a:r>
                <a:rPr lang="en-US" altLang="zh-TW" sz="1200" dirty="0"/>
                <a:t> </a:t>
              </a:r>
              <a:r>
                <a:rPr lang="en-US" altLang="zh-TW" sz="2000" dirty="0"/>
                <a:t> </a:t>
              </a:r>
              <a:r>
                <a:rPr lang="en-US" altLang="zh-TW" sz="2800" dirty="0"/>
                <a:t>8</a:t>
              </a:r>
              <a:endParaRPr lang="zh-TW" altLang="en-US" sz="2800" dirty="0"/>
            </a:p>
          </p:txBody>
        </p:sp>
        <p:cxnSp>
          <p:nvCxnSpPr>
            <p:cNvPr id="23" name="直接连接符 22">
              <a:extLst>
                <a:ext uri="{FF2B5EF4-FFF2-40B4-BE49-F238E27FC236}">
                  <a16:creationId xmlns:a16="http://schemas.microsoft.com/office/drawing/2014/main" id="{6CBC2129-274A-0ACA-BB0F-C33E1EF2A3EE}"/>
                </a:ext>
              </a:extLst>
            </p:cNvPr>
            <p:cNvCxnSpPr/>
            <p:nvPr/>
          </p:nvCxnSpPr>
          <p:spPr>
            <a:xfrm>
              <a:off x="1749537" y="3292021"/>
              <a:ext cx="2181224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文本框 23">
              <a:extLst>
                <a:ext uri="{FF2B5EF4-FFF2-40B4-BE49-F238E27FC236}">
                  <a16:creationId xmlns:a16="http://schemas.microsoft.com/office/drawing/2014/main" id="{76748795-4DE9-CB35-F2EE-E7B156FD01DC}"/>
                </a:ext>
              </a:extLst>
            </p:cNvPr>
            <p:cNvSpPr txBox="1"/>
            <p:nvPr/>
          </p:nvSpPr>
          <p:spPr>
            <a:xfrm>
              <a:off x="3152585" y="1884157"/>
              <a:ext cx="576000" cy="576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txBody>
            <a:bodyPr wrap="square" lIns="0" tIns="0" rIns="0" bIns="0" rtlCol="0" anchor="ctr" anchorCtr="0">
              <a:spAutoFit/>
            </a:bodyPr>
            <a:lstStyle/>
            <a:p>
              <a:endParaRPr lang="zh-TW" altLang="en-US" dirty="0"/>
            </a:p>
          </p:txBody>
        </p:sp>
        <p:sp>
          <p:nvSpPr>
            <p:cNvPr id="27" name="文本框 26">
              <a:extLst>
                <a:ext uri="{FF2B5EF4-FFF2-40B4-BE49-F238E27FC236}">
                  <a16:creationId xmlns:a16="http://schemas.microsoft.com/office/drawing/2014/main" id="{3939C3D3-72E6-14BD-4FCB-453C4AE5AFEC}"/>
                </a:ext>
              </a:extLst>
            </p:cNvPr>
            <p:cNvSpPr txBox="1"/>
            <p:nvPr/>
          </p:nvSpPr>
          <p:spPr>
            <a:xfrm>
              <a:off x="2416910" y="3394093"/>
              <a:ext cx="576000" cy="576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txBody>
            <a:bodyPr wrap="square" lIns="0" tIns="0" rIns="0" bIns="0" rtlCol="0" anchor="ctr" anchorCtr="0">
              <a:spAutoFit/>
            </a:bodyPr>
            <a:lstStyle/>
            <a:p>
              <a:endParaRPr lang="zh-TW" altLang="en-US" dirty="0"/>
            </a:p>
          </p:txBody>
        </p:sp>
      </p:grpSp>
      <p:sp>
        <p:nvSpPr>
          <p:cNvPr id="35" name="矩形: 圆角 34">
            <a:extLst>
              <a:ext uri="{FF2B5EF4-FFF2-40B4-BE49-F238E27FC236}">
                <a16:creationId xmlns:a16="http://schemas.microsoft.com/office/drawing/2014/main" id="{94580B9C-AC13-7882-9837-D1D6701DB601}"/>
              </a:ext>
            </a:extLst>
          </p:cNvPr>
          <p:cNvSpPr/>
          <p:nvPr/>
        </p:nvSpPr>
        <p:spPr>
          <a:xfrm>
            <a:off x="3226190" y="1933574"/>
            <a:ext cx="672445" cy="2054221"/>
          </a:xfrm>
          <a:prstGeom prst="round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36" name="直接箭头连接符 35">
            <a:extLst>
              <a:ext uri="{FF2B5EF4-FFF2-40B4-BE49-F238E27FC236}">
                <a16:creationId xmlns:a16="http://schemas.microsoft.com/office/drawing/2014/main" id="{8B0A187C-DBC3-EA19-CF78-79F8FB821A9F}"/>
              </a:ext>
            </a:extLst>
          </p:cNvPr>
          <p:cNvCxnSpPr>
            <a:cxnSpLocks/>
          </p:cNvCxnSpPr>
          <p:nvPr/>
        </p:nvCxnSpPr>
        <p:spPr>
          <a:xfrm>
            <a:off x="3913020" y="2380086"/>
            <a:ext cx="480438" cy="0"/>
          </a:xfrm>
          <a:prstGeom prst="straightConnector1">
            <a:avLst/>
          </a:prstGeom>
          <a:ln w="28575">
            <a:solidFill>
              <a:srgbClr val="FF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4" name="组合 63">
            <a:extLst>
              <a:ext uri="{FF2B5EF4-FFF2-40B4-BE49-F238E27FC236}">
                <a16:creationId xmlns:a16="http://schemas.microsoft.com/office/drawing/2014/main" id="{5875BB22-3642-E41F-A2E9-476049AAA282}"/>
              </a:ext>
            </a:extLst>
          </p:cNvPr>
          <p:cNvGrpSpPr/>
          <p:nvPr/>
        </p:nvGrpSpPr>
        <p:grpSpPr>
          <a:xfrm>
            <a:off x="5227366" y="3096518"/>
            <a:ext cx="2621233" cy="445827"/>
            <a:chOff x="5015415" y="2656403"/>
            <a:chExt cx="2621233" cy="445827"/>
          </a:xfrm>
        </p:grpSpPr>
        <p:sp>
          <p:nvSpPr>
            <p:cNvPr id="42" name="文本框 41">
              <a:extLst>
                <a:ext uri="{FF2B5EF4-FFF2-40B4-BE49-F238E27FC236}">
                  <a16:creationId xmlns:a16="http://schemas.microsoft.com/office/drawing/2014/main" id="{57A17238-3826-745E-7BC4-3E6169B40DC8}"/>
                </a:ext>
              </a:extLst>
            </p:cNvPr>
            <p:cNvSpPr txBox="1"/>
            <p:nvPr/>
          </p:nvSpPr>
          <p:spPr>
            <a:xfrm>
              <a:off x="5284559" y="2670230"/>
              <a:ext cx="432000" cy="432000"/>
            </a:xfrm>
            <a:prstGeom prst="rect">
              <a:avLst/>
            </a:prstGeom>
            <a:noFill/>
            <a:ln w="19050">
              <a:solidFill>
                <a:srgbClr val="FF00FF"/>
              </a:solidFill>
            </a:ln>
          </p:spPr>
          <p:txBody>
            <a:bodyPr wrap="square" lIns="0" tIns="0" rIns="0" bIns="0" rtlCol="0" anchor="ctr" anchorCtr="0">
              <a:spAutoFit/>
            </a:bodyPr>
            <a:lstStyle/>
            <a:p>
              <a:endParaRPr lang="zh-TW" altLang="en-US" dirty="0"/>
            </a:p>
          </p:txBody>
        </p:sp>
        <p:sp>
          <p:nvSpPr>
            <p:cNvPr id="43" name="文本框 42">
              <a:extLst>
                <a:ext uri="{FF2B5EF4-FFF2-40B4-BE49-F238E27FC236}">
                  <a16:creationId xmlns:a16="http://schemas.microsoft.com/office/drawing/2014/main" id="{63940261-1F08-B3B5-87B0-30AE936FDB47}"/>
                </a:ext>
              </a:extLst>
            </p:cNvPr>
            <p:cNvSpPr txBox="1"/>
            <p:nvPr/>
          </p:nvSpPr>
          <p:spPr>
            <a:xfrm>
              <a:off x="5015415" y="2656403"/>
              <a:ext cx="2621233" cy="430887"/>
            </a:xfrm>
            <a:prstGeom prst="rect">
              <a:avLst/>
            </a:prstGeom>
            <a:noFill/>
            <a:ln w="19050">
              <a:noFill/>
            </a:ln>
          </p:spPr>
          <p:txBody>
            <a:bodyPr wrap="square" lIns="0" tIns="0" rIns="0" bIns="0" rtlCol="0" anchor="ctr" anchorCtr="0">
              <a:spAutoFit/>
            </a:bodyPr>
            <a:lstStyle/>
            <a:p>
              <a:r>
                <a:rPr lang="en-US" altLang="zh-TW" sz="2800" dirty="0">
                  <a:solidFill>
                    <a:srgbClr val="FF00FF"/>
                  </a:solidFill>
                </a:rPr>
                <a:t>          = 18 </a:t>
              </a:r>
              <a:r>
                <a:rPr lang="zh-TW" altLang="en-US" sz="2800" dirty="0">
                  <a:solidFill>
                    <a:srgbClr val="FF00FF"/>
                  </a:solidFill>
                </a:rPr>
                <a:t>－</a:t>
              </a:r>
              <a:r>
                <a:rPr lang="en-US" altLang="zh-TW" sz="2800" dirty="0">
                  <a:solidFill>
                    <a:srgbClr val="FF00FF"/>
                  </a:solidFill>
                </a:rPr>
                <a:t> 9 </a:t>
              </a:r>
              <a:r>
                <a:rPr lang="zh-TW" altLang="en-US" sz="2800" dirty="0">
                  <a:solidFill>
                    <a:srgbClr val="FF00FF"/>
                  </a:solidFill>
                </a:rPr>
                <a:t>　</a:t>
              </a:r>
            </a:p>
          </p:txBody>
        </p:sp>
      </p:grpSp>
      <p:grpSp>
        <p:nvGrpSpPr>
          <p:cNvPr id="65" name="组合 64">
            <a:extLst>
              <a:ext uri="{FF2B5EF4-FFF2-40B4-BE49-F238E27FC236}">
                <a16:creationId xmlns:a16="http://schemas.microsoft.com/office/drawing/2014/main" id="{C00F5116-8D3F-6D3A-3723-53FAC3100BF1}"/>
              </a:ext>
            </a:extLst>
          </p:cNvPr>
          <p:cNvGrpSpPr/>
          <p:nvPr/>
        </p:nvGrpSpPr>
        <p:grpSpPr>
          <a:xfrm>
            <a:off x="5238831" y="3648596"/>
            <a:ext cx="1597195" cy="432000"/>
            <a:chOff x="4738995" y="3270408"/>
            <a:chExt cx="1597195" cy="432000"/>
          </a:xfrm>
        </p:grpSpPr>
        <p:sp>
          <p:nvSpPr>
            <p:cNvPr id="44" name="文本框 43">
              <a:extLst>
                <a:ext uri="{FF2B5EF4-FFF2-40B4-BE49-F238E27FC236}">
                  <a16:creationId xmlns:a16="http://schemas.microsoft.com/office/drawing/2014/main" id="{CFC66B71-96A3-A7EF-909C-1665F72D32A3}"/>
                </a:ext>
              </a:extLst>
            </p:cNvPr>
            <p:cNvSpPr txBox="1"/>
            <p:nvPr/>
          </p:nvSpPr>
          <p:spPr>
            <a:xfrm>
              <a:off x="5015416" y="3270408"/>
              <a:ext cx="432000" cy="432000"/>
            </a:xfrm>
            <a:prstGeom prst="rect">
              <a:avLst/>
            </a:prstGeom>
            <a:noFill/>
            <a:ln w="19050">
              <a:solidFill>
                <a:srgbClr val="FF00FF"/>
              </a:solidFill>
            </a:ln>
          </p:spPr>
          <p:txBody>
            <a:bodyPr wrap="square" lIns="0" tIns="0" rIns="0" bIns="0" rtlCol="0" anchor="ctr" anchorCtr="0">
              <a:spAutoFit/>
            </a:bodyPr>
            <a:lstStyle/>
            <a:p>
              <a:endParaRPr lang="zh-TW" altLang="en-US" dirty="0"/>
            </a:p>
          </p:txBody>
        </p:sp>
        <p:sp>
          <p:nvSpPr>
            <p:cNvPr id="45" name="文本框 44">
              <a:extLst>
                <a:ext uri="{FF2B5EF4-FFF2-40B4-BE49-F238E27FC236}">
                  <a16:creationId xmlns:a16="http://schemas.microsoft.com/office/drawing/2014/main" id="{12AD1497-0222-C6CB-D70F-D7ABF9D5B509}"/>
                </a:ext>
              </a:extLst>
            </p:cNvPr>
            <p:cNvSpPr txBox="1"/>
            <p:nvPr/>
          </p:nvSpPr>
          <p:spPr>
            <a:xfrm>
              <a:off x="4738995" y="3270408"/>
              <a:ext cx="1597195" cy="430887"/>
            </a:xfrm>
            <a:prstGeom prst="rect">
              <a:avLst/>
            </a:prstGeom>
            <a:noFill/>
            <a:ln w="19050">
              <a:noFill/>
            </a:ln>
          </p:spPr>
          <p:txBody>
            <a:bodyPr wrap="square" lIns="0" tIns="0" rIns="0" bIns="0" rtlCol="0" anchor="ctr" anchorCtr="0">
              <a:spAutoFit/>
            </a:bodyPr>
            <a:lstStyle/>
            <a:p>
              <a:r>
                <a:rPr lang="en-US" altLang="zh-TW" sz="2800" dirty="0">
                  <a:solidFill>
                    <a:srgbClr val="FF00FF"/>
                  </a:solidFill>
                </a:rPr>
                <a:t>          = 9</a:t>
              </a:r>
              <a:endParaRPr lang="zh-TW" altLang="en-US" sz="2800" dirty="0">
                <a:solidFill>
                  <a:srgbClr val="FF00FF"/>
                </a:solidFill>
              </a:endParaRPr>
            </a:p>
          </p:txBody>
        </p:sp>
      </p:grpSp>
      <p:sp>
        <p:nvSpPr>
          <p:cNvPr id="46" name="文本框 45">
            <a:extLst>
              <a:ext uri="{FF2B5EF4-FFF2-40B4-BE49-F238E27FC236}">
                <a16:creationId xmlns:a16="http://schemas.microsoft.com/office/drawing/2014/main" id="{D6FB1D37-1CA0-3B40-7699-9F85402F4F93}"/>
              </a:ext>
            </a:extLst>
          </p:cNvPr>
          <p:cNvSpPr txBox="1"/>
          <p:nvPr/>
        </p:nvSpPr>
        <p:spPr>
          <a:xfrm>
            <a:off x="3347298" y="2003475"/>
            <a:ext cx="4863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>
                <a:solidFill>
                  <a:srgbClr val="FF0000"/>
                </a:solidFill>
                <a:ea typeface="DFKai-SB" panose="03000509000000000000" pitchFamily="65" charset="-120"/>
              </a:rPr>
              <a:t>9</a:t>
            </a:r>
            <a:endParaRPr lang="en-US" altLang="zh-CN" sz="2800" dirty="0">
              <a:solidFill>
                <a:srgbClr val="FF0000"/>
              </a:solidFill>
              <a:ea typeface="DFKai-SB" panose="03000509000000000000" pitchFamily="65" charset="-120"/>
            </a:endParaRPr>
          </a:p>
        </p:txBody>
      </p:sp>
      <p:sp>
        <p:nvSpPr>
          <p:cNvPr id="47" name="矩形: 圆角 46">
            <a:extLst>
              <a:ext uri="{FF2B5EF4-FFF2-40B4-BE49-F238E27FC236}">
                <a16:creationId xmlns:a16="http://schemas.microsoft.com/office/drawing/2014/main" id="{8593DF82-150C-2108-8FE3-A7200A4EA083}"/>
              </a:ext>
            </a:extLst>
          </p:cNvPr>
          <p:cNvSpPr/>
          <p:nvPr/>
        </p:nvSpPr>
        <p:spPr>
          <a:xfrm>
            <a:off x="2439550" y="1945007"/>
            <a:ext cx="741812" cy="2232545"/>
          </a:xfrm>
          <a:prstGeom prst="round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48" name="直接箭头连接符 47">
            <a:extLst>
              <a:ext uri="{FF2B5EF4-FFF2-40B4-BE49-F238E27FC236}">
                <a16:creationId xmlns:a16="http://schemas.microsoft.com/office/drawing/2014/main" id="{B37E3389-96B7-DDA8-B08B-3A0E2434D423}"/>
              </a:ext>
            </a:extLst>
          </p:cNvPr>
          <p:cNvCxnSpPr>
            <a:cxnSpLocks/>
          </p:cNvCxnSpPr>
          <p:nvPr/>
        </p:nvCxnSpPr>
        <p:spPr>
          <a:xfrm>
            <a:off x="2827834" y="4171159"/>
            <a:ext cx="0" cy="295744"/>
          </a:xfrm>
          <a:prstGeom prst="straightConnector1">
            <a:avLst/>
          </a:prstGeom>
          <a:ln w="28575">
            <a:solidFill>
              <a:srgbClr val="FF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文本框 56">
            <a:extLst>
              <a:ext uri="{FF2B5EF4-FFF2-40B4-BE49-F238E27FC236}">
                <a16:creationId xmlns:a16="http://schemas.microsoft.com/office/drawing/2014/main" id="{68B60E42-1C61-40A3-1F63-4E785E57212B}"/>
              </a:ext>
            </a:extLst>
          </p:cNvPr>
          <p:cNvSpPr txBox="1"/>
          <p:nvPr/>
        </p:nvSpPr>
        <p:spPr>
          <a:xfrm>
            <a:off x="1673052" y="4532391"/>
            <a:ext cx="3823457" cy="430887"/>
          </a:xfrm>
          <a:prstGeom prst="rect">
            <a:avLst/>
          </a:prstGeom>
          <a:noFill/>
          <a:ln w="19050">
            <a:noFill/>
          </a:ln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zh-TW" altLang="en-US" sz="2800" dirty="0">
                <a:solidFill>
                  <a:srgbClr val="FF00FF"/>
                </a:solidFill>
                <a:ea typeface="DFKai-SB" panose="03000509000000000000" pitchFamily="65" charset="-120"/>
                <a:sym typeface="Wingdings" panose="05000000000000000000" pitchFamily="2" charset="2"/>
              </a:rPr>
              <a:t>個</a:t>
            </a:r>
            <a:r>
              <a:rPr lang="zh-TW" altLang="en-US" sz="2800" dirty="0">
                <a:solidFill>
                  <a:srgbClr val="FF00FF"/>
                </a:solidFill>
                <a:ea typeface="DFKai-SB" panose="03000509000000000000" pitchFamily="65" charset="-120"/>
              </a:rPr>
              <a:t>位進了</a:t>
            </a:r>
            <a:r>
              <a:rPr lang="en-US" altLang="zh-TW" sz="2800" dirty="0">
                <a:solidFill>
                  <a:srgbClr val="FF00FF"/>
                </a:solidFill>
                <a:ea typeface="DFKai-SB" panose="03000509000000000000" pitchFamily="65" charset="-120"/>
              </a:rPr>
              <a:t>1</a:t>
            </a:r>
            <a:r>
              <a:rPr lang="zh-TW" altLang="en-US" sz="2800" dirty="0">
                <a:solidFill>
                  <a:srgbClr val="FF00FF"/>
                </a:solidFill>
                <a:ea typeface="DFKai-SB" panose="03000509000000000000" pitchFamily="65" charset="-120"/>
              </a:rPr>
              <a:t>到十位。</a:t>
            </a:r>
            <a:endParaRPr lang="en-US" altLang="zh-TW" sz="28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61" name="文本框 60">
            <a:extLst>
              <a:ext uri="{FF2B5EF4-FFF2-40B4-BE49-F238E27FC236}">
                <a16:creationId xmlns:a16="http://schemas.microsoft.com/office/drawing/2014/main" id="{6CF12F2D-2C80-81FD-6DBD-352349C40F7F}"/>
              </a:ext>
            </a:extLst>
          </p:cNvPr>
          <p:cNvSpPr txBox="1"/>
          <p:nvPr/>
        </p:nvSpPr>
        <p:spPr>
          <a:xfrm>
            <a:off x="2063828" y="4992455"/>
            <a:ext cx="2731540" cy="430887"/>
          </a:xfrm>
          <a:prstGeom prst="rect">
            <a:avLst/>
          </a:prstGeom>
          <a:noFill/>
          <a:ln w="19050">
            <a:noFill/>
          </a:ln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altLang="zh-TW" sz="2800" dirty="0">
                <a:solidFill>
                  <a:srgbClr val="FF00FF"/>
                </a:solidFill>
              </a:rPr>
              <a:t>2</a:t>
            </a:r>
            <a:r>
              <a:rPr lang="zh-TW" altLang="en-US" sz="2800" dirty="0">
                <a:solidFill>
                  <a:srgbClr val="FF00FF"/>
                </a:solidFill>
              </a:rPr>
              <a:t>＋ </a:t>
            </a:r>
            <a:r>
              <a:rPr lang="en-US" altLang="zh-TW" sz="2800" dirty="0">
                <a:solidFill>
                  <a:srgbClr val="FF00FF"/>
                </a:solidFill>
              </a:rPr>
              <a:t>1</a:t>
            </a:r>
            <a:r>
              <a:rPr lang="zh-TW" altLang="en-US" sz="2800" dirty="0">
                <a:solidFill>
                  <a:srgbClr val="FF00FF"/>
                </a:solidFill>
              </a:rPr>
              <a:t>＋ </a:t>
            </a:r>
            <a:r>
              <a:rPr lang="en-US" altLang="zh-TW" sz="2800" dirty="0">
                <a:solidFill>
                  <a:srgbClr val="00B0F0"/>
                </a:solidFill>
              </a:rPr>
              <a:t>1</a:t>
            </a:r>
            <a:r>
              <a:rPr lang="en-US" altLang="zh-TW" sz="2800" dirty="0">
                <a:solidFill>
                  <a:srgbClr val="FF00FF"/>
                </a:solidFill>
              </a:rPr>
              <a:t> = 4</a:t>
            </a:r>
            <a:endParaRPr lang="zh-TW" altLang="en-US" sz="2800" dirty="0">
              <a:solidFill>
                <a:srgbClr val="FF00FF"/>
              </a:solidFill>
            </a:endParaRPr>
          </a:p>
        </p:txBody>
      </p:sp>
      <p:sp>
        <p:nvSpPr>
          <p:cNvPr id="62" name="文本框 61">
            <a:extLst>
              <a:ext uri="{FF2B5EF4-FFF2-40B4-BE49-F238E27FC236}">
                <a16:creationId xmlns:a16="http://schemas.microsoft.com/office/drawing/2014/main" id="{DAF172B5-CF9F-2AF0-2539-D507913A3E55}"/>
              </a:ext>
            </a:extLst>
          </p:cNvPr>
          <p:cNvSpPr txBox="1"/>
          <p:nvPr/>
        </p:nvSpPr>
        <p:spPr>
          <a:xfrm>
            <a:off x="2636037" y="3504952"/>
            <a:ext cx="4863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>
                <a:solidFill>
                  <a:srgbClr val="FF0000"/>
                </a:solidFill>
                <a:ea typeface="DFKai-SB" panose="03000509000000000000" pitchFamily="65" charset="-120"/>
              </a:rPr>
              <a:t>4</a:t>
            </a:r>
            <a:endParaRPr lang="en-US" altLang="zh-CN" sz="2800" dirty="0">
              <a:solidFill>
                <a:srgbClr val="FF0000"/>
              </a:solidFill>
              <a:ea typeface="DFKai-SB" panose="03000509000000000000" pitchFamily="65" charset="-120"/>
            </a:endParaRPr>
          </a:p>
        </p:txBody>
      </p:sp>
      <p:grpSp>
        <p:nvGrpSpPr>
          <p:cNvPr id="63" name="组合 62">
            <a:extLst>
              <a:ext uri="{FF2B5EF4-FFF2-40B4-BE49-F238E27FC236}">
                <a16:creationId xmlns:a16="http://schemas.microsoft.com/office/drawing/2014/main" id="{4E0ECF4B-D358-381D-A12C-BB962F149728}"/>
              </a:ext>
            </a:extLst>
          </p:cNvPr>
          <p:cNvGrpSpPr/>
          <p:nvPr/>
        </p:nvGrpSpPr>
        <p:grpSpPr>
          <a:xfrm>
            <a:off x="4103429" y="2652951"/>
            <a:ext cx="3224989" cy="446940"/>
            <a:chOff x="3779328" y="2149702"/>
            <a:chExt cx="3224989" cy="446940"/>
          </a:xfrm>
        </p:grpSpPr>
        <p:sp>
          <p:nvSpPr>
            <p:cNvPr id="40" name="文本框 39">
              <a:extLst>
                <a:ext uri="{FF2B5EF4-FFF2-40B4-BE49-F238E27FC236}">
                  <a16:creationId xmlns:a16="http://schemas.microsoft.com/office/drawing/2014/main" id="{2FB40A6B-81EF-A005-01FB-D1D14F161C87}"/>
                </a:ext>
              </a:extLst>
            </p:cNvPr>
            <p:cNvSpPr txBox="1"/>
            <p:nvPr/>
          </p:nvSpPr>
          <p:spPr>
            <a:xfrm>
              <a:off x="4471266" y="2164642"/>
              <a:ext cx="432000" cy="432000"/>
            </a:xfrm>
            <a:prstGeom prst="rect">
              <a:avLst/>
            </a:prstGeom>
            <a:noFill/>
            <a:ln w="19050">
              <a:solidFill>
                <a:srgbClr val="FF00FF"/>
              </a:solidFill>
            </a:ln>
          </p:spPr>
          <p:txBody>
            <a:bodyPr wrap="square" lIns="0" tIns="0" rIns="0" bIns="0" rtlCol="0" anchor="ctr" anchorCtr="0">
              <a:spAutoFit/>
            </a:bodyPr>
            <a:lstStyle/>
            <a:p>
              <a:endParaRPr lang="zh-TW" altLang="en-US" dirty="0"/>
            </a:p>
          </p:txBody>
        </p:sp>
        <p:sp>
          <p:nvSpPr>
            <p:cNvPr id="41" name="文本框 40">
              <a:extLst>
                <a:ext uri="{FF2B5EF4-FFF2-40B4-BE49-F238E27FC236}">
                  <a16:creationId xmlns:a16="http://schemas.microsoft.com/office/drawing/2014/main" id="{416628C8-080D-BB1E-C4C2-9D50BB76D20B}"/>
                </a:ext>
              </a:extLst>
            </p:cNvPr>
            <p:cNvSpPr txBox="1"/>
            <p:nvPr/>
          </p:nvSpPr>
          <p:spPr>
            <a:xfrm>
              <a:off x="3779328" y="2149702"/>
              <a:ext cx="3224989" cy="430887"/>
            </a:xfrm>
            <a:prstGeom prst="rect">
              <a:avLst/>
            </a:prstGeom>
            <a:noFill/>
            <a:ln w="19050">
              <a:noFill/>
            </a:ln>
          </p:spPr>
          <p:txBody>
            <a:bodyPr wrap="square" lIns="0" tIns="0" rIns="0" bIns="0" rtlCol="0" anchor="ctr" anchorCtr="0">
              <a:spAutoFit/>
            </a:bodyPr>
            <a:lstStyle/>
            <a:p>
              <a:r>
                <a:rPr lang="zh-TW" altLang="en-US" sz="2800" dirty="0">
                  <a:solidFill>
                    <a:srgbClr val="FF00FF"/>
                  </a:solidFill>
                </a:rPr>
                <a:t>　　　  ＋ </a:t>
              </a:r>
              <a:r>
                <a:rPr lang="en-US" altLang="zh-TW" sz="2800" dirty="0">
                  <a:solidFill>
                    <a:srgbClr val="FF00FF"/>
                  </a:solidFill>
                </a:rPr>
                <a:t>9</a:t>
              </a:r>
              <a:r>
                <a:rPr lang="zh-TW" altLang="en-US" sz="2800" dirty="0">
                  <a:solidFill>
                    <a:srgbClr val="FF00FF"/>
                  </a:solidFill>
                </a:rPr>
                <a:t> </a:t>
              </a:r>
              <a:r>
                <a:rPr lang="en-US" altLang="zh-TW" sz="2800" dirty="0">
                  <a:solidFill>
                    <a:srgbClr val="FF00FF"/>
                  </a:solidFill>
                </a:rPr>
                <a:t>= 18</a:t>
              </a:r>
              <a:endParaRPr lang="zh-TW" altLang="en-US" sz="2800" dirty="0">
                <a:solidFill>
                  <a:srgbClr val="FF00FF"/>
                </a:solidFill>
              </a:endParaRPr>
            </a:p>
          </p:txBody>
        </p:sp>
      </p:grpSp>
      <p:sp>
        <p:nvSpPr>
          <p:cNvPr id="25" name="文本框 24">
            <a:extLst>
              <a:ext uri="{FF2B5EF4-FFF2-40B4-BE49-F238E27FC236}">
                <a16:creationId xmlns:a16="http://schemas.microsoft.com/office/drawing/2014/main" id="{0142B0A4-84FB-A896-513F-0C0BA7ED5F12}"/>
              </a:ext>
            </a:extLst>
          </p:cNvPr>
          <p:cNvSpPr txBox="1"/>
          <p:nvPr/>
        </p:nvSpPr>
        <p:spPr>
          <a:xfrm>
            <a:off x="2927642" y="2943147"/>
            <a:ext cx="4863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>
                <a:solidFill>
                  <a:srgbClr val="00B0F0"/>
                </a:solidFill>
                <a:ea typeface="DFKai-SB" panose="03000509000000000000" pitchFamily="65" charset="-120"/>
              </a:rPr>
              <a:t>1</a:t>
            </a:r>
            <a:endParaRPr lang="en-US" altLang="zh-CN" sz="2000" dirty="0">
              <a:solidFill>
                <a:srgbClr val="00B0F0"/>
              </a:solidFill>
              <a:ea typeface="DFKai-SB" panose="03000509000000000000" pitchFamily="65" charset="-120"/>
            </a:endParaRPr>
          </a:p>
        </p:txBody>
      </p:sp>
      <p:sp>
        <p:nvSpPr>
          <p:cNvPr id="26" name="文本框 25">
            <a:extLst>
              <a:ext uri="{FF2B5EF4-FFF2-40B4-BE49-F238E27FC236}">
                <a16:creationId xmlns:a16="http://schemas.microsoft.com/office/drawing/2014/main" id="{749EC139-01EC-187E-2E3F-7A8EF82757B2}"/>
              </a:ext>
            </a:extLst>
          </p:cNvPr>
          <p:cNvSpPr txBox="1"/>
          <p:nvPr/>
        </p:nvSpPr>
        <p:spPr>
          <a:xfrm>
            <a:off x="4445523" y="2171660"/>
            <a:ext cx="4076357" cy="430887"/>
          </a:xfrm>
          <a:prstGeom prst="rect">
            <a:avLst/>
          </a:prstGeom>
          <a:noFill/>
          <a:ln w="19050">
            <a:noFill/>
          </a:ln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altLang="zh-TW" sz="2800" dirty="0">
                <a:solidFill>
                  <a:srgbClr val="FF00FF"/>
                </a:solidFill>
                <a:sym typeface="Wingdings" panose="05000000000000000000" pitchFamily="2" charset="2"/>
              </a:rPr>
              <a:t></a:t>
            </a:r>
            <a:r>
              <a:rPr lang="en-US" altLang="zh-TW" sz="2800" dirty="0">
                <a:solidFill>
                  <a:srgbClr val="FF00FF"/>
                </a:solidFill>
              </a:rPr>
              <a:t>9</a:t>
            </a:r>
            <a:r>
              <a:rPr lang="zh-TW" altLang="en-US" sz="2800" dirty="0">
                <a:solidFill>
                  <a:srgbClr val="FF00FF"/>
                </a:solidFill>
              </a:rPr>
              <a:t>＞</a:t>
            </a:r>
            <a:r>
              <a:rPr lang="en-US" altLang="zh-TW" sz="2800" dirty="0">
                <a:solidFill>
                  <a:srgbClr val="FF00FF"/>
                </a:solidFill>
              </a:rPr>
              <a:t>8</a:t>
            </a:r>
            <a:r>
              <a:rPr lang="zh-TW" altLang="en-US" sz="2800" dirty="0">
                <a:solidFill>
                  <a:srgbClr val="FF00FF"/>
                </a:solidFill>
              </a:rPr>
              <a:t>，</a:t>
            </a:r>
            <a:r>
              <a:rPr lang="zh-TW" altLang="en-US" sz="2800" dirty="0">
                <a:solidFill>
                  <a:srgbClr val="FF00FF"/>
                </a:solidFill>
                <a:ea typeface="DFKai-SB" panose="03000509000000000000" pitchFamily="65" charset="-120"/>
              </a:rPr>
              <a:t>即進了</a:t>
            </a:r>
            <a:r>
              <a:rPr lang="en-US" altLang="zh-TW" sz="2800" dirty="0">
                <a:solidFill>
                  <a:srgbClr val="FF00FF"/>
                </a:solidFill>
                <a:ea typeface="DFKai-SB" panose="03000509000000000000" pitchFamily="65" charset="-120"/>
              </a:rPr>
              <a:t>1</a:t>
            </a:r>
            <a:r>
              <a:rPr lang="zh-TW" altLang="en-US" sz="2800" dirty="0">
                <a:solidFill>
                  <a:srgbClr val="FF00FF"/>
                </a:solidFill>
                <a:ea typeface="DFKai-SB" panose="03000509000000000000" pitchFamily="65" charset="-120"/>
              </a:rPr>
              <a:t>到十位。</a:t>
            </a:r>
            <a:endParaRPr lang="zh-TW" altLang="en-US" sz="2800" dirty="0">
              <a:solidFill>
                <a:srgbClr val="FF00FF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57848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3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8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5" grpId="1" animBg="1"/>
      <p:bldP spid="46" grpId="0"/>
      <p:bldP spid="47" grpId="0" animBg="1"/>
      <p:bldP spid="47" grpId="1" animBg="1"/>
      <p:bldP spid="57" grpId="0"/>
      <p:bldP spid="57" grpId="1"/>
      <p:bldP spid="61" grpId="0"/>
      <p:bldP spid="61" grpId="1"/>
      <p:bldP spid="62" grpId="0"/>
      <p:bldP spid="25" grpId="0"/>
      <p:bldP spid="25" grpId="1"/>
      <p:bldP spid="26" grpId="0"/>
      <p:bldP spid="26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矩形 24">
            <a:extLst>
              <a:ext uri="{FF2B5EF4-FFF2-40B4-BE49-F238E27FC236}">
                <a16:creationId xmlns:a16="http://schemas.microsoft.com/office/drawing/2014/main" id="{59A36520-3610-44E9-B95D-240F733B9AE2}"/>
              </a:ext>
            </a:extLst>
          </p:cNvPr>
          <p:cNvSpPr/>
          <p:nvPr/>
        </p:nvSpPr>
        <p:spPr>
          <a:xfrm>
            <a:off x="1699604" y="3287471"/>
            <a:ext cx="4957674" cy="396000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矩形 22">
            <a:extLst>
              <a:ext uri="{FF2B5EF4-FFF2-40B4-BE49-F238E27FC236}">
                <a16:creationId xmlns:a16="http://schemas.microsoft.com/office/drawing/2014/main" id="{A99CACA1-9FDA-DE7D-7EA6-6C02E7D8CDD2}"/>
              </a:ext>
            </a:extLst>
          </p:cNvPr>
          <p:cNvSpPr/>
          <p:nvPr/>
        </p:nvSpPr>
        <p:spPr>
          <a:xfrm>
            <a:off x="2276474" y="1385670"/>
            <a:ext cx="2809083" cy="396000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3294E709-DBF0-41DE-B614-4A42346381A0}"/>
              </a:ext>
            </a:extLst>
          </p:cNvPr>
          <p:cNvSpPr txBox="1"/>
          <p:nvPr/>
        </p:nvSpPr>
        <p:spPr>
          <a:xfrm>
            <a:off x="562266" y="1308100"/>
            <a:ext cx="8581734" cy="30290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ea typeface="DFKai-SB" panose="03000509000000000000" pitchFamily="65" charset="-120"/>
              </a:rPr>
              <a:t>36. </a:t>
            </a:r>
            <a:r>
              <a:rPr lang="zh-TW" altLang="en-US" sz="2800" dirty="0">
                <a:ea typeface="DFKai-SB" panose="03000509000000000000" pitchFamily="65" charset="-120"/>
              </a:rPr>
              <a:t>電器城今天的營業時間是                  </a:t>
            </a:r>
            <a:r>
              <a:rPr lang="zh-CN" altLang="en-US" sz="2800" dirty="0">
                <a:ea typeface="DFKai-SB" panose="03000509000000000000" pitchFamily="65" charset="-120"/>
              </a:rPr>
              <a:t>至                  。</a:t>
            </a:r>
            <a:endParaRPr lang="en-US" altLang="zh-CN" sz="2800" dirty="0">
              <a:ea typeface="DFKai-SB" panose="03000509000000000000" pitchFamily="65" charset="-120"/>
            </a:endParaRPr>
          </a:p>
          <a:p>
            <a:endParaRPr lang="en-US" altLang="zh-CN" sz="2800" dirty="0">
              <a:ea typeface="DFKai-SB" panose="03000509000000000000" pitchFamily="65" charset="-120"/>
            </a:endParaRPr>
          </a:p>
          <a:p>
            <a:pPr>
              <a:lnSpc>
                <a:spcPts val="2500"/>
              </a:lnSpc>
            </a:pPr>
            <a:endParaRPr lang="en-US" altLang="zh-CN" sz="2800" dirty="0">
              <a:ea typeface="DFKai-SB" panose="03000509000000000000" pitchFamily="65" charset="-120"/>
            </a:endParaRPr>
          </a:p>
          <a:p>
            <a:pPr>
              <a:spcAft>
                <a:spcPts val="2400"/>
              </a:spcAft>
            </a:pPr>
            <a:r>
              <a:rPr lang="en-US" altLang="zh-CN" sz="2800" dirty="0">
                <a:ea typeface="DFKai-SB" panose="03000509000000000000" pitchFamily="65" charset="-120"/>
              </a:rPr>
              <a:t>       (a)</a:t>
            </a:r>
            <a:r>
              <a:rPr lang="zh-TW" altLang="en-US" sz="2800" dirty="0">
                <a:ea typeface="DFKai-SB" panose="03000509000000000000" pitchFamily="65" charset="-120"/>
              </a:rPr>
              <a:t> 電器城今天共營業</a:t>
            </a:r>
            <a:r>
              <a:rPr lang="zh-TW" altLang="en-US" sz="2800" u="sng" dirty="0">
                <a:ea typeface="DFKai-SB" panose="03000509000000000000" pitchFamily="65" charset="-120"/>
              </a:rPr>
              <a:t>                  </a:t>
            </a:r>
            <a:r>
              <a:rPr lang="zh-TW" altLang="en-US" sz="2800" dirty="0">
                <a:ea typeface="DFKai-SB" panose="03000509000000000000" pitchFamily="65" charset="-120"/>
              </a:rPr>
              <a:t>小時。</a:t>
            </a:r>
            <a:endParaRPr lang="en-US" altLang="zh-CN" sz="2800" dirty="0">
              <a:ea typeface="DFKai-SB" panose="03000509000000000000" pitchFamily="65" charset="-120"/>
            </a:endParaRPr>
          </a:p>
          <a:p>
            <a:pPr>
              <a:spcAft>
                <a:spcPts val="1200"/>
              </a:spcAft>
            </a:pPr>
            <a:r>
              <a:rPr lang="en-US" altLang="zh-CN" sz="2800" dirty="0">
                <a:ea typeface="DFKai-SB" panose="03000509000000000000" pitchFamily="65" charset="-120"/>
              </a:rPr>
              <a:t>       (b) </a:t>
            </a:r>
            <a:r>
              <a:rPr lang="zh-TW" altLang="en-US" sz="2800" dirty="0">
                <a:ea typeface="DFKai-SB" panose="03000509000000000000" pitchFamily="65" charset="-120"/>
              </a:rPr>
              <a:t>昨天比今天晚了</a:t>
            </a:r>
            <a:r>
              <a:rPr lang="en-US" altLang="zh-TW" sz="2800" dirty="0">
                <a:ea typeface="DFKai-SB" panose="03000509000000000000" pitchFamily="65" charset="-120"/>
              </a:rPr>
              <a:t>1 </a:t>
            </a:r>
            <a:r>
              <a:rPr lang="zh-TW" altLang="en-US" sz="2800" dirty="0">
                <a:ea typeface="DFKai-SB" panose="03000509000000000000" pitchFamily="65" charset="-120"/>
              </a:rPr>
              <a:t>小時結束營業，即電器城</a:t>
            </a:r>
            <a:endParaRPr lang="en-US" altLang="zh-TW" sz="2800" dirty="0">
              <a:ea typeface="DFKai-SB" panose="03000509000000000000" pitchFamily="65" charset="-120"/>
            </a:endParaRPr>
          </a:p>
          <a:p>
            <a:r>
              <a:rPr lang="en-US" altLang="zh-TW" sz="2800" dirty="0">
                <a:ea typeface="DFKai-SB" panose="03000509000000000000" pitchFamily="65" charset="-120"/>
              </a:rPr>
              <a:t>             </a:t>
            </a:r>
            <a:r>
              <a:rPr lang="zh-TW" altLang="en-US" sz="2800" dirty="0">
                <a:ea typeface="DFKai-SB" panose="03000509000000000000" pitchFamily="65" charset="-120"/>
              </a:rPr>
              <a:t>昨天在</a:t>
            </a:r>
            <a:r>
              <a:rPr lang="zh-TW" altLang="en-US" sz="2800" u="sng" dirty="0">
                <a:ea typeface="DFKai-SB" panose="03000509000000000000" pitchFamily="65" charset="-120"/>
              </a:rPr>
              <a:t>                    </a:t>
            </a:r>
            <a:r>
              <a:rPr lang="zh-TW" altLang="en-US" sz="2800" dirty="0">
                <a:ea typeface="DFKai-SB" panose="03000509000000000000" pitchFamily="65" charset="-120"/>
              </a:rPr>
              <a:t>結束營業。</a:t>
            </a:r>
            <a:endParaRPr lang="en-US" altLang="zh-CN" sz="2800" dirty="0">
              <a:ea typeface="DFKai-SB" panose="03000509000000000000" pitchFamily="65" charset="-120"/>
            </a:endParaRPr>
          </a:p>
        </p:txBody>
      </p:sp>
      <p:sp>
        <p:nvSpPr>
          <p:cNvPr id="29" name="文本框 28">
            <a:extLst>
              <a:ext uri="{FF2B5EF4-FFF2-40B4-BE49-F238E27FC236}">
                <a16:creationId xmlns:a16="http://schemas.microsoft.com/office/drawing/2014/main" id="{251180C9-7F25-4E09-BE24-999C5C0845A9}"/>
              </a:ext>
            </a:extLst>
          </p:cNvPr>
          <p:cNvSpPr txBox="1"/>
          <p:nvPr/>
        </p:nvSpPr>
        <p:spPr>
          <a:xfrm>
            <a:off x="5099767" y="2481643"/>
            <a:ext cx="6772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</a:rPr>
              <a:t>9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0288F75B-97BF-3F90-AD67-909331C895C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473" r="6440" b="3713"/>
          <a:stretch/>
        </p:blipFill>
        <p:spPr>
          <a:xfrm>
            <a:off x="5112544" y="855610"/>
            <a:ext cx="1480628" cy="1487263"/>
          </a:xfrm>
          <a:prstGeom prst="rect">
            <a:avLst/>
          </a:prstGeom>
        </p:spPr>
      </p:pic>
      <p:pic>
        <p:nvPicPr>
          <p:cNvPr id="6" name="图片 5">
            <a:extLst>
              <a:ext uri="{FF2B5EF4-FFF2-40B4-BE49-F238E27FC236}">
                <a16:creationId xmlns:a16="http://schemas.microsoft.com/office/drawing/2014/main" id="{4876239D-405B-0456-47A4-18966F6DC2FF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7639" t="2602" r="3315" b="2129"/>
          <a:stretch/>
        </p:blipFill>
        <p:spPr>
          <a:xfrm>
            <a:off x="6950962" y="855610"/>
            <a:ext cx="1492953" cy="1487263"/>
          </a:xfrm>
          <a:prstGeom prst="rect">
            <a:avLst/>
          </a:prstGeom>
        </p:spPr>
      </p:pic>
      <p:sp>
        <p:nvSpPr>
          <p:cNvPr id="11" name="椭圆 10">
            <a:extLst>
              <a:ext uri="{FF2B5EF4-FFF2-40B4-BE49-F238E27FC236}">
                <a16:creationId xmlns:a16="http://schemas.microsoft.com/office/drawing/2014/main" id="{5CBE2FBE-EB76-9467-76AA-5E54B2ACE9D7}"/>
              </a:ext>
            </a:extLst>
          </p:cNvPr>
          <p:cNvSpPr/>
          <p:nvPr/>
        </p:nvSpPr>
        <p:spPr>
          <a:xfrm>
            <a:off x="6905626" y="812800"/>
            <a:ext cx="1574800" cy="1558024"/>
          </a:xfrm>
          <a:prstGeom prst="ellipse">
            <a:avLst/>
          </a:prstGeom>
          <a:noFill/>
          <a:ln w="28575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4458A398-3E40-E040-4A3E-4DA4F1A5FEC0}"/>
              </a:ext>
            </a:extLst>
          </p:cNvPr>
          <p:cNvSpPr txBox="1"/>
          <p:nvPr/>
        </p:nvSpPr>
        <p:spPr>
          <a:xfrm>
            <a:off x="3275909" y="3748692"/>
            <a:ext cx="11957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</a:rPr>
              <a:t>8</a:t>
            </a:r>
            <a:r>
              <a:rPr lang="zh-CN" altLang="en-US" sz="2800" dirty="0">
                <a:solidFill>
                  <a:srgbClr val="FF0000"/>
                </a:solidFill>
                <a:ea typeface="DFKai-SB" panose="03000509000000000000" pitchFamily="65" charset="-120"/>
              </a:rPr>
              <a:t>時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5C404257-D1EE-B657-5FF5-B48AA4325411}"/>
              </a:ext>
            </a:extLst>
          </p:cNvPr>
          <p:cNvSpPr txBox="1"/>
          <p:nvPr/>
        </p:nvSpPr>
        <p:spPr>
          <a:xfrm>
            <a:off x="5495253" y="459483"/>
            <a:ext cx="1086889" cy="430887"/>
          </a:xfrm>
          <a:prstGeom prst="rect">
            <a:avLst/>
          </a:prstGeom>
          <a:noFill/>
          <a:ln w="19050">
            <a:noFill/>
          </a:ln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altLang="zh-TW" sz="2800" dirty="0">
                <a:solidFill>
                  <a:srgbClr val="FF00FF"/>
                </a:solidFill>
              </a:rPr>
              <a:t>10</a:t>
            </a:r>
            <a:r>
              <a:rPr lang="zh-CN" altLang="en-US" sz="2800" dirty="0">
                <a:solidFill>
                  <a:srgbClr val="FF00FF"/>
                </a:solidFill>
                <a:ea typeface="DFKai-SB" panose="03000509000000000000" pitchFamily="65" charset="-120"/>
              </a:rPr>
              <a:t>時</a:t>
            </a:r>
            <a:endParaRPr lang="zh-TW" altLang="en-US" sz="28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F43E2E16-6049-1BF8-4DE3-1418EA9E25C6}"/>
              </a:ext>
            </a:extLst>
          </p:cNvPr>
          <p:cNvSpPr txBox="1"/>
          <p:nvPr/>
        </p:nvSpPr>
        <p:spPr>
          <a:xfrm>
            <a:off x="7393537" y="381913"/>
            <a:ext cx="1086889" cy="430887"/>
          </a:xfrm>
          <a:prstGeom prst="rect">
            <a:avLst/>
          </a:prstGeom>
          <a:noFill/>
          <a:ln w="19050">
            <a:noFill/>
          </a:ln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altLang="zh-TW" sz="2800" dirty="0">
                <a:solidFill>
                  <a:srgbClr val="FF00FF"/>
                </a:solidFill>
              </a:rPr>
              <a:t>7</a:t>
            </a:r>
            <a:r>
              <a:rPr lang="zh-CN" altLang="en-US" sz="2800" dirty="0">
                <a:solidFill>
                  <a:srgbClr val="FF00FF"/>
                </a:solidFill>
                <a:ea typeface="DFKai-SB" panose="03000509000000000000" pitchFamily="65" charset="-120"/>
              </a:rPr>
              <a:t>時</a:t>
            </a:r>
            <a:endParaRPr lang="zh-TW" altLang="en-US" sz="28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D59D67F6-293F-10F5-C30B-B28DC7752563}"/>
              </a:ext>
            </a:extLst>
          </p:cNvPr>
          <p:cNvSpPr txBox="1"/>
          <p:nvPr/>
        </p:nvSpPr>
        <p:spPr>
          <a:xfrm>
            <a:off x="1697140" y="4606329"/>
            <a:ext cx="1086889" cy="430887"/>
          </a:xfrm>
          <a:prstGeom prst="rect">
            <a:avLst/>
          </a:prstGeom>
          <a:noFill/>
          <a:ln w="19050">
            <a:noFill/>
          </a:ln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altLang="zh-TW" sz="2800" dirty="0">
                <a:solidFill>
                  <a:srgbClr val="FF00FF"/>
                </a:solidFill>
              </a:rPr>
              <a:t>10</a:t>
            </a:r>
            <a:r>
              <a:rPr lang="zh-CN" altLang="en-US" sz="2800" dirty="0">
                <a:solidFill>
                  <a:srgbClr val="FF00FF"/>
                </a:solidFill>
                <a:ea typeface="DFKai-SB" panose="03000509000000000000" pitchFamily="65" charset="-120"/>
              </a:rPr>
              <a:t>時</a:t>
            </a:r>
            <a:endParaRPr lang="zh-TW" altLang="en-US" sz="28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cxnSp>
        <p:nvCxnSpPr>
          <p:cNvPr id="14" name="直接箭头连接符 13">
            <a:extLst>
              <a:ext uri="{FF2B5EF4-FFF2-40B4-BE49-F238E27FC236}">
                <a16:creationId xmlns:a16="http://schemas.microsoft.com/office/drawing/2014/main" id="{D82CC062-4299-50EA-2DE6-2B632D4B16C0}"/>
              </a:ext>
            </a:extLst>
          </p:cNvPr>
          <p:cNvCxnSpPr>
            <a:cxnSpLocks/>
          </p:cNvCxnSpPr>
          <p:nvPr/>
        </p:nvCxnSpPr>
        <p:spPr>
          <a:xfrm>
            <a:off x="2515684" y="4878924"/>
            <a:ext cx="1358090" cy="0"/>
          </a:xfrm>
          <a:prstGeom prst="straightConnector1">
            <a:avLst/>
          </a:prstGeom>
          <a:ln w="28575">
            <a:solidFill>
              <a:srgbClr val="FF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本框 14">
            <a:extLst>
              <a:ext uri="{FF2B5EF4-FFF2-40B4-BE49-F238E27FC236}">
                <a16:creationId xmlns:a16="http://schemas.microsoft.com/office/drawing/2014/main" id="{00556259-4E64-3553-221C-D97A75C87B9B}"/>
              </a:ext>
            </a:extLst>
          </p:cNvPr>
          <p:cNvSpPr txBox="1"/>
          <p:nvPr/>
        </p:nvSpPr>
        <p:spPr>
          <a:xfrm>
            <a:off x="3928194" y="4650095"/>
            <a:ext cx="1086889" cy="430887"/>
          </a:xfrm>
          <a:prstGeom prst="rect">
            <a:avLst/>
          </a:prstGeom>
          <a:noFill/>
          <a:ln w="19050">
            <a:noFill/>
          </a:ln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altLang="zh-TW" sz="2800" dirty="0">
                <a:solidFill>
                  <a:srgbClr val="FF00FF"/>
                </a:solidFill>
              </a:rPr>
              <a:t>12</a:t>
            </a:r>
            <a:r>
              <a:rPr lang="zh-CN" altLang="en-US" sz="2800" dirty="0">
                <a:solidFill>
                  <a:srgbClr val="FF00FF"/>
                </a:solidFill>
                <a:ea typeface="DFKai-SB" panose="03000509000000000000" pitchFamily="65" charset="-120"/>
              </a:rPr>
              <a:t>時</a:t>
            </a:r>
            <a:endParaRPr lang="zh-TW" altLang="en-US" sz="28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71081DAE-4F47-3926-E04B-DD0F51819CB4}"/>
              </a:ext>
            </a:extLst>
          </p:cNvPr>
          <p:cNvSpPr txBox="1"/>
          <p:nvPr/>
        </p:nvSpPr>
        <p:spPr>
          <a:xfrm>
            <a:off x="2725559" y="4404298"/>
            <a:ext cx="1301936" cy="430887"/>
          </a:xfrm>
          <a:prstGeom prst="rect">
            <a:avLst/>
          </a:prstGeom>
          <a:noFill/>
          <a:ln w="19050">
            <a:noFill/>
          </a:ln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altLang="zh-TW" sz="2800" dirty="0">
                <a:solidFill>
                  <a:srgbClr val="154E7D"/>
                </a:solidFill>
              </a:rPr>
              <a:t>2</a:t>
            </a:r>
            <a:r>
              <a:rPr lang="zh-CN" altLang="en-US" sz="2800" dirty="0">
                <a:solidFill>
                  <a:srgbClr val="154E7D"/>
                </a:solidFill>
                <a:ea typeface="DFKai-SB" panose="03000509000000000000" pitchFamily="65" charset="-120"/>
              </a:rPr>
              <a:t>小時</a:t>
            </a:r>
            <a:endParaRPr lang="zh-TW" altLang="en-US" sz="2800" dirty="0">
              <a:solidFill>
                <a:srgbClr val="154E7D"/>
              </a:solidFill>
              <a:ea typeface="DFKai-SB" panose="03000509000000000000" pitchFamily="65" charset="-120"/>
            </a:endParaRPr>
          </a:p>
        </p:txBody>
      </p:sp>
      <p:cxnSp>
        <p:nvCxnSpPr>
          <p:cNvPr id="19" name="直接箭头连接符 18">
            <a:extLst>
              <a:ext uri="{FF2B5EF4-FFF2-40B4-BE49-F238E27FC236}">
                <a16:creationId xmlns:a16="http://schemas.microsoft.com/office/drawing/2014/main" id="{3045C209-EBFE-65F8-1EFC-48F3F666B7B2}"/>
              </a:ext>
            </a:extLst>
          </p:cNvPr>
          <p:cNvCxnSpPr>
            <a:cxnSpLocks/>
          </p:cNvCxnSpPr>
          <p:nvPr/>
        </p:nvCxnSpPr>
        <p:spPr>
          <a:xfrm>
            <a:off x="4680607" y="4878924"/>
            <a:ext cx="1358090" cy="0"/>
          </a:xfrm>
          <a:prstGeom prst="straightConnector1">
            <a:avLst/>
          </a:prstGeom>
          <a:ln w="28575">
            <a:solidFill>
              <a:srgbClr val="FF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文本框 19">
            <a:extLst>
              <a:ext uri="{FF2B5EF4-FFF2-40B4-BE49-F238E27FC236}">
                <a16:creationId xmlns:a16="http://schemas.microsoft.com/office/drawing/2014/main" id="{661F8A89-4600-725E-18DE-C4C60D56E634}"/>
              </a:ext>
            </a:extLst>
          </p:cNvPr>
          <p:cNvSpPr txBox="1"/>
          <p:nvPr/>
        </p:nvSpPr>
        <p:spPr>
          <a:xfrm>
            <a:off x="6038697" y="4640917"/>
            <a:ext cx="1086889" cy="430887"/>
          </a:xfrm>
          <a:prstGeom prst="rect">
            <a:avLst/>
          </a:prstGeom>
          <a:noFill/>
          <a:ln w="19050">
            <a:noFill/>
          </a:ln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altLang="zh-TW" sz="2800" dirty="0">
                <a:solidFill>
                  <a:srgbClr val="FF00FF"/>
                </a:solidFill>
              </a:rPr>
              <a:t>7</a:t>
            </a:r>
            <a:r>
              <a:rPr lang="zh-CN" altLang="en-US" sz="2800" dirty="0">
                <a:solidFill>
                  <a:srgbClr val="FF00FF"/>
                </a:solidFill>
                <a:ea typeface="DFKai-SB" panose="03000509000000000000" pitchFamily="65" charset="-120"/>
              </a:rPr>
              <a:t>時</a:t>
            </a:r>
            <a:endParaRPr lang="zh-TW" altLang="en-US" sz="28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id="{36D7976F-6760-5639-C396-56CA943E8E56}"/>
              </a:ext>
            </a:extLst>
          </p:cNvPr>
          <p:cNvSpPr txBox="1"/>
          <p:nvPr/>
        </p:nvSpPr>
        <p:spPr>
          <a:xfrm>
            <a:off x="4960664" y="4404853"/>
            <a:ext cx="1301936" cy="430887"/>
          </a:xfrm>
          <a:prstGeom prst="rect">
            <a:avLst/>
          </a:prstGeom>
          <a:noFill/>
          <a:ln w="19050">
            <a:noFill/>
          </a:ln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altLang="zh-TW" sz="2800" dirty="0">
                <a:solidFill>
                  <a:srgbClr val="154E7D"/>
                </a:solidFill>
              </a:rPr>
              <a:t>7</a:t>
            </a:r>
            <a:r>
              <a:rPr lang="zh-CN" altLang="en-US" sz="2800" dirty="0">
                <a:solidFill>
                  <a:srgbClr val="154E7D"/>
                </a:solidFill>
                <a:ea typeface="DFKai-SB" panose="03000509000000000000" pitchFamily="65" charset="-120"/>
              </a:rPr>
              <a:t>小時</a:t>
            </a:r>
            <a:endParaRPr lang="zh-TW" altLang="en-US" sz="2800" dirty="0">
              <a:solidFill>
                <a:srgbClr val="154E7D"/>
              </a:solidFill>
              <a:ea typeface="DFKai-SB" panose="03000509000000000000" pitchFamily="65" charset="-120"/>
            </a:endParaRPr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id="{E0C6801B-985F-6826-83BF-FD2D2BCDA036}"/>
              </a:ext>
            </a:extLst>
          </p:cNvPr>
          <p:cNvSpPr txBox="1"/>
          <p:nvPr/>
        </p:nvSpPr>
        <p:spPr>
          <a:xfrm>
            <a:off x="1665786" y="5249306"/>
            <a:ext cx="4927386" cy="430887"/>
          </a:xfrm>
          <a:prstGeom prst="rect">
            <a:avLst/>
          </a:prstGeom>
          <a:noFill/>
          <a:ln w="19050">
            <a:noFill/>
          </a:ln>
        </p:spPr>
        <p:txBody>
          <a:bodyPr wrap="square" lIns="0" tIns="0" rIns="0" bIns="0" rtlCol="0" anchor="ctr" anchorCtr="0">
            <a:spAutoFit/>
          </a:bodyPr>
          <a:lstStyle/>
          <a:p>
            <a:pPr>
              <a:spcAft>
                <a:spcPts val="1200"/>
              </a:spcAft>
            </a:pPr>
            <a:r>
              <a:rPr lang="zh-TW" altLang="en-US" sz="2800" dirty="0">
                <a:solidFill>
                  <a:srgbClr val="FF00FF"/>
                </a:solidFill>
                <a:ea typeface="DFKai-SB" panose="03000509000000000000" pitchFamily="65" charset="-120"/>
              </a:rPr>
              <a:t>今天共營業：</a:t>
            </a:r>
            <a:r>
              <a:rPr lang="en-US" altLang="zh-TW" sz="2800" dirty="0">
                <a:solidFill>
                  <a:srgbClr val="FF00FF"/>
                </a:solidFill>
                <a:ea typeface="DFKai-SB" panose="03000509000000000000" pitchFamily="65" charset="-120"/>
              </a:rPr>
              <a:t>2</a:t>
            </a:r>
            <a:r>
              <a:rPr lang="zh-TW" altLang="en-US" sz="2800" dirty="0">
                <a:solidFill>
                  <a:srgbClr val="FF00FF"/>
                </a:solidFill>
                <a:ea typeface="DFKai-SB" panose="03000509000000000000" pitchFamily="65" charset="-120"/>
              </a:rPr>
              <a:t>＋</a:t>
            </a:r>
            <a:r>
              <a:rPr lang="en-US" altLang="zh-TW" sz="2800" dirty="0">
                <a:solidFill>
                  <a:srgbClr val="FF00FF"/>
                </a:solidFill>
                <a:ea typeface="DFKai-SB" panose="03000509000000000000" pitchFamily="65" charset="-120"/>
              </a:rPr>
              <a:t>7</a:t>
            </a:r>
            <a:r>
              <a:rPr lang="zh-TW" altLang="en-US" sz="2800" dirty="0">
                <a:solidFill>
                  <a:srgbClr val="FF00FF"/>
                </a:solidFill>
                <a:ea typeface="DFKai-SB" panose="03000509000000000000" pitchFamily="65" charset="-120"/>
              </a:rPr>
              <a:t> </a:t>
            </a:r>
            <a:r>
              <a:rPr lang="en-US" altLang="zh-TW" sz="2800" dirty="0">
                <a:solidFill>
                  <a:srgbClr val="FF00FF"/>
                </a:solidFill>
                <a:ea typeface="DFKai-SB" panose="03000509000000000000" pitchFamily="65" charset="-120"/>
              </a:rPr>
              <a:t>=</a:t>
            </a:r>
            <a:r>
              <a:rPr lang="zh-TW" altLang="en-US" sz="2800" dirty="0">
                <a:solidFill>
                  <a:srgbClr val="FF00FF"/>
                </a:solidFill>
                <a:ea typeface="DFKai-SB" panose="03000509000000000000" pitchFamily="65" charset="-120"/>
              </a:rPr>
              <a:t> </a:t>
            </a:r>
            <a:r>
              <a:rPr lang="en-US" altLang="zh-TW" sz="2800" dirty="0">
                <a:solidFill>
                  <a:srgbClr val="FF00FF"/>
                </a:solidFill>
                <a:ea typeface="DFKai-SB" panose="03000509000000000000" pitchFamily="65" charset="-120"/>
              </a:rPr>
              <a:t>9(</a:t>
            </a:r>
            <a:r>
              <a:rPr lang="zh-TW" altLang="en-US" sz="2800" dirty="0">
                <a:solidFill>
                  <a:srgbClr val="FF00FF"/>
                </a:solidFill>
                <a:ea typeface="DFKai-SB" panose="03000509000000000000" pitchFamily="65" charset="-120"/>
              </a:rPr>
              <a:t>小時</a:t>
            </a:r>
            <a:r>
              <a:rPr lang="en-US" altLang="zh-TW" sz="2800" dirty="0">
                <a:solidFill>
                  <a:srgbClr val="FF00FF"/>
                </a:solidFill>
                <a:ea typeface="DFKai-SB" panose="03000509000000000000" pitchFamily="65" charset="-120"/>
              </a:rPr>
              <a:t>)</a:t>
            </a:r>
          </a:p>
        </p:txBody>
      </p:sp>
      <p:sp>
        <p:nvSpPr>
          <p:cNvPr id="24" name="椭圆 23">
            <a:extLst>
              <a:ext uri="{FF2B5EF4-FFF2-40B4-BE49-F238E27FC236}">
                <a16:creationId xmlns:a16="http://schemas.microsoft.com/office/drawing/2014/main" id="{AA3D284F-638E-38CD-480A-0E5020D2F4B8}"/>
              </a:ext>
            </a:extLst>
          </p:cNvPr>
          <p:cNvSpPr/>
          <p:nvPr/>
        </p:nvSpPr>
        <p:spPr>
          <a:xfrm>
            <a:off x="5085557" y="822878"/>
            <a:ext cx="1547812" cy="1558024"/>
          </a:xfrm>
          <a:prstGeom prst="ellipse">
            <a:avLst/>
          </a:prstGeom>
          <a:noFill/>
          <a:ln w="28575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1" name="文本框 30">
            <a:extLst>
              <a:ext uri="{FF2B5EF4-FFF2-40B4-BE49-F238E27FC236}">
                <a16:creationId xmlns:a16="http://schemas.microsoft.com/office/drawing/2014/main" id="{557E0A70-E1BC-73F4-9844-5C4B3ED73901}"/>
              </a:ext>
            </a:extLst>
          </p:cNvPr>
          <p:cNvSpPr txBox="1"/>
          <p:nvPr/>
        </p:nvSpPr>
        <p:spPr>
          <a:xfrm>
            <a:off x="1774724" y="4556136"/>
            <a:ext cx="3637987" cy="430887"/>
          </a:xfrm>
          <a:prstGeom prst="rect">
            <a:avLst/>
          </a:prstGeom>
          <a:noFill/>
          <a:ln w="19050">
            <a:noFill/>
          </a:ln>
        </p:spPr>
        <p:txBody>
          <a:bodyPr wrap="square" lIns="0" tIns="0" rIns="0" bIns="0" rtlCol="0" anchor="ctr" anchorCtr="0">
            <a:spAutoFit/>
          </a:bodyPr>
          <a:lstStyle/>
          <a:p>
            <a:pPr>
              <a:spcAft>
                <a:spcPts val="1200"/>
              </a:spcAft>
            </a:pPr>
            <a:r>
              <a:rPr lang="en-US" altLang="zh-TW" sz="2800" dirty="0">
                <a:solidFill>
                  <a:srgbClr val="FF00FF"/>
                </a:solidFill>
                <a:ea typeface="DFKai-SB" panose="03000509000000000000" pitchFamily="65" charset="-120"/>
              </a:rPr>
              <a:t>7</a:t>
            </a:r>
            <a:r>
              <a:rPr lang="zh-TW" altLang="en-US" sz="2800" dirty="0">
                <a:solidFill>
                  <a:srgbClr val="FF00FF"/>
                </a:solidFill>
                <a:ea typeface="DFKai-SB" panose="03000509000000000000" pitchFamily="65" charset="-120"/>
              </a:rPr>
              <a:t>時的</a:t>
            </a:r>
            <a:r>
              <a:rPr lang="en-US" altLang="zh-TW" sz="2800" dirty="0">
                <a:solidFill>
                  <a:srgbClr val="FF00FF"/>
                </a:solidFill>
                <a:ea typeface="DFKai-SB" panose="03000509000000000000" pitchFamily="65" charset="-120"/>
              </a:rPr>
              <a:t>1</a:t>
            </a:r>
            <a:r>
              <a:rPr lang="zh-TW" altLang="en-US" sz="2800" dirty="0">
                <a:solidFill>
                  <a:srgbClr val="FF00FF"/>
                </a:solidFill>
                <a:ea typeface="DFKai-SB" panose="03000509000000000000" pitchFamily="65" charset="-120"/>
              </a:rPr>
              <a:t>小時後是</a:t>
            </a:r>
            <a:r>
              <a:rPr lang="en-US" altLang="zh-TW" sz="2800" dirty="0">
                <a:solidFill>
                  <a:srgbClr val="FF00FF"/>
                </a:solidFill>
                <a:ea typeface="DFKai-SB" panose="03000509000000000000" pitchFamily="65" charset="-120"/>
              </a:rPr>
              <a:t>8</a:t>
            </a:r>
            <a:r>
              <a:rPr lang="zh-TW" altLang="en-US" sz="2800" dirty="0">
                <a:solidFill>
                  <a:srgbClr val="FF00FF"/>
                </a:solidFill>
                <a:ea typeface="DFKai-SB" panose="03000509000000000000" pitchFamily="65" charset="-120"/>
              </a:rPr>
              <a:t>時。</a:t>
            </a:r>
            <a:endParaRPr lang="en-US" altLang="zh-TW" sz="28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45073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500"/>
                            </p:stCondLst>
                            <p:childTnLst>
                              <p:par>
                                <p:cTn id="10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1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500"/>
                            </p:stCondLst>
                            <p:childTnLst>
                              <p:par>
                                <p:cTn id="115" presetID="22" presetClass="entr" presetSubtype="8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6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9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9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500"/>
                            </p:stCondLst>
                            <p:childTnLst>
                              <p:par>
                                <p:cTn id="1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5" grpId="1" animBg="1"/>
      <p:bldP spid="25" grpId="2" animBg="1"/>
      <p:bldP spid="23" grpId="0" animBg="1"/>
      <p:bldP spid="23" grpId="1" animBg="1"/>
      <p:bldP spid="29" grpId="0"/>
      <p:bldP spid="11" grpId="0" animBg="1"/>
      <p:bldP spid="11" grpId="1" animBg="1"/>
      <p:bldP spid="11" grpId="2" animBg="1"/>
      <p:bldP spid="11" grpId="3" animBg="1"/>
      <p:bldP spid="7" grpId="0"/>
      <p:bldP spid="8" grpId="0"/>
      <p:bldP spid="8" grpId="1"/>
      <p:bldP spid="9" grpId="0"/>
      <p:bldP spid="9" grpId="1"/>
      <p:bldP spid="9" grpId="2"/>
      <p:bldP spid="9" grpId="3"/>
      <p:bldP spid="12" grpId="0"/>
      <p:bldP spid="12" grpId="1"/>
      <p:bldP spid="15" grpId="0"/>
      <p:bldP spid="15" grpId="1"/>
      <p:bldP spid="16" grpId="0"/>
      <p:bldP spid="16" grpId="1"/>
      <p:bldP spid="20" grpId="0"/>
      <p:bldP spid="20" grpId="1"/>
      <p:bldP spid="21" grpId="0"/>
      <p:bldP spid="21" grpId="1"/>
      <p:bldP spid="22" grpId="0" build="allAtOnce"/>
      <p:bldP spid="24" grpId="0" animBg="1"/>
      <p:bldP spid="24" grpId="1" animBg="1"/>
      <p:bldP spid="31" grpId="0" build="allAtOnce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ER_PHOTO_0" val="png|iVBORw0KGgoAAAANSUhEUgAAATgAAAA5CAYAAACiVDd7AAAAGXRFWHRTb2Z0d2FyZQBBZG9iZSBJ&#10;bWFnZVJlYWR5ccllPAAADglJREFUeNrsXetx4zgSxkzt/9VGMHRdAENFYCoCSXUBmIrAUgInaxOQ&#10;FIHoALYkRyBOBOYFsCVOBKuJYI+YapyxLHTjQdCSZvqrQtkWLTwajQ/djQeFYDAYDAaDwWAwGAwG&#10;g8FgMBgMBoPBYDAYDAaDwWAwGAwG43bxgUXAYNwskiZNmjRoUt2kQ5POLJY3fGQRMBg3ibxJxyZ9&#10;gr/vm3RqUsqiYTAYt265/aWRnExrsOb+AouOwWAwbhKSzOZNypr0Cj//hp87ID4Gu6gMxk1CuqGV&#10;9vsR/pbpK1h4DCY4BuMmUWskVjZpof39q+CFBgaDccOQrugJfq7hsx38fmILjsFg3Dp2QGY5EJ2M&#10;yamFBwYg6j64f/37PwMQdmowqas///i9+hmE2sghAzkoSJeh9G1/k08C+SQtWR6avM43IAOpB+0V&#10;vRJ04dxj2Sa5/Yh6KNv4AO2UbdpCGxkxCa5RKDlrPAr7Hhyp1HIz4tZFyZp8/zZ8vGq++xSp3qYV&#10;p6LJfxaY3xPIAVumr6H+hcMAVcv+GArIq0bqsfSougpQf7HVzYHUHi311svcdinPMLnOtQFv08MC&#10;yq892nYk/kVOOtPAukt57Yl/iabzPxs+dlSqSZNOYC67bDAcAKG8Nt/bw0C+JCaOn1kHV5OOQCrU&#10;HiTZ3h0QK5aXlOOrQz2UHCcR5JBCfrJuJ988ZZ2h/UcP+aWh5SGEfgL5J456KMlQlr0DcuysSx30&#10;+YGp6IoIDgb0DmadpAO5xBqgoVanSbEHAXXatVxSG3ITyQG5HYX7Rk35f3v4XiwkkOfaUY5z8bYX&#10;q0t5uxBXtEmvDhOLbaI4RZJh0OQY8j1GTwQHHXIUcYKZaoDmF2j7OPCZiShDFDQ3EOkucKDue5DP&#10;3NYvQErrSOVJeby6WlOapZtG0sNjBD0MscRywbgOgtPIzUWpZIylFG57cnbvSXIOs+bEw21ZWmRQ&#10;u3wX2o/J9QyyRK2gnuS3xuQAbqFLmTXU3SWwn7qQNbiCrpZu6aiHA9DDLoSZBnyf3dMrsuDWFnKT&#10;ijT984/fPzRp2KRRk35rPrtr0sqiZLvIrlYXV8LJbYDAc4IQ0ghkINs+JQZEYrEapUzvpCybn1KW&#10;RQerc9RKKyI/JYe5od0TC7FLUpMLNb/J9oMeSFl8AFlQZJ05uMd7gtyk7DdNGoIejjz18NgxJudM&#10;WND3fDi+R/zi0RkZMWNLhZk1SnQwPYSVqqcmjw0oJxavkS7P8B3a7aKEY8vgF0Q75KpXqbX/0LR9&#10;hZBCBuVMELlO1ZYK+bPJZyHMWyAyW4P0OmnkKaBue2SwSVk9taxfKl62aMrZEHWQOnIAksRccuke&#10;vxjqqyzHlLCYp9jKaEsPd4jMVfumgbol81w4/u8jU9D1WHA7gtxGGLm1FOwMlkhBWDS9uqraHimr&#10;ojrM5J+RzwvEEjO6l0T+RXu/GPxdIgMzCDDwR4hlk7RWB6mA/owiNwPRjQhraon03ZIgt5HLtg/Q&#10;wymhhxOY0EOQeCxS8eLCNRAckA42EEe+Gydhn1lFuMGXdE912Mh2gA0gB+vJBd+Qz7/GFgrUuaBI&#10;WNtrhlluhWeZFWEpZQaSWRIu8ch38zDoYelKsB4YO4ypieAjVVfjoo4JV6wKHFDDC7X5AZn9hcH1&#10;eYB4jiCshszkzpsIDWJQvnV9MuTzZPo8Al4IAqMIv3S13EzEDy7jHHHhSofJadbhZIQkuRNCsInr&#10;RmCDBbiw1GmMeEN8l9t7WnDEiuPZMvivDkRQ9wWZyVPL5k3MktoHuDg14u7sI21E7YKEmBy+T3Qd&#10;88cC//8PE4DFM0DItQwtGAis6GDtY+GCScCYOgjGu7uo2EAtrv08JGIRCESxngOUvCRc1yPs68od&#10;Caokylc77vteccPIvIY2mMqvuxCM5h5jg1uVeY8830Zo9yrU1WzwBZmcHixhkkFPbWF4ElxKuDO3&#10;hgkyQNUB7NqDFFUMqbTIbqcRFGUNPhPP9CNuJw/SjOG+2/QgltXxYplgU6QPOpcPVlztMbm79F1G&#10;9PcY00OmpPcnuM9Y7OTG3NMUsVAOlsGaWCwnly0BiqDQs48gz8LRylKkmUeUzxoZ0GeoW0pYMDGA&#10;6dMngmxi6mCXvJxdXCC9iecEx+iR4H6UoOejg+XwxdeygVnX5/YRRXQpQpauA03tvN91EQpcmCBP&#10;BcwtFhq1sbYziHAHZfXWEfXjKyKfzKHuNdJvjx4hj0IwLkJwfSvWJd3Tc3tDLjJgJxYFl8o58pCL&#10;itGl7UEO+wR9gva5K8lJItPSCa6j2ltcsa2l7Ze05L9ekX49O1r/JtIrA1drGT0RXHJj7ikW1K3k&#10;DK0nYd6fl9hmcjnQ4VjWzJHo0BMBsA3kDmZ1Fwspd3RXMy259OHGFhfqsCE2Bj5fkZphk+ODQ5iE&#10;3dMLElyFKPYtua5jYsAfWynzdVPb1hwQ3UjYA/DoyQ05o8NG1DtwXW2kuYwsM9mOhYPVHkUPCH2q&#10;CVc4pg5+6mKhEivBuUWHzoK3h1yU4L4R5HAL1lus+7a88gCLbgoEtQkgX91t3WiH9jGLKom0jUQO&#10;uIXhVmOM4O4jdVVmcUNN7c4iTrQZIouubqp+v6BpMjvc4HarH4rgyi4WzRVgEmmmD7kIU1liC4Ev&#10;RGQeeR3gBEgZSMIHSz9/txhNpxIISybWecqxRf+qvsonXEffI4glMhGMiTAJu6c94heXTms6x3SE&#10;ZNLhKMs1uKcheFAkAcv9xkGBnEUtmu+Y3lsxQOJYZyL+JQnzNaD+MyBU00CrHc6SHgyE8v1weZf9&#10;aCDLHJGBIji5wj1H+qTo2K8uK+w+VtzS4KYmiMxLpqHLWnDUzL++5sb1cB20fsOIVNqjIVFuIjZg&#10;TPmsiUkn9PzvmbAkcwcL9aUnPVja9I5Y4c66XHsP1lseYPFiKDwsdbberoTgtsSAz0OIp7VlQU8x&#10;STMnlHBkSYceXKJfkc9NhNXLIo66jw15bHsBC0YyCdzTFkIwE6Kfnh31MOjFMZa77YoQ74TYE+dD&#10;hn1hIN7/gs3MUGYCk+Le0Pep9mxiGHuyv56E406Oj46dVlkGRe6pVGq10pRiHgHD4oRbWARAEzGY&#10;xq3YkI9LnCGfm0gDPegf4UU9M4GvSu4tFiAml6XvZAfWE0YwpkP0G6LeITfxUjdUdzkX6mKZXWLv&#10;WxoY2uhSXpuoEvH2Lo0a+mCtPTvCz7pFgHNNN+8hjyQKwWlxnzNBcmubgkGsiXpRyCFWTIK4OcTp&#10;xb9EwFi9Hq4mXL0B0nZTfUqBB7MfPT93cl0trmoGb8rCvvtEtN1JD0Aec0G/V2GG1HtFDKajy0qy&#10;9jYujJA3Hc+FHoR9BbZv9zSB9uUaEVSa1ZgC8WTCHCNMwVKaG/oohc8zovw5QqY56M8IOGWh9YN6&#10;NoXPN5qR8gh9PxNvF6VaJ3rnK8vlbAPXZe+IBsnBvwWiqjWLLYMKUgKhBp2Oe4s7pFyLSQTFOghz&#10;YFsG1TdNPSoDaSlrYqHIGiybNRHXKpFy5NXd32DAnbUXQmNyLD36U14bfkDkJK2xkhjkU8ISUHrw&#10;DHpQtSYdpQvk+V7i2nEp9zEig+8WSvO8UHLVF3xgknkQ9EWmleh4/RP01cFSzqFncnvVSFbqzJ14&#10;e//tDPp9qY29AfSrqvcOZJHA/43g7zX0cQWfy34y3e1YQzmJRU8rKDuD7yTa75k2aU+1iTWD71TR&#10;CA46Tq4E3hMdpwagnMV9slbXnrvsB8osRKksr8cIivUs8JW7DbgxO8KacGl3AQOiRNq1BMKxxnMC&#10;9lNhq6oqNjXEQhZNfWbEZJd41NvUDts9g1NBL+goy0UE6OEs0r60Z2Kc9H3VWA59+Bv8pLymIRDF&#10;HsIrBxjDK7DgVNhCWVBz0JsCnp2gvAIZZ08GGT/C2GmPU1X2seU5KiLMtGdnF4LzPqoFG0CLiJ2h&#10;yC3aVTHUviafuAdxhVIKW2QK0e0Wiq2m6KuOMlwF9CXp8lGWMrR9FnlgFoYNxli9R8Jzn9p76iER&#10;4lBWe59QLvIJCAO7xEEPj/wXxswAUtHyrFbinxefHrWYmE/sswC5nCDpHsRam8DUQt+uVd+ReLvm&#10;fh2d4DSSW0ToiDo2uWkdECvu8WyJg01F2OUDJcSz9AERShiz0IA1WEsYSS+ps6baJQMxrJGFC7kZ&#10;SC6Gqyf1b9iDHpp0p45xh53DuBoCKSkLbN4hv/bq6xctFQF9sIK+m2lkpdzTLeRXAscoUt3D7yU8&#10;34rIiwymgTEMtGCU5TDs6ZK/mFfSFFQZMNCGntZEIQwvW9GsorOHHKcRBgxVJrkFA4j5roNVX4Ie&#10;bAJ0UL0dK3SSUcfShj2taBbvHHvTwxo7Tc8qDyvrDCnXyG0NRkOt9dkThGly4Xdsc6LF90ot3xrK&#10;/dz637MW9tFd/s8u4+RjFynCTbhq31jhUGAFrCyPAz31FIfIEGYPOvMHio/dMJJqA20o7DeJlEBI&#10;aJwHSG5okad6A9ZdxBttV5Z4mo1o1MUAGweyUfVXL2WuOtb/oN3k4iIPXQ97e68IojvvcS35C4yD&#10;Vy3+5iPjBfS5/v0V9OtGvG1Gf4XPfHRQuc8q71zzBldavY+ae62eLeHzE/yfNSzzIbZktfhXqilz&#10;JZAjTD8iDDIowTWpA/LKIJ+BkuUtHO/RjrKlmvUg631+j6u5QW6JNtkpK+Fn0cNE82QO4p8rkGVL&#10;LsLwd6pZUIfWpKWe1cK+Jaadr7IKc0Pd9GcDeFYZyj0L96vEGAwGg8FgMBgMBoPBYDAYDAaDwWAw&#10;GAwGg8FgMBgMBoPBuFn8T4ABAESUaT+ImW04AAAAAElFTkSuQmCC"/>
  <p:tag name="ISPRING_COMPANY_LOGO" val="ISPRING_PRESENTER_PHOTO_0"/>
  <p:tag name="ISPRING_COMPANY_WEBSITE" val="https://classroom.com.hk"/>
  <p:tag name="ISPRING_WEBLINKS_TARGET" val="_blank"/>
  <p:tag name="ISPRING_WEBLINKS_TARGETMJT" val="_self"/>
  <p:tag name="ISPRING-SUITE_ISPRING_PLAYERS_CUSTOMIZATION_2" val="{&quot;universal&quot;:{&quot;skinSettings&quot;:{&quot;borderRadius&quot;:10,&quot;colors&quot;:{&quot;asideBackground&quot;:{&quot;color&quot;:&quot;#EFF1F2&quot;,&quot;opacity&quot;:1,&quot;type&quot;:&quot;SOLID&quot;},&quot;asideElementBackgroundActive&quot;:{&quot;color&quot;:&quot;#D5D9DB&quot;,&quot;opacity&quot;:1,&quot;type&quot;:&quot;SOLID&quot;},&quot;asideElementBackgroundHover&quot;:{&quot;color&quot;:&quot;#DDE2E5&quot;,&quot;opacity&quot;:1,&quot;type&quot;:&quot;SOLID&quot;},&quot;asideElementText&quot;:{&quot;color&quot;:&quot;#34383D&quot;,&quot;opacity&quot;:1,&quot;type&quot;:&quot;SOLID&quot;},&quot;asideElementTextActive&quot;:{&quot;color&quot;:&quot;#42484E&quot;,&quot;opacity&quot;:1,&quot;type&quot;:&quot;SOLID&quot;},&quot;asideElementTextHover&quot;:{&quot;color&quot;:&quot;#42484E&quot;,&quot;opacity&quot;:1,&quot;type&quot;:&quot;SOLID&quot;},&quot;asideLogoBackground&quot;:{&quot;color&quot;:&quot;#EFF1F2&quot;,&quot;opacity&quot;:1,&quot;type&quot;:&quot;SOLID&quot;},&quot;pageBackground&quot;:{&quot;color&quot;:&quot;#DCDEE0&quot;,&quot;opacity&quot;:1,&quot;type&quot;:&quot;SOLID&quot;},&quot;playerBackground&quot;:{&quot;color&quot;:&quot;#FFFFFF&quot;,&quot;opacity&quot;:1,&quot;type&quot;:&quot;SOLID&quot;},&quot;playerText&quot;:{&quot;color&quot;:&quot;#616870&quot;,&quot;opacity&quot;:1,&quot;type&quot;:&quot;SOLID&quot;},&quot;primaryButtonBackground&quot;:{&quot;color&quot;:&quot;#5F8BD9&quot;,&quot;opacity&quot;:1,&quot;type&quot;:&quot;SOLID&quot;},&quot;primaryButtonBackgroundHover&quot;:{&quot;color&quot;:&quot;#5077BB&quot;,&quot;opacity&quot;:1,&quot;type&quot;:&quot;SOLID&quot;},&quot;primaryButtonBorder&quot;:{&quot;color&quot;:&quot;#5F8BD9&quot;,&quot;opacity&quot;:1,&quot;type&quot;:&quot;SOLID&quot;},&quot;primaryButtonBorderHover&quot;:{&quot;color&quot;:&quot;#5077BB&quot;,&quot;opacity&quot;:1,&quot;type&quot;:&quot;SOLID&quot;},&quot;primaryButtonText&quot;:{&quot;color&quot;:&quot;#FFFFFF&quot;,&quot;opacity&quot;:1,&quot;type&quot;:&quot;SOLID&quot;},&quot;primaryButtonTextHover&quot;:{&quot;color&quot;:&quot;#FFFFFF&quot;,&quot;opacity&quot;:1,&quot;type&quot;:&quot;SOLID&quot;},&quot;secondaryButtonBackground&quot;:{&quot;color&quot;:&quot;#F1F2F4&quot;,&quot;opacity&quot;:1,&quot;type&quot;:&quot;SOLID&quot;},&quot;secondaryButtonBackgroundHover&quot;:{&quot;color&quot;:&quot;#E5E5E5&quot;,&quot;opacity&quot;:1,&quot;type&quot;:&quot;SOLID&quot;},&quot;secondaryButtonBorder&quot;:{&quot;color&quot;:&quot;#F1F2F4&quot;,&quot;opacity&quot;:1,&quot;type&quot;:&quot;SOLID&quot;},&quot;secondaryButtonBorderHover&quot;:{&quot;color&quot;:&quot;#E5E5E5&quot;,&quot;opacity&quot;:1,&quot;type&quot;:&quot;SOLID&quot;},&quot;secondaryButtonText&quot;:{&quot;color&quot;:&quot;#616870&quot;,&quot;opacity&quot;:1,&quot;type&quot;:&quot;SOLID&quot;},&quot;secondaryButtonTextHover&quot;:{&quot;color&quot;:&quot;#616870&quot;,&quot;opacity&quot;:1,&quot;type&quot;:&quot;SOLID&quot;}},&quot;controlPanel&quot;:{&quot;navigationMode&quot;:&quot;bySlides&quot;,&quot;progressBar&quot;:{&quot;enabled&quot;:true,&quot;mode&quot;:&quot;presentationTimeline&quot;,&quot;showLabels&quot;:true,&quot;visible&quot;:true},&quot;showCCButton&quot;:false,&quot;showNextButton&quot;:true,&quot;showOutline&quot;:false,&quot;showPlayPause&quot;:true,&quot;showPlaybackRateButton&quot;:true,&quot;showPrevButton&quot;:true,&quot;showRewind&quot;:false,&quot;showSlideNumbers&quot;:true,&quot;showSlideOnlyButton&quot;:true,&quot;showVolumeControl&quot;:true,&quot;visible&quot;:true},&quot;fontFamily&quot;:&quot;Arial&quot;,&quot;miniskinCustomizationEnabled&quot;:true,&quot;outlinePanel&quot;:{&quot;highlightViewedEntries&quot;:false,&quot;multilevel&quot;:true,&quot;numberEntries&quot;:true,&quot;search&quot;:true,&quot;thumbnails&quot;:true},&quot;sidePanel&quot;:{&quot;showAtLeft&quot;:false,&quot;showLogo&quot;:false,&quot;showNotes&quot;:false,&quot;showOutline&quot;:false,&quot;showPresenterInfo&quot;:false,&quot;showPresenterVideo&quot;:false,&quot;visible&quot;:false},&quot;titlePanel&quot;:{&quot;buttons&quot;:[&quot;attachments&quot;,&quot;markerTools&quot;,&quot;notes&quot;],&quot;buttonsAtLeft&quot;:true,&quot;courseTitleVisible&quot;:false,&quot;showLogo&quot;:true,&quot;visible&quot;:true},&quot;version&quot;:&quot;1.0&quot;},&quot;skinMessages&quot;:{&quot;PB_ACCESSIBLE_ARIA_LABEL_BACK_TO_BEGIN&quot;:&quot;移到投影片的開始處&quot;,&quot;PB_ACCESSIBLE_ARIA_LABEL_BOTTOM_PANEL&quot;:&quot;底部欄&quot;,&quot;PB_ACCESSIBLE_ARIA_LABEL_NAVIGATION_BUTTONS&quot;:&quot;導覽按鈕&quot;,&quot;PB_ACCESSIBLE_ARIA_LABEL_SETTINGS&quot;:&quot;無障礙設定&quot;,&quot;PB_ACCESSIBLE_ARIA_LABEL_SLIDE&quot;:&quot;投影片&quot;,&quot;PB_ACCESSIBLE_ARIA_LABEL_TOP_PANEL&quot;:&quot;頂部欄&quot;,&quot;PB_ACCESSIBLE_AUDIO_NARRATION_LABEL&quot;:&quot;聲音講解&quot;,&quot;PB_ACCESSIBLE_NAVIGATION_NEXT_BUTTON&quot;:&quot;下一頁&quot;,&quot;PB_ACCESSIBLE_NAVIGATION_PREV_BUTTON&quot;:&quot;上一頁&quot;,&quot;PB_ACCESSIBLE_SKIN_ENABLE_ACCESSIBILITY_MODE&quot;:&quot;啟用無障礙模式&quot;,&quot;PB_ACCESSIBLE_SKIN_ENABLE_NORMAL_MODE&quot;:&quot;不啟用無障礙模式&quot;,&quot;PB_ACCESSIBLE_SKIN_PRESENTER_PHOTO&quot;:&quot;簡報者照片&quot;,&quot;PB_ACCESSIBLE_SLIDE_N_OF_COUNT&quot;:&quot;投影片 %TOTAL_SLIDES% 的 %SLIDE_NUMBER%&quot;,&quot;PB_ACCESSIBLE_VIDEO_NARRATION_LABEL&quot;:&quot;影片講解&quot;,&quot;PB_ACCESSIBLE_WATERMARK_SKIN_CREATED_WITH&quot;:&quot;使用 iSpring 評估版建立&quot;,&quot;PB_ATTACHMENT_DOCUMENT_SUBTITLE&quot;:&quot;文件&quot;,&quot;PB_ATTACHMENT_FILE_SUBTITLE&quot;:&quot;檔案&quot;,&quot;PB_ATTACHMENT_IMAGE_SUBTITLE&quot;:&quot;圖片&quot;,&quot;PB_ATTACHMENT_LINK_SUBTITLE&quot;:&quot;連結&quot;,&quot;PB_ATTACHMENT_VIDEO_SUBTITLE&quot;:&quot;影片&quot;,&quot;PB_BACK_TO_APP_BUTTON_LABEL&quot;:&quot;返回&quot;,&quot;PB_CC_MENU_OFF&quot;:&quot;關閉&quot;,&quot;PB_CC_MENU_ON&quot;:&quot;啟用&quot;,&quot;PB_CC_MENU_TITLE&quot;:&quot;備註&quot;,&quot;PB_CONTROL_PANEL_EXIT_FULL_SCREEN&quot;:&quot;退出全螢幕模式&quot;,&quot;PB_CONTROL_PANEL_FULL_SCREEN&quot;:&quot;全螢幕&quot;,&quot;PB_CONTROL_PANEL_NEXT&quot;:&quot;下一頁&quot;,&quot;PB_CONTROL_PANEL_OUTLINE&quot;:&quot;大綱&quot;,&quot;PB_CONTROL_PANEL_PREV&quot;:&quot;&quot;,&quot;PB_CONTROL_PANEL_REPLAY&quot;:&quot;重播&quot;,&quot;PB_CONTROL_PANEL_SLIDE_COUNTER&quot;:&quot;%TOTAL_SLIDES% 的 %SLIDE_NUMBER%&quot;,&quot;PB_CONTROL_PANEL_VOLUME_CONTROL&quot;:&quot;音量&quot;,&quot;PB_CURRENT_SLIDE_IS_NOT_COMPLETED&quot;:&quot;您必須觀看完投影片才能繼續&quot;,&quot;PB_DOMAIN_RESTRICTION&quot;:&quot;很抱歉，簡報建立者已經禁止在此網域共享簡報內容。&quot;,&quot;PB_DRAWING_TOOLS_END_DRAWING&quot;:&quot;結束繪圖&quot;,&quot;PB_DRAWING_TOOLS_ERASER&quot;:&quot;橡皮擦&quot;,&quot;PB_DRAWING_TOOLS_ERASE_ALL&quot;:&quot;全部刪除&quot;,&quot;PB_DRAWING_TOOLS_HIGHLIGHTER&quot;:&quot;螢光筆&quot;,&quot;PB_DRAWING_TOOLS_PEN&quot;:&quot;筆&quot;,&quot;PB_ENTER_PASSWORD&quot;:&quot;輸入密碼才能檢視簡報。&quot;,&quot;PB_INCORRECT_PASSWORD&quot;:&quot;密碼錯誤&quot;,&quot;PB_INTERACTION_SLIDE_WINDOW_TEXT&quot;:&quot;您必須完成此次交互才能觀看下一張投影片。&quot;,&quot;PB_MESSAGE_BOX_NO&quot;:&quot;否&quot;,&quot;PB_MESSAGE_BOX_OK&quot;:&quot;確定&quot;,&quot;PB_MESSAGE_BOX_YES&quot;:&quot;是&quot;,&quot;PB_NAVIGATION_IS_RESTRICTED&quot;:&quot;您只能依照順序瀏覽投影片&quot;,&quot;PB_NAVIGATION_IS_SEQUENTIAL&quot;:&quot;您只能依照順序瀏覽投影片&quot;,&quot;PB_PLAYBACK_RATE_MENU_CAPTION&quot;:&quot;速度&quot;,&quot;PB_PRECEDING_QUIZ_FAILED_WINDOW_TEXT&quot;:&quot;您未通過第 %SLIDE_INDEX% 張投影片上的測驗，無法繼續觀看下一張投影片。&quot;,&quot;PB_PRECEDING_QUIZ_NOT_COMPLETED_WINDOW_TEXT&quot;:&quot;您必須先完成第 %SLIDE_INDEX% 張投影片上的測驗，才能觀看這張投影片。&quot;,&quot;PB_PRECEDING_QUIZ_NOT_PASSED_WINDOW_TEXT&quot;:&quot;您必須先完成第 %SLIDE_INDEX% 張投影片上的測驗，才能觀看這張投影片。&quot;,&quot;PB_PRECEDING_SCENARIO_FAILED_WINDOW_TEXT&quot;:&quot;您無法繼續觀看下一張投影片，因為您未完成第 %SLIDE_INDEX% 張投影片上的模擬情境對話&quot;,&quot;PB_PRECEDING_SCENARIO_NOT_COMPLETED_WINDOW_TEXT&quot;:&quot;您必須先完成第 %SLIDE_INDEX% 張投影片上的模擬情境對話後才能觀看這張投影片。&quot;,&quot;PB_PRECEDING_SCENARIO_NOT_PASSED_WINDOW_TEXT&quot;:&quot;您必須先完成第 %SLIDE_INDEX% 張投影片上的模擬情境對話，才能觀看這張投影片。&quot;,&quot;PB_PRESENTER_COLLAPSE_BIO&quot;:&quot;顯示較少內容&quot;,&quot;PB_PRESENTER_EMAIL&quot;:&quot;電子郵件&quot;,&quot;PB_PRESENTER_EXPAND_BIO&quot;:&quot;顯示更多資訊&quot;,&quot;PB_PRESENTER_NO_INFO&quot;:&quot;無簡報者資訊&quot;,&quot;PB_PRESENTER_WEBSITE&quot;:&quot;網站&quot;,&quot;PB_QUIZ_SLIDE_WINDOW_TEXT&quot;:&quot;您必須完成此測驗才能觀看下一張投影片。&quot;,&quot;PB_RATE_MENU_CAPTION&quot;:&quot;速度&quot;,&quot;PB_RATE_MENU_DEFAULT_RATE&quot;:&quot;正常&quot;,&quot;PB_RESUME_PRESENTATION_WINDOW_TEXT&quot;:&quot;您要從上次看過的投影片位置繼續嗎?&quot;,&quot;PB_SCENARIO_SLIDE_WINDOW_TEXT&quot;:&quot;您必須完成模擬情境對話才能觀看下一張投影片。&quot;,&quot;PB_SEARCH_CANCEL&quot;:&quot;取消&quot;,&quot;PB_SEARCH_NO_RESULTS_LABEL&quot;:&quot;找不到匹配項目&quot;,&quot;PB_SEARCH_PANEL_DEFAULT_TEXT&quot;:&quot;搜尋…&quot;,&quot;PB_SEARCH_RESULTS_LABEL&quot;:&quot;搜尋結果&quot;,&quot;PB_SEARCH_RESULT_IN_NOTES&quot;:&quot;在備註中&quot;,&quot;PB_SEARCH_RESULT_IN_TEXT_LABEL&quot;:&quot;在投影片中&quot;,&quot;PB_SUBTITLES_MENU_CAPTION&quot;:&quot;字幕&quot;,&quot;PB_SUBTITLES_OFF&quot;:&quot;關閉&quot;,&quot;PB_TAB_NOTES_LABEL&quot;:&quot;備註&quot;,&quot;PB_TAB_OUTLINE_LABEL&quot;:&quot;投影片&quot;,&quot;PB_TIME_RESTRICTION&quot;:&quot;對不起，簡報建立者已經禁止觀看簡報內容。&quot;,&quot;PB_TITLE_PANEL_ATTACHMENTS&quot;:&quot;資源&quot;,&quot;PB_TITLE_PANEL_MARKER_TOOLS&quot;:&quot;繪圖&quot;,&quot;PB_TITLE_PANEL_NOTES&quot;:&quot;備註&quot;,&quot;PB_TITLE_PANEL_OUTLINE&quot;:&quot;大綱&quot;,&quot;PB_TITLE_PANEL_PRESENTER_INFO&quot;:&quot;簡報者資訊&quot;,&quot;PB_TREE_CONTROL_LOADING&quot;:&quot;載入中…&quot;,&quot;PB_VIDEO_WINDOW_NO_VIDEO_LABEL&quot;:&quot;沒有影片&quot;},&quot;playbackAndNavigationSettings&quot;:{&quot;autoStart&quot;:true,&quot;saveAnimationStates&quot;:true,&quot;loopPresentation&quot;:false,&quot;autoPlayAnimations&quot;:false,&quot;autoPlayAnimationsTime&quot;:1,&quot;navigationType&quot;:&quot;FREE&quot;,&quot;resumeMode&quot;:&quot;PROMPT&quot;,&quot;enableKeyboardNavigation&quot;:true},&quot;keyboardSettings&quot;:&quot;&quot;,&quot;skinVersion&quot;:2,&quot;skinCompatibleVersion&quot;:0,&quot;publishSettings&quot;:{&quot;backgroundColor&quot;:&quot;#DCDEE0&quot;,&quot;playerDimensions&quot;:{&quot;height&quot;:144,&quot;width&quot;:16},&quot;playerModule&quot;:&quot;UniversalHtml&quot;,&quot;presentationContent&quot;:{&quot;metadata&quot;:{&quot;references&quot;:true,&quot;texts&quot;:[&quot;DT_COMPANY_WEBSITE&quot;,&quot;DT_REFERENCE_URL&quot;,&quot;DT_REFERENCE_TITLE&quot;,&quot;DT_SLIDE_NOTES_HTML&quot;,&quot;DT_SLIDE_NOTES_TEXT&quot;,&quot;DT_HYPERLINK_TOOLTIP&quot;]},&quot;resources&quot;:{&quot;attachments&quot;:true,&quot;companyLogos&quot;:{&quot;enlargeToFit&quot;:false,&quot;height&quot;:156,&quot;jpegQuality&quot;:100,&quot;keepAspectRatio&quot;:true,&quot;width&quot;:266},&quot;fonts&quot;:[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資源&quot;,&quot;連結&quot;,&quot;圖片&quot;,&quot;影片&quot;,&quot;文件&quot;,&quot;檔案&quot;,&quot;繪圖&quot;,&quot;筆&quot;,&quot;螢光筆&quot;,&quot;橡皮擦&quot;,&quot;全部刪除&quot;,&quot;結束繪圖&quot;,&quot;備註&quot;,&quot;下一頁&quot;,&quot;全螢幕&quot;,&quot;退出全螢幕模式&quot;,&quot;0123456789.,x&quot;,&quot;速度&quot;,&quot;正常&quot;,&quot;音量&quot;,&quot;%TOTAL_SLIDES% 的 %SLIDE_NUMBER%&quot;,&quot;是&quot;,&quot;否&quot;,&quot;確定&quot;,&quot;您要從上次看過的投影片位置繼續嗎?&quot;,&quot;您必須觀看完投影片才能繼續&quot;,&quot;您只能依照順序瀏覽投影片&quot;,&quot;您必須完成此測驗才能觀看下一張投影片。&quot;,&quot;您必須先完成第 %SLIDE_INDEX% 張投影片上的測驗，才能觀看這張投影片。&quot;,&quot;您未通過第 %SLIDE_INDEX% 張投影片上的測驗，無法繼續觀看下一張投影片。&quot;,&quot;您必須完成此次交互才能觀看下一張投影片。&quot;,&quot;您必須完成模擬情境對話才能觀看下一張投影片。&quot;,&quot;您必須先完成第 %SLIDE_INDEX% 張投影片上的模擬情境對話，才能觀看這張投影片。&quot;,&quot;您必須先完成第 %SLIDE_INDEX% 張投影片上的模擬情境對話後才能觀看這張投影片。&quot;,&quot;您無法繼續觀看下一張投影片，因為您未完成第 %SLIDE_INDEX% 張投影片上的模擬情境對話&quot;,&quot;輸入密碼才能檢視簡報。&quot;,&quot;密碼錯誤&quot;,&quot;很抱歉，簡報建立者已經禁止在此網域共享簡報內容。&quot;,&quot;對不起，簡報建立者已經禁止觀看簡報內容。&quot;,&quot;返回&quot;]},&quot;embedName&quot;:&quot;PFn&quot;,&quot;fontFamily&quot;:&quot;Arial&quot;,&quot;isBold&quot;:false,&quot;isItalic&quot;:false,&quot;isSemibold&quot;:fals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資源&quot;,&quot;連結&quot;,&quot;圖片&quot;,&quot;影片&quot;,&quot;文件&quot;,&quot;檔案&quot;,&quot;繪圖&quot;,&quot;筆&quot;,&quot;螢光筆&quot;,&quot;橡皮擦&quot;,&quot;全部刪除&quot;,&quot;結束繪圖&quot;,&quot;備註&quot;,&quot;下一頁&quot;,&quot;全螢幕&quot;,&quot;退出全螢幕模式&quot;,&quot;0123456789.,x&quot;,&quot;速度&quot;,&quot;正常&quot;,&quot;音量&quot;,&quot;%TOTAL_SLIDES% 的 %SLIDE_NUMBER%&quot;,&quot;是&quot;,&quot;否&quot;,&quot;確定&quot;,&quot;您要從上次看過的投影片位置繼續嗎?&quot;,&quot;您必須觀看完投影片才能繼續&quot;,&quot;您只能依照順序瀏覽投影片&quot;,&quot;您必須完成此測驗才能觀看下一張投影片。&quot;,&quot;您必須先完成第 %SLIDE_INDEX% 張投影片上的測驗，才能觀看這張投影片。&quot;,&quot;您未通過第 %SLIDE_INDEX% 張投影片上的測驗，無法繼續觀看下一張投影片。&quot;,&quot;您必須完成此次交互才能觀看下一張投影片。&quot;,&quot;您必須完成模擬情境對話才能觀看下一張投影片。&quot;,&quot;您必須先完成第 %SLIDE_INDEX% 張投影片上的模擬情境對話，才能觀看這張投影片。&quot;,&quot;您必須先完成第 %SLIDE_INDEX% 張投影片上的模擬情境對話後才能觀看這張投影片。&quot;,&quot;您無法繼續觀看下一張投影片，因為您未完成第 %SLIDE_INDEX% 張投影片上的模擬情境對話&quot;,&quot;輸入密碼才能檢視簡報。&quot;,&quot;密碼錯誤&quot;,&quot;很抱歉，簡報建立者已經禁止在此網域共享簡報內容。&quot;,&quot;對不起，簡報建立者已經禁止觀看簡報內容。&quot;,&quot;返回&quot;]},&quot;embedName&quot;:&quot;PFnb&quot;,&quot;fontFamily&quot;:&quot;Arial&quot;,&quot;isBold&quot;:true,&quot;isItalic&quot;:false,&quot;isSemibold&quot;:fals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資源&quot;,&quot;連結&quot;,&quot;圖片&quot;,&quot;影片&quot;,&quot;文件&quot;,&quot;檔案&quot;,&quot;繪圖&quot;,&quot;筆&quot;,&quot;螢光筆&quot;,&quot;橡皮擦&quot;,&quot;全部刪除&quot;,&quot;結束繪圖&quot;,&quot;備註&quot;,&quot;下一頁&quot;,&quot;全螢幕&quot;,&quot;退出全螢幕模式&quot;,&quot;0123456789.,x&quot;,&quot;速度&quot;,&quot;正常&quot;,&quot;音量&quot;,&quot;%TOTAL_SLIDES% 的 %SLIDE_NUMBER%&quot;,&quot;是&quot;,&quot;否&quot;,&quot;確定&quot;,&quot;您要從上次看過的投影片位置繼續嗎?&quot;,&quot;您必須觀看完投影片才能繼續&quot;,&quot;您只能依照順序瀏覽投影片&quot;,&quot;您必須完成此測驗才能觀看下一張投影片。&quot;,&quot;您必須先完成第 %SLIDE_INDEX% 張投影片上的測驗，才能觀看這張投影片。&quot;,&quot;您未通過第 %SLIDE_INDEX% 張投影片上的測驗，無法繼續觀看下一張投影片。&quot;,&quot;您必須完成此次交互才能觀看下一張投影片。&quot;,&quot;您必須完成模擬情境對話才能觀看下一張投影片。&quot;,&quot;您必須先完成第 %SLIDE_INDEX% 張投影片上的模擬情境對話，才能觀看這張投影片。&quot;,&quot;您必須先完成第 %SLIDE_INDEX% 張投影片上的模擬情境對話後才能觀看這張投影片。&quot;,&quot;您無法繼續觀看下一張投影片，因為您未完成第 %SLIDE_INDEX% 張投影片上的模擬情境對話&quot;,&quot;輸入密碼才能檢視簡報。&quot;,&quot;密碼錯誤&quot;,&quot;很抱歉，簡報建立者已經禁止在此網域共享簡報內容。&quot;,&quot;對不起，簡報建立者已經禁止觀看簡報內容。&quot;,&quot;返回&quot;]},&quot;embedName&quot;:&quot;PFni&quot;,&quot;fontFamily&quot;:&quot;Arial&quot;,&quot;isBold&quot;:false,&quot;isItalic&quot;:true,&quot;isSemibold&quot;:fals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資源&quot;,&quot;連結&quot;,&quot;圖片&quot;,&quot;影片&quot;,&quot;文件&quot;,&quot;檔案&quot;,&quot;繪圖&quot;,&quot;筆&quot;,&quot;螢光筆&quot;,&quot;橡皮擦&quot;,&quot;全部刪除&quot;,&quot;結束繪圖&quot;,&quot;備註&quot;,&quot;下一頁&quot;,&quot;全螢幕&quot;,&quot;退出全螢幕模式&quot;,&quot;0123456789.,x&quot;,&quot;速度&quot;,&quot;正常&quot;,&quot;音量&quot;,&quot;%TOTAL_SLIDES% 的 %SLIDE_NUMBER%&quot;,&quot;是&quot;,&quot;否&quot;,&quot;確定&quot;,&quot;您要從上次看過的投影片位置繼續嗎?&quot;,&quot;您必須觀看完投影片才能繼續&quot;,&quot;您只能依照順序瀏覽投影片&quot;,&quot;您必須完成此測驗才能觀看下一張投影片。&quot;,&quot;您必須先完成第 %SLIDE_INDEX% 張投影片上的測驗，才能觀看這張投影片。&quot;,&quot;您未通過第 %SLIDE_INDEX% 張投影片上的測驗，無法繼續觀看下一張投影片。&quot;,&quot;您必須完成此次交互才能觀看下一張投影片。&quot;,&quot;您必須完成模擬情境對話才能觀看下一張投影片。&quot;,&quot;您必須先完成第 %SLIDE_INDEX% 張投影片上的模擬情境對話，才能觀看這張投影片。&quot;,&quot;您必須先完成第 %SLIDE_INDEX% 張投影片上的模擬情境對話後才能觀看這張投影片。&quot;,&quot;您無法繼續觀看下一張投影片，因為您未完成第 %SLIDE_INDEX% 張投影片上的模擬情境對話&quot;,&quot;輸入密碼才能檢視簡報。&quot;,&quot;密碼錯誤&quot;,&quot;很抱歉，簡報建立者已經禁止在此網域共享簡報內容。&quot;,&quot;對不起，簡報建立者已經禁止觀看簡報內容。&quot;,&quot;返回&quot;]},&quot;embedName&quot;:&quot;PFnbi&quot;,&quot;fontFamily&quot;:&quot;Arial&quot;,&quot;isBold&quot;:true,&quot;isItalic&quot;:true,&quot;isSemibold&quot;:fals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資源&quot;,&quot;連結&quot;,&quot;圖片&quot;,&quot;影片&quot;,&quot;文件&quot;,&quot;檔案&quot;,&quot;繪圖&quot;,&quot;筆&quot;,&quot;螢光筆&quot;,&quot;橡皮擦&quot;,&quot;全部刪除&quot;,&quot;結束繪圖&quot;,&quot;備註&quot;,&quot;下一頁&quot;,&quot;全螢幕&quot;,&quot;退出全螢幕模式&quot;,&quot;0123456789.,x&quot;,&quot;速度&quot;,&quot;正常&quot;,&quot;音量&quot;,&quot;%TOTAL_SLIDES% 的 %SLIDE_NUMBER%&quot;,&quot;是&quot;,&quot;否&quot;,&quot;確定&quot;,&quot;您要從上次看過的投影片位置繼續嗎?&quot;,&quot;您必須觀看完投影片才能繼續&quot;,&quot;您只能依照順序瀏覽投影片&quot;,&quot;您必須完成此測驗才能觀看下一張投影片。&quot;,&quot;您必須先完成第 %SLIDE_INDEX% 張投影片上的測驗，才能觀看這張投影片。&quot;,&quot;您未通過第 %SLIDE_INDEX% 張投影片上的測驗，無法繼續觀看下一張投影片。&quot;,&quot;您必須完成此次交互才能觀看下一張投影片。&quot;,&quot;您必須完成模擬情境對話才能觀看下一張投影片。&quot;,&quot;您必須先完成第 %SLIDE_INDEX% 張投影片上的模擬情境對話，才能觀看這張投影片。&quot;,&quot;您必須先完成第 %SLIDE_INDEX% 張投影片上的模擬情境對話後才能觀看這張投影片。&quot;,&quot;您無法繼續觀看下一張投影片，因為您未完成第 %SLIDE_INDEX% 張投影片上的模擬情境對話&quot;,&quot;輸入密碼才能檢視簡報。&quot;,&quot;密碼錯誤&quot;,&quot;很抱歉，簡報建立者已經禁止在此網域共享簡報內容。&quot;,&quot;對不起，簡報建立者已經禁止觀看簡報內容。&quot;,&quot;返回&quot;]},&quot;embedName&quot;:&quot;PFnsb&quot;,&quot;fontFamily&quot;:&quot;Arial&quot;,&quot;isBold&quot;:false,&quot;isItalic&quot;:false,&quot;isSemibold&quot;:tru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資源&quot;,&quot;連結&quot;,&quot;圖片&quot;,&quot;影片&quot;,&quot;文件&quot;,&quot;檔案&quot;,&quot;繪圖&quot;,&quot;筆&quot;,&quot;螢光筆&quot;,&quot;橡皮擦&quot;,&quot;全部刪除&quot;,&quot;結束繪圖&quot;,&quot;備註&quot;,&quot;下一頁&quot;,&quot;全螢幕&quot;,&quot;退出全螢幕模式&quot;,&quot;0123456789.,x&quot;,&quot;速度&quot;,&quot;正常&quot;,&quot;音量&quot;,&quot;%TOTAL_SLIDES% 的 %SLIDE_NUMBER%&quot;,&quot;是&quot;,&quot;否&quot;,&quot;確定&quot;,&quot;您要從上次看過的投影片位置繼續嗎?&quot;,&quot;您必須觀看完投影片才能繼續&quot;,&quot;您只能依照順序瀏覽投影片&quot;,&quot;您必須完成此測驗才能觀看下一張投影片。&quot;,&quot;您必須先完成第 %SLIDE_INDEX% 張投影片上的測驗，才能觀看這張投影片。&quot;,&quot;您未通過第 %SLIDE_INDEX% 張投影片上的測驗，無法繼續觀看下一張投影片。&quot;,&quot;您必須完成此次交互才能觀看下一張投影片。&quot;,&quot;您必須完成模擬情境對話才能觀看下一張投影片。&quot;,&quot;您必須先完成第 %SLIDE_INDEX% 張投影片上的模擬情境對話，才能觀看這張投影片。&quot;,&quot;您必須先完成第 %SLIDE_INDEX% 張投影片上的模擬情境對話後才能觀看這張投影片。&quot;,&quot;您無法繼續觀看下一張投影片，因為您未完成第 %SLIDE_INDEX% 張投影片上的模擬情境對話&quot;,&quot;輸入密碼才能檢視簡報。&quot;,&quot;密碼錯誤&quot;,&quot;很抱歉，簡報建立者已經禁止在此網域共享簡報內容。&quot;,&quot;對不起，簡報建立者已經禁止觀看簡報內容。&quot;,&quot;返回&quot;]},&quot;embedName&quot;:&quot;PFnsbi&quot;,&quot;fontFamily&quot;:&quot;Arial&quot;,&quot;isBold&quot;:false,&quot;isItalic&quot;:true,&quot;isSemibold&quot;:true,&quot;substituteFontFamily&quot;:&quot;Arial&quot;}],&quot;interactivity&quot;:{&quot;fullSupport&quot;:true},&quot;slideThumbnails&quot;:{&quot;enlargeToFit&quot;:false,&quot;height&quot;:59,&quot;jpegQuality&quot;:100,&quot;keepAspectRatio&quot;:true,&quot;width&quot;:78}}}},&quot;ceipData&quot;:{&quot;enableMiniSkinCustomization&quot;:true,&quot;playerLayout&quot;:&quot;custom&quot;,&quot;playerLayoutFooter&quot;:&quot;playAndPause,acceleration,fullscreen,volumeControl,slideNumber,goToPrev,goToNext&quot;,&quot;playerLayoutHeader&quot;:&quot;resources,markerTools,notes,logo&quot;,&quot;playerLayoutHeaderButtonsPosition&quot;:&quot;left&quot;,&quot;playerLayoutOutline&quot;:&quot;&quot;,&quot;playerLayoutProgress&quot;:&quot;enabledNavigation,showLabels&quot;,&quot;playerLayoutProgressMode&quot;:&quot;presentationTimeline&quot;,&quot;playerLayoutSidebar&quot;:&quot;&quot;,&quot;playerLayoutSidebarPosition&quot;:&quot;&quot;,&quot;playerMessages&quot;:&quot;builtin.zhtw&quot;,&quot;playerNavigationAutoStart&quot;:true,&quot;playerNavigationEnableKeyboardNavigation&quot;:true,&quot;playerNavigationMode&quot;:&quot;bySlides&quot;,&quot;playerNavigationOnRestart&quot;:&quot;prompt&quot;,&quot;playerNavigationSaveAnimationStates&quot;:true,&quot;playerNavigationType&quot;:&quot;free&quot;,&quot;playerTheme&quot;:&quot;custom&quot;,&quot;playerThemeBorderRadius&quot;:10,&quot;playerThemeColorScheme&quot;:&quot;builtin.lightBlue&quot;,&quot;playerThemeFont&quot;:&quot;Arial&quot;}}}"/>
  <p:tag name="ISPRING-SUITE_ISPRING_CURRENT_PLAYER_ID" val="universal"/>
  <p:tag name="ISPRING_PRESENTATION_COURSE_TITLE" val="23M11g"/>
  <p:tag name="ISPRING_LMS_API_VERSION" val="SCORM 2004 (4th edition)"/>
  <p:tag name="ISPRING_ULTRA_SCORM_COURCE_TITLE" val="長河小學數學科速效提分試卷"/>
  <p:tag name="ISPRING_ULTRA_SCORM_COURSE_ID" val="DC8F94F1-A6B3-4E80-A189-6FC43ED730BC"/>
  <p:tag name="ISPRING_CMI5_LAUNCH_METHOD" val="any window"/>
  <p:tag name="ISPRING_SCORM_ENDPOINT" val="&lt;endpoint&gt;&lt;enable&gt;0&lt;/enable&gt;&lt;lrs&gt;https://&lt;/lrs&gt;&lt;auth&gt;0&lt;/auth&gt;&lt;login&gt;&lt;/login&gt;&lt;password&gt;&lt;/password&gt;&lt;key&gt;&lt;/key&gt;&lt;name&gt;&lt;/name&gt;&lt;email&gt;&lt;/email&gt;&lt;/endpoint&gt;&#10;"/>
  <p:tag name="ISPRINGCLOUDFOLDERID" val="1"/>
  <p:tag name="ISPRINGONLINEFOLDERID" val="1"/>
  <p:tag name="ISPRING_OUTPUT_FOLDER" val="[[&quot;\uFFFD\u000E\uFFFD\uFFFD{F8CD02CD-4396-490A-89C6-E1B5264D1F6A}&quot;,&quot;\\\\srv003\\Production\\Multimedia\\eResources\\HLPM-19_長河小學數學科速效提分試卷\\小1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&quot;,&quot;studioSettings&quot;:{&quot;useMobileViewer&quot;:&quot;T_FALSE&quot;}},&quot;advancedSettings&quot;:{&quot;enableTextAllocation&quot;:&quot;T_TRUE&quot;,&quot;viewingFromLocalDrive&quot;:&quot;T_TRUE&quot;,&quot;contentScale&quot;:75,&quot;contentScaleMode&quot;:&quot;FIT_TO_WINDOW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,&quot;studioSettings&quot;:{&quot;onlineDestinationFolderId&quot;:&quot;1&quot;,&quot;uploadSources&quot;:true}}"/>
  <p:tag name="ISPRING_SCORM_RATE_SLIDES" val="0"/>
  <p:tag name="ISPRING_SCORM_RATE_QUIZZES" val="0"/>
  <p:tag name="ISPRING_SCORM_PASSING_SCORE" val="0.000000"/>
  <p:tag name="ISPRING_PRESENTATION_TITLE" val="長河小學數學科速效提分試卷"/>
  <p:tag name="ISPRING_FIRST_PUBLI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CB94B8FE-4DE7-45A9-AB5A-AC6C3F6DED26}:27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9E83EC9E-BD72-4251-B3DE-B7A9A86C9888}:28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A9EE5A40-6D8C-4B0C-81A8-0BCF722E229F}:28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6216AAF4-29A1-4F3E-8554-1F0D2D5066D9}:279"/>
</p:tagLst>
</file>

<file path=ppt/theme/theme1.xml><?xml version="1.0" encoding="utf-8"?>
<a:theme xmlns:a="http://schemas.openxmlformats.org/drawingml/2006/main" name="主题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主题2" id="{D2480EA9-1E22-40CF-B38C-AE6E3D8EC06A}" vid="{6E84BFBA-7554-4648-AECA-A5DE025E13C6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0</TotalTime>
  <Words>292</Words>
  <Application>Microsoft Office PowerPoint</Application>
  <PresentationFormat>On-screen Show (4:3)</PresentationFormat>
  <Paragraphs>66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等线</vt:lpstr>
      <vt:lpstr>DFLiHeiHK-W5</vt:lpstr>
      <vt:lpstr>楷体</vt:lpstr>
      <vt:lpstr>Lingoes Unicode</vt:lpstr>
      <vt:lpstr>Microsoft YaHei</vt:lpstr>
      <vt:lpstr>Arial</vt:lpstr>
      <vt:lpstr>Calibri</vt:lpstr>
      <vt:lpstr>Times New Roman</vt:lpstr>
      <vt:lpstr>主题2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長河小學數學科速效提分試卷</dc:title>
  <dc:creator/>
  <cp:lastModifiedBy/>
  <cp:revision>1</cp:revision>
  <dcterms:created xsi:type="dcterms:W3CDTF">2019-12-16T06:18:52Z</dcterms:created>
  <dcterms:modified xsi:type="dcterms:W3CDTF">2023-07-03T09:43:03Z</dcterms:modified>
</cp:coreProperties>
</file>