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76" r:id="rId2"/>
    <p:sldId id="280" r:id="rId3"/>
    <p:sldId id="282" r:id="rId4"/>
  </p:sldIdLst>
  <p:sldSz cx="9144000" cy="6858000" type="screen4x3"/>
  <p:notesSz cx="6807200" cy="9939338"/>
  <p:custDataLst>
    <p:tags r:id="rId7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154E7D"/>
    <a:srgbClr val="FFCCFF"/>
    <a:srgbClr val="CCFFCC"/>
    <a:srgbClr val="C5E0B4"/>
    <a:srgbClr val="003CB4"/>
    <a:srgbClr val="17717B"/>
    <a:srgbClr val="1F9AA7"/>
    <a:srgbClr val="59AAF9"/>
    <a:srgbClr val="EE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44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050" y="66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57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1592D6-9082-E616-FCAF-3E4359AD83AE}"/>
              </a:ext>
            </a:extLst>
          </p:cNvPr>
          <p:cNvSpPr txBox="1"/>
          <p:nvPr userDrawn="1"/>
        </p:nvSpPr>
        <p:spPr>
          <a:xfrm>
            <a:off x="3181350" y="68052"/>
            <a:ext cx="278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下學期 易錯卷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294E709-DBF0-41DE-B614-4A42346381A0}"/>
              </a:ext>
            </a:extLst>
          </p:cNvPr>
          <p:cNvSpPr txBox="1"/>
          <p:nvPr/>
        </p:nvSpPr>
        <p:spPr>
          <a:xfrm>
            <a:off x="876300" y="1244765"/>
            <a:ext cx="835691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8.</a:t>
            </a: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30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b="1" dirty="0">
                <a:ea typeface="DFKai-SB" panose="03000509000000000000" pitchFamily="65" charset="-120"/>
              </a:rPr>
              <a:t>       </a:t>
            </a:r>
            <a:r>
              <a:rPr lang="zh-TW" altLang="en-US" sz="2800" dirty="0">
                <a:ea typeface="DFKai-SB" panose="03000509000000000000" pitchFamily="65" charset="-120"/>
              </a:rPr>
              <a:t>如果          ＋          </a:t>
            </a:r>
            <a:r>
              <a:rPr lang="en-US" altLang="zh-TW" sz="2800" dirty="0">
                <a:ea typeface="DFKai-SB" panose="03000509000000000000" pitchFamily="65" charset="-120"/>
              </a:rPr>
              <a:t>= 16</a:t>
            </a:r>
            <a:r>
              <a:rPr lang="zh-TW" altLang="en-US" sz="2800" dirty="0">
                <a:ea typeface="DFKai-SB" panose="03000509000000000000" pitchFamily="65" charset="-120"/>
              </a:rPr>
              <a:t>，上面直式的計算結果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dirty="0">
                <a:ea typeface="DFKai-SB" panose="03000509000000000000" pitchFamily="65" charset="-120"/>
              </a:rPr>
              <a:t>是多少？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</a:t>
            </a:r>
            <a:r>
              <a:rPr lang="zh-CN" altLang="en-US" sz="2800" dirty="0">
                <a:ea typeface="DFKai-SB" panose="03000509000000000000" pitchFamily="65" charset="-120"/>
              </a:rPr>
              <a:t>答案</a:t>
            </a:r>
            <a:r>
              <a:rPr lang="en-US" altLang="zh-CN" sz="2800" dirty="0">
                <a:ea typeface="DFKai-SB" panose="03000509000000000000" pitchFamily="65" charset="-120"/>
              </a:rPr>
              <a:t> </a:t>
            </a:r>
            <a:r>
              <a:rPr lang="zh-CN" altLang="en-US" sz="2800" dirty="0">
                <a:ea typeface="DFKai-SB" panose="03000509000000000000" pitchFamily="65" charset="-120"/>
              </a:rPr>
              <a:t>： </a:t>
            </a:r>
            <a:r>
              <a:rPr lang="zh-CN" altLang="en-US" sz="2800" u="sng" dirty="0">
                <a:ea typeface="DFKai-SB" panose="03000509000000000000" pitchFamily="65" charset="-120"/>
              </a:rPr>
              <a:t>          </a:t>
            </a:r>
            <a:r>
              <a:rPr lang="zh-CN" altLang="en-US" sz="2800" dirty="0">
                <a:ea typeface="DFKai-SB" panose="03000509000000000000" pitchFamily="65" charset="-120"/>
              </a:rPr>
              <a:t> 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8E890D-55F7-6C8E-DE7D-B4851F6A9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054" y="1244765"/>
            <a:ext cx="3827891" cy="29480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E2B6CB7-65F4-7C01-D96D-34D908E5ED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778" t="1286" r="19476" b="74159"/>
          <a:stretch/>
        </p:blipFill>
        <p:spPr>
          <a:xfrm>
            <a:off x="2299278" y="4229445"/>
            <a:ext cx="717551" cy="723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DD68BCC-E351-C563-3BE6-B9675B90D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76" t="32267" r="18978" b="43178"/>
          <a:stretch/>
        </p:blipFill>
        <p:spPr>
          <a:xfrm>
            <a:off x="3498528" y="4232694"/>
            <a:ext cx="717551" cy="723900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EF98634-F2DC-F909-2473-46EDAB28E40D}"/>
              </a:ext>
            </a:extLst>
          </p:cNvPr>
          <p:cNvCxnSpPr/>
          <p:nvPr/>
        </p:nvCxnSpPr>
        <p:spPr>
          <a:xfrm>
            <a:off x="2765502" y="6043961"/>
            <a:ext cx="18064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FAC1B29-6DB0-3433-8FF0-3FD4C0BE228B}"/>
              </a:ext>
            </a:extLst>
          </p:cNvPr>
          <p:cNvSpPr/>
          <p:nvPr/>
        </p:nvSpPr>
        <p:spPr>
          <a:xfrm>
            <a:off x="2228850" y="4192859"/>
            <a:ext cx="2676525" cy="864896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3AF31B4E-91D8-B793-C98A-463706F20D88}"/>
              </a:ext>
            </a:extLst>
          </p:cNvPr>
          <p:cNvSpPr/>
          <p:nvPr/>
        </p:nvSpPr>
        <p:spPr>
          <a:xfrm>
            <a:off x="4905375" y="1246624"/>
            <a:ext cx="952500" cy="1834800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972C576-98CF-CC07-79D9-6724FBCCFDB4}"/>
              </a:ext>
            </a:extLst>
          </p:cNvPr>
          <p:cNvSpPr txBox="1"/>
          <p:nvPr/>
        </p:nvSpPr>
        <p:spPr>
          <a:xfrm>
            <a:off x="5198778" y="3439022"/>
            <a:ext cx="48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6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62CCADA-9568-A19B-AFBF-E3A470B549DF}"/>
              </a:ext>
            </a:extLst>
          </p:cNvPr>
          <p:cNvSpPr txBox="1"/>
          <p:nvPr/>
        </p:nvSpPr>
        <p:spPr>
          <a:xfrm>
            <a:off x="4516025" y="2597001"/>
            <a:ext cx="48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F0"/>
                </a:solidFill>
                <a:ea typeface="DFKai-SB" panose="03000509000000000000" pitchFamily="65" charset="-120"/>
              </a:rPr>
              <a:t>1</a:t>
            </a:r>
            <a:endParaRPr lang="en-US" altLang="zh-CN" sz="2000" dirty="0">
              <a:solidFill>
                <a:srgbClr val="00B0F0"/>
              </a:solidFill>
              <a:ea typeface="DFKai-SB" panose="03000509000000000000" pitchFamily="65" charset="-12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7823D1-9082-B073-3074-12512800346E}"/>
              </a:ext>
            </a:extLst>
          </p:cNvPr>
          <p:cNvSpPr txBox="1"/>
          <p:nvPr/>
        </p:nvSpPr>
        <p:spPr>
          <a:xfrm>
            <a:off x="4272854" y="3450186"/>
            <a:ext cx="48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7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8CA27D2D-72F6-7206-F673-E9306FEBAC1B}"/>
              </a:ext>
            </a:extLst>
          </p:cNvPr>
          <p:cNvSpPr/>
          <p:nvPr/>
        </p:nvSpPr>
        <p:spPr>
          <a:xfrm>
            <a:off x="4010896" y="1246624"/>
            <a:ext cx="952500" cy="1834800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38ABEEB-9BDE-A594-1671-E398FC90881C}"/>
              </a:ext>
            </a:extLst>
          </p:cNvPr>
          <p:cNvSpPr txBox="1"/>
          <p:nvPr/>
        </p:nvSpPr>
        <p:spPr>
          <a:xfrm>
            <a:off x="1372044" y="1948580"/>
            <a:ext cx="2247394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B0F0"/>
                </a:solidFill>
                <a:ea typeface="DFKai-SB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7</a:t>
            </a: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99D85E5F-7AB0-E86F-689B-96E65C8E7EE4}"/>
              </a:ext>
            </a:extLst>
          </p:cNvPr>
          <p:cNvCxnSpPr>
            <a:cxnSpLocks/>
          </p:cNvCxnSpPr>
          <p:nvPr/>
        </p:nvCxnSpPr>
        <p:spPr>
          <a:xfrm flipH="1">
            <a:off x="3267307" y="2164023"/>
            <a:ext cx="743589" cy="0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40C2383-818C-2EB1-3B45-96A0D69FF31F}"/>
              </a:ext>
            </a:extLst>
          </p:cNvPr>
          <p:cNvCxnSpPr>
            <a:cxnSpLocks/>
          </p:cNvCxnSpPr>
          <p:nvPr/>
        </p:nvCxnSpPr>
        <p:spPr>
          <a:xfrm>
            <a:off x="5857875" y="2164023"/>
            <a:ext cx="743589" cy="0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808925BE-7AB1-8A19-3B24-5E274E8A22C7}"/>
              </a:ext>
            </a:extLst>
          </p:cNvPr>
          <p:cNvSpPr txBox="1"/>
          <p:nvPr/>
        </p:nvSpPr>
        <p:spPr>
          <a:xfrm>
            <a:off x="3413968" y="5564500"/>
            <a:ext cx="960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76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83BAB39-6CA0-195A-8C6B-1C47DE7B2238}"/>
              </a:ext>
            </a:extLst>
          </p:cNvPr>
          <p:cNvGrpSpPr/>
          <p:nvPr/>
        </p:nvGrpSpPr>
        <p:grpSpPr>
          <a:xfrm>
            <a:off x="6581775" y="1926543"/>
            <a:ext cx="2705592" cy="452923"/>
            <a:chOff x="6581775" y="1926543"/>
            <a:chExt cx="2705592" cy="452923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3D9FA661-D29B-9727-A621-2895F4D92F71}"/>
                </a:ext>
              </a:extLst>
            </p:cNvPr>
            <p:cNvSpPr txBox="1"/>
            <p:nvPr/>
          </p:nvSpPr>
          <p:spPr>
            <a:xfrm>
              <a:off x="6581775" y="1948579"/>
              <a:ext cx="2705592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       </a:t>
              </a:r>
              <a:r>
                <a:rPr lang="zh-TW" altLang="en-US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＋　＝</a:t>
              </a:r>
              <a:r>
                <a:rPr lang="en-US" altLang="zh-TW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 16</a:t>
              </a: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96F5BB31-DE3D-E381-5797-524E15261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778" t="1286" r="19476" b="74159"/>
            <a:stretch/>
          </p:blipFill>
          <p:spPr>
            <a:xfrm>
              <a:off x="6701595" y="1948579"/>
              <a:ext cx="427108" cy="430887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3C137B5E-94BF-D548-A3C3-A954506BEE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276" t="32267" r="18978" b="43178"/>
            <a:stretch/>
          </p:blipFill>
          <p:spPr>
            <a:xfrm>
              <a:off x="7466537" y="1926543"/>
              <a:ext cx="448951" cy="45292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/>
      <p:bldP spid="17" grpId="1"/>
      <p:bldP spid="24" grpId="0"/>
      <p:bldP spid="24" grpId="1"/>
      <p:bldP spid="25" grpId="0"/>
      <p:bldP spid="25" grpId="1"/>
      <p:bldP spid="26" grpId="0" animBg="1"/>
      <p:bldP spid="26" grpId="1" animBg="1"/>
      <p:bldP spid="27" grpId="0"/>
      <p:bldP spid="27" grpId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87067265-A790-F7A5-BD59-578252BE7422}"/>
              </a:ext>
            </a:extLst>
          </p:cNvPr>
          <p:cNvSpPr/>
          <p:nvPr/>
        </p:nvSpPr>
        <p:spPr>
          <a:xfrm>
            <a:off x="1494518" y="4686609"/>
            <a:ext cx="3388931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A16763-FE6E-C5DA-D24D-C40AA3BAAA71}"/>
              </a:ext>
            </a:extLst>
          </p:cNvPr>
          <p:cNvSpPr/>
          <p:nvPr/>
        </p:nvSpPr>
        <p:spPr>
          <a:xfrm>
            <a:off x="1494518" y="3970950"/>
            <a:ext cx="1067707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79739"/>
            <a:ext cx="86214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9. </a:t>
            </a:r>
          </a:p>
          <a:p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  </a:t>
            </a:r>
          </a:p>
          <a:p>
            <a:pPr>
              <a:spcAft>
                <a:spcPts val="24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</a:t>
            </a:r>
            <a:r>
              <a:rPr lang="en-US" altLang="zh-TW" sz="2800" dirty="0">
                <a:ea typeface="DFKai-SB" panose="03000509000000000000" pitchFamily="65" charset="-120"/>
              </a:rPr>
              <a:t>(a) </a:t>
            </a:r>
            <a:r>
              <a:rPr lang="zh-TW" altLang="en-US" sz="2800" dirty="0">
                <a:ea typeface="DFKai-SB" panose="03000509000000000000" pitchFamily="65" charset="-120"/>
              </a:rPr>
              <a:t>國畫班共有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個名額。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</a:t>
            </a:r>
            <a:r>
              <a:rPr lang="en-US" altLang="zh-TW" sz="2800" dirty="0">
                <a:ea typeface="DFKai-SB" panose="03000509000000000000" pitchFamily="65" charset="-120"/>
              </a:rPr>
              <a:t>(b)</a:t>
            </a:r>
            <a:r>
              <a:rPr lang="zh-TW" altLang="en-US" sz="2800" dirty="0">
                <a:ea typeface="DFKai-SB" panose="03000509000000000000" pitchFamily="65" charset="-120"/>
              </a:rPr>
              <a:t> 已有</a:t>
            </a:r>
            <a:r>
              <a:rPr lang="en-US" altLang="zh-TW" sz="2800" dirty="0">
                <a:ea typeface="DFKai-SB" panose="03000509000000000000" pitchFamily="65" charset="-120"/>
              </a:rPr>
              <a:t>11 </a:t>
            </a:r>
            <a:r>
              <a:rPr lang="zh-TW" altLang="en-US" sz="2800" dirty="0">
                <a:ea typeface="DFKai-SB" panose="03000509000000000000" pitchFamily="65" charset="-120"/>
              </a:rPr>
              <a:t>人報讀陶藝班，陶藝班還有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個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  名額。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3AD633-980C-2DF4-596E-A6DAF2D84C4A}"/>
              </a:ext>
            </a:extLst>
          </p:cNvPr>
          <p:cNvSpPr/>
          <p:nvPr/>
        </p:nvSpPr>
        <p:spPr>
          <a:xfrm>
            <a:off x="2207940" y="2281066"/>
            <a:ext cx="5352587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108FAC02-BC7C-488C-B4A3-EC4B9D3E8B53}"/>
              </a:ext>
            </a:extLst>
          </p:cNvPr>
          <p:cNvSpPr/>
          <p:nvPr/>
        </p:nvSpPr>
        <p:spPr>
          <a:xfrm>
            <a:off x="2207940" y="2984099"/>
            <a:ext cx="5352587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E80245-97C8-9F8F-4321-19CE7E3A1B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4518" y="1279739"/>
            <a:ext cx="6777863" cy="2407393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F26A32B3-DD97-8CA4-D751-226F251DDF4D}"/>
              </a:ext>
            </a:extLst>
          </p:cNvPr>
          <p:cNvSpPr txBox="1"/>
          <p:nvPr/>
        </p:nvSpPr>
        <p:spPr>
          <a:xfrm>
            <a:off x="3687719" y="3868430"/>
            <a:ext cx="119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48</a:t>
            </a:r>
            <a:endParaRPr lang="zh-CN" altLang="en-US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DB892D9-C1CA-0414-80B8-BB1547B91571}"/>
              </a:ext>
            </a:extLst>
          </p:cNvPr>
          <p:cNvSpPr txBox="1"/>
          <p:nvPr/>
        </p:nvSpPr>
        <p:spPr>
          <a:xfrm>
            <a:off x="7321378" y="4595728"/>
            <a:ext cx="119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14</a:t>
            </a:r>
            <a:endParaRPr lang="zh-CN" altLang="en-US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BDCCC6D-E988-2D93-BF53-C21004706C28}"/>
              </a:ext>
            </a:extLst>
          </p:cNvPr>
          <p:cNvSpPr txBox="1"/>
          <p:nvPr/>
        </p:nvSpPr>
        <p:spPr>
          <a:xfrm>
            <a:off x="6215649" y="3733526"/>
            <a:ext cx="2928352" cy="800219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國畫班共有名額：</a:t>
            </a:r>
            <a:endParaRPr lang="en-US" altLang="zh-TW" sz="26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24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24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48(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個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B24C933-4DBC-269B-CB1F-F8938FA7ACD7}"/>
              </a:ext>
            </a:extLst>
          </p:cNvPr>
          <p:cNvSpPr txBox="1"/>
          <p:nvPr/>
        </p:nvSpPr>
        <p:spPr>
          <a:xfrm>
            <a:off x="6048831" y="5142334"/>
            <a:ext cx="3273045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陶藝班還有名額：</a:t>
            </a:r>
            <a:endParaRPr lang="en-US" altLang="zh-TW" sz="26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  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25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－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11</a:t>
            </a:r>
          </a:p>
          <a:p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14 (</a:t>
            </a:r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個</a:t>
            </a:r>
            <a:r>
              <a:rPr lang="en-US" altLang="zh-TW" sz="26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5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2" grpId="0" animBg="1"/>
      <p:bldP spid="12" grpId="1" animBg="1"/>
      <p:bldP spid="9" grpId="0" animBg="1"/>
      <p:bldP spid="9" grpId="1" animBg="1"/>
      <p:bldP spid="54" grpId="0" animBg="1"/>
      <p:bldP spid="54" grpId="1" animBg="1"/>
      <p:bldP spid="71" grpId="0"/>
      <p:bldP spid="7" grpId="0"/>
      <p:bldP spid="11" grpId="0" uiExpand="1" build="allAtOnce"/>
      <p:bldP spid="1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87067265-A790-F7A5-BD59-578252BE7422}"/>
              </a:ext>
            </a:extLst>
          </p:cNvPr>
          <p:cNvSpPr/>
          <p:nvPr/>
        </p:nvSpPr>
        <p:spPr>
          <a:xfrm>
            <a:off x="6584043" y="1356828"/>
            <a:ext cx="2158513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A16763-FE6E-C5DA-D24D-C40AA3BAAA71}"/>
              </a:ext>
            </a:extLst>
          </p:cNvPr>
          <p:cNvSpPr/>
          <p:nvPr/>
        </p:nvSpPr>
        <p:spPr>
          <a:xfrm>
            <a:off x="1167973" y="1941662"/>
            <a:ext cx="1445687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79739"/>
            <a:ext cx="8621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24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  <a:r>
              <a:rPr lang="zh-TW" altLang="en-US" sz="2800" b="1" dirty="0">
                <a:ea typeface="DFKai-SB" panose="03000509000000000000" pitchFamily="65" charset="-120"/>
              </a:rPr>
              <a:t> </a:t>
            </a:r>
            <a:r>
              <a:rPr lang="zh-TW" altLang="en-US" sz="2800" dirty="0">
                <a:ea typeface="DFKai-SB" panose="03000509000000000000" pitchFamily="65" charset="-120"/>
              </a:rPr>
              <a:t>圈出購買以下羽毛球須付的款項。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ea typeface="DFKai-SB" panose="03000509000000000000" pitchFamily="65" charset="-120"/>
              </a:rPr>
              <a:t>以最少數目的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硬幣付款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4B3F7D-8AAC-B4C9-ED97-1831F1CDE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776" y="2340227"/>
            <a:ext cx="7319437" cy="2069104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F26A32B3-DD97-8CA4-D751-226F251DDF4D}"/>
              </a:ext>
            </a:extLst>
          </p:cNvPr>
          <p:cNvSpPr txBox="1"/>
          <p:nvPr/>
        </p:nvSpPr>
        <p:spPr>
          <a:xfrm>
            <a:off x="534297" y="4749170"/>
            <a:ext cx="1829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4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endParaRPr lang="zh-CN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183B1E5-C491-3BB3-8D81-8F7D2B889B27}"/>
              </a:ext>
            </a:extLst>
          </p:cNvPr>
          <p:cNvSpPr/>
          <p:nvPr/>
        </p:nvSpPr>
        <p:spPr>
          <a:xfrm>
            <a:off x="3614737" y="2505075"/>
            <a:ext cx="819151" cy="8239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283AD72-21E5-CCD5-703A-5AFF91AFA080}"/>
              </a:ext>
            </a:extLst>
          </p:cNvPr>
          <p:cNvSpPr/>
          <p:nvPr/>
        </p:nvSpPr>
        <p:spPr>
          <a:xfrm>
            <a:off x="4729991" y="3603625"/>
            <a:ext cx="686559" cy="6540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1261ECB-1BF8-6B53-CCEC-4A8FEBA04F10}"/>
              </a:ext>
            </a:extLst>
          </p:cNvPr>
          <p:cNvSpPr/>
          <p:nvPr/>
        </p:nvSpPr>
        <p:spPr>
          <a:xfrm>
            <a:off x="5758692" y="3603625"/>
            <a:ext cx="657984" cy="6540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5998B3E-8C16-482A-C98B-B0442E485F0C}"/>
              </a:ext>
            </a:extLst>
          </p:cNvPr>
          <p:cNvSpPr/>
          <p:nvPr/>
        </p:nvSpPr>
        <p:spPr>
          <a:xfrm>
            <a:off x="1698728" y="3765352"/>
            <a:ext cx="1112520" cy="523220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7E5A38C0-BDD3-5B47-B468-B5DB9D650462}"/>
              </a:ext>
            </a:extLst>
          </p:cNvPr>
          <p:cNvCxnSpPr>
            <a:cxnSpLocks/>
          </p:cNvCxnSpPr>
          <p:nvPr/>
        </p:nvCxnSpPr>
        <p:spPr>
          <a:xfrm>
            <a:off x="1701703" y="5045295"/>
            <a:ext cx="503922" cy="379365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59200200-E901-9FCD-D72D-A1CE08CA0BAA}"/>
              </a:ext>
            </a:extLst>
          </p:cNvPr>
          <p:cNvCxnSpPr>
            <a:cxnSpLocks/>
          </p:cNvCxnSpPr>
          <p:nvPr/>
        </p:nvCxnSpPr>
        <p:spPr>
          <a:xfrm flipV="1">
            <a:off x="1689677" y="4727529"/>
            <a:ext cx="528910" cy="317766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6FEF2F02-0033-7DA1-EFED-111F97557AAD}"/>
              </a:ext>
            </a:extLst>
          </p:cNvPr>
          <p:cNvSpPr txBox="1"/>
          <p:nvPr/>
        </p:nvSpPr>
        <p:spPr>
          <a:xfrm>
            <a:off x="2206804" y="4431796"/>
            <a:ext cx="920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endParaRPr lang="zh-CN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6D5A054-A336-3B43-CF53-32A10B9880EA}"/>
              </a:ext>
            </a:extLst>
          </p:cNvPr>
          <p:cNvSpPr txBox="1"/>
          <p:nvPr/>
        </p:nvSpPr>
        <p:spPr>
          <a:xfrm>
            <a:off x="2177697" y="5253329"/>
            <a:ext cx="920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4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endParaRPr lang="zh-CN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0FCEC83-3CC9-7B4B-0F3B-4B41D14CC521}"/>
              </a:ext>
            </a:extLst>
          </p:cNvPr>
          <p:cNvCxnSpPr>
            <a:cxnSpLocks/>
          </p:cNvCxnSpPr>
          <p:nvPr/>
        </p:nvCxnSpPr>
        <p:spPr>
          <a:xfrm flipV="1">
            <a:off x="2828722" y="4521976"/>
            <a:ext cx="475944" cy="182095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A23BDB0C-79D3-9553-F582-909EEB4436EA}"/>
              </a:ext>
            </a:extLst>
          </p:cNvPr>
          <p:cNvCxnSpPr>
            <a:cxnSpLocks/>
          </p:cNvCxnSpPr>
          <p:nvPr/>
        </p:nvCxnSpPr>
        <p:spPr>
          <a:xfrm>
            <a:off x="2840505" y="4698357"/>
            <a:ext cx="414428" cy="464693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E9C0734E-D443-9A91-3244-29E8891612B4}"/>
              </a:ext>
            </a:extLst>
          </p:cNvPr>
          <p:cNvSpPr txBox="1"/>
          <p:nvPr/>
        </p:nvSpPr>
        <p:spPr>
          <a:xfrm>
            <a:off x="4017978" y="4320866"/>
            <a:ext cx="8070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154E7D"/>
                </a:solidFill>
                <a:ea typeface="DFKai-SB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個</a:t>
            </a:r>
            <a:endParaRPr lang="zh-CN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B80C6D5B-3712-6A93-A962-82B2BD2C1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751" y="4294541"/>
            <a:ext cx="589756" cy="589183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ADAA4005-D637-414A-EEE0-E41E13631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28" t="8462" r="5455" b="51718"/>
          <a:stretch/>
        </p:blipFill>
        <p:spPr>
          <a:xfrm>
            <a:off x="3317929" y="5003119"/>
            <a:ext cx="2769755" cy="589190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F15B8F08-1581-FC91-D7F5-4839CB238BF5}"/>
              </a:ext>
            </a:extLst>
          </p:cNvPr>
          <p:cNvSpPr txBox="1"/>
          <p:nvPr/>
        </p:nvSpPr>
        <p:spPr>
          <a:xfrm>
            <a:off x="6264161" y="4991719"/>
            <a:ext cx="920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154E7D"/>
                </a:solidFill>
                <a:ea typeface="DFKai-SB" panose="03000509000000000000" pitchFamily="65" charset="-120"/>
              </a:rPr>
              <a:t>4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個</a:t>
            </a:r>
            <a:endParaRPr lang="zh-CN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F5F17090-0EDC-6641-6B8A-34D02C5C146A}"/>
              </a:ext>
            </a:extLst>
          </p:cNvPr>
          <p:cNvCxnSpPr>
            <a:cxnSpLocks/>
          </p:cNvCxnSpPr>
          <p:nvPr/>
        </p:nvCxnSpPr>
        <p:spPr>
          <a:xfrm flipV="1">
            <a:off x="2774769" y="5383296"/>
            <a:ext cx="480164" cy="173942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45C38517-A88D-206E-3026-81A5E88368B6}"/>
              </a:ext>
            </a:extLst>
          </p:cNvPr>
          <p:cNvCxnSpPr>
            <a:cxnSpLocks/>
          </p:cNvCxnSpPr>
          <p:nvPr/>
        </p:nvCxnSpPr>
        <p:spPr>
          <a:xfrm flipH="1">
            <a:off x="3207747" y="5297714"/>
            <a:ext cx="299011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94BD99C-6FB2-2DDD-6B5E-600219BCBF17}"/>
              </a:ext>
            </a:extLst>
          </p:cNvPr>
          <p:cNvCxnSpPr>
            <a:cxnSpLocks/>
          </p:cNvCxnSpPr>
          <p:nvPr/>
        </p:nvCxnSpPr>
        <p:spPr>
          <a:xfrm>
            <a:off x="2774769" y="5559978"/>
            <a:ext cx="386375" cy="306850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429AEAB-5AC8-5ACE-FA73-D0F3AA80E697}"/>
              </a:ext>
            </a:extLst>
          </p:cNvPr>
          <p:cNvGrpSpPr>
            <a:grpSpLocks noChangeAspect="1"/>
          </p:cNvGrpSpPr>
          <p:nvPr/>
        </p:nvGrpSpPr>
        <p:grpSpPr>
          <a:xfrm>
            <a:off x="3249316" y="5085682"/>
            <a:ext cx="1205378" cy="589183"/>
            <a:chOff x="3343181" y="4971925"/>
            <a:chExt cx="755533" cy="355959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67E3254-A5A1-C49E-BDDF-40B482A4E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4934"/>
            <a:stretch/>
          </p:blipFill>
          <p:spPr>
            <a:xfrm>
              <a:off x="3343181" y="4971925"/>
              <a:ext cx="407871" cy="355959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7366F774-87B7-3F02-7290-367868B54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4934"/>
            <a:stretch/>
          </p:blipFill>
          <p:spPr>
            <a:xfrm>
              <a:off x="3690843" y="4971925"/>
              <a:ext cx="407871" cy="355959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9079E2E-0C5F-AB83-EB03-D22442F63679}"/>
              </a:ext>
            </a:extLst>
          </p:cNvPr>
          <p:cNvGrpSpPr/>
          <p:nvPr/>
        </p:nvGrpSpPr>
        <p:grpSpPr>
          <a:xfrm>
            <a:off x="3249316" y="5672100"/>
            <a:ext cx="1660238" cy="613681"/>
            <a:chOff x="3249316" y="5672100"/>
            <a:chExt cx="1660238" cy="613681"/>
          </a:xfrm>
        </p:grpSpPr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D2801499-2DF1-A37D-1E18-68E74BBCC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4934"/>
            <a:stretch/>
          </p:blipFill>
          <p:spPr>
            <a:xfrm>
              <a:off x="3249316" y="5672100"/>
              <a:ext cx="650718" cy="589183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7A82D58-1875-8F74-45EB-5418042FC6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0887" b="92790" l="70753" r="80434"/>
                      </a14:imgEffect>
                    </a14:imgLayer>
                  </a14:imgProps>
                </a:ext>
              </a:extLst>
            </a:blip>
            <a:srcRect l="71776" t="64160" r="20166" b="7365"/>
            <a:stretch/>
          </p:blipFill>
          <p:spPr>
            <a:xfrm>
              <a:off x="3849138" y="5759207"/>
              <a:ext cx="517508" cy="517006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061C9BF-9053-A28E-9B2E-0C6F7EA7AF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0887" b="92790" l="70753" r="80434"/>
                      </a14:imgEffect>
                    </a14:imgLayer>
                  </a14:imgProps>
                </a:ext>
              </a:extLst>
            </a:blip>
            <a:srcRect l="71776" t="64160" r="20166" b="7365"/>
            <a:stretch/>
          </p:blipFill>
          <p:spPr>
            <a:xfrm>
              <a:off x="4392046" y="5768775"/>
              <a:ext cx="517508" cy="517006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BA2FC957-3730-E465-5BC3-434F0C9D3F5C}"/>
              </a:ext>
            </a:extLst>
          </p:cNvPr>
          <p:cNvSpPr txBox="1"/>
          <p:nvPr/>
        </p:nvSpPr>
        <p:spPr>
          <a:xfrm>
            <a:off x="4454694" y="5088664"/>
            <a:ext cx="8070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154E7D"/>
                </a:solidFill>
                <a:ea typeface="DFKai-SB" panose="03000509000000000000" pitchFamily="65" charset="-120"/>
              </a:rPr>
              <a:t>2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個</a:t>
            </a:r>
            <a:endParaRPr lang="zh-CN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04B6489-2A0E-B2F4-4F25-CF9258903B81}"/>
              </a:ext>
            </a:extLst>
          </p:cNvPr>
          <p:cNvSpPr txBox="1"/>
          <p:nvPr/>
        </p:nvSpPr>
        <p:spPr>
          <a:xfrm>
            <a:off x="4956324" y="5746731"/>
            <a:ext cx="920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154E7D"/>
                </a:solidFill>
                <a:ea typeface="DFKai-SB" panose="03000509000000000000" pitchFamily="65" charset="-120"/>
              </a:rPr>
              <a:t>3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個</a:t>
            </a:r>
            <a:endParaRPr lang="zh-CN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CCE5CD8B-122B-2540-E862-8936F8B6435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161144" y="6008341"/>
            <a:ext cx="179518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4713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2" grpId="0" animBg="1"/>
      <p:bldP spid="12" grpId="1" animBg="1"/>
      <p:bldP spid="71" grpId="0"/>
      <p:bldP spid="71" grpId="1"/>
      <p:bldP spid="6" grpId="0" animBg="1"/>
      <p:bldP spid="8" grpId="0" animBg="1"/>
      <p:bldP spid="10" grpId="0" animBg="1"/>
      <p:bldP spid="14" grpId="0" animBg="1"/>
      <p:bldP spid="14" grpId="1" animBg="1"/>
      <p:bldP spid="20" grpId="0"/>
      <p:bldP spid="20" grpId="1"/>
      <p:bldP spid="24" grpId="0"/>
      <p:bldP spid="24" grpId="1"/>
      <p:bldP spid="39" grpId="0" animBg="1"/>
      <p:bldP spid="39" grpId="1" animBg="1"/>
      <p:bldP spid="44" grpId="0"/>
      <p:bldP spid="44" grpId="1"/>
      <p:bldP spid="11" grpId="0" animBg="1"/>
      <p:bldP spid="11" grpId="1" animBg="1"/>
      <p:bldP spid="13" grpId="0"/>
      <p:bldP spid="1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1i"/>
  <p:tag name="ISPRING_LMS_API_VERSION" val="SCORM 2004 (4th edition)"/>
  <p:tag name="ISPRING_ULTRA_SCORM_COURCE_TITLE" val="長河小學數學科速效提分試卷"/>
  <p:tag name="ISPRING_ULTRA_SCORM_COURSE_ID" val="B83192DA-08CA-4A56-B1EE-89DBB82BBFF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C86E83-20DF-4DC9-9695-AC84A207B800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EE7DEF-C37E-4C27-9638-9F16159EE52B}: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337919-73F8-4323-8465-7DB8C7584E95}:282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166</Words>
  <Application>Microsoft Office PowerPoint</Application>
  <PresentationFormat>On-screen Show (4:3)</PresentationFormat>
  <Paragraphs>41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等线</vt:lpstr>
      <vt:lpstr>DFLiHeiHK-W5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2023-07-03T09:40:36Z</dcterms:modified>
</cp:coreProperties>
</file>