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279" r:id="rId2"/>
    <p:sldId id="276" r:id="rId3"/>
  </p:sldIdLst>
  <p:sldSz cx="9144000" cy="6858000" type="screen4x3"/>
  <p:notesSz cx="6807200" cy="9939338"/>
  <p:custDataLst>
    <p:tags r:id="rId6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2" userDrawn="1">
          <p15:clr>
            <a:srgbClr val="A4A3A4"/>
          </p15:clr>
        </p15:guide>
        <p15:guide id="2" pos="4422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3120" userDrawn="1">
          <p15:clr>
            <a:srgbClr val="A4A3A4"/>
          </p15:clr>
        </p15:guide>
        <p15:guide id="5" orient="horz" pos="2832" userDrawn="1">
          <p15:clr>
            <a:srgbClr val="A4A3A4"/>
          </p15:clr>
        </p15:guide>
        <p15:guide id="6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17717B"/>
    <a:srgbClr val="CCFFCC"/>
    <a:srgbClr val="1F9AA7"/>
    <a:srgbClr val="FFCCFF"/>
    <a:srgbClr val="154E7D"/>
    <a:srgbClr val="C5E0B4"/>
    <a:srgbClr val="003CB4"/>
    <a:srgbClr val="59AAF9"/>
    <a:srgbClr val="EE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4" autoAdjust="0"/>
    <p:restoredTop sz="95324" autoAdjust="0"/>
  </p:normalViewPr>
  <p:slideViewPr>
    <p:cSldViewPr snapToGrid="0" showGuides="1">
      <p:cViewPr varScale="1">
        <p:scale>
          <a:sx n="114" d="100"/>
          <a:sy n="114" d="100"/>
        </p:scale>
        <p:origin x="1440" y="90"/>
      </p:cViewPr>
      <p:guideLst>
        <p:guide orient="horz" pos="1272"/>
        <p:guide pos="4422"/>
        <p:guide pos="576"/>
        <p:guide orient="horz" pos="3120"/>
        <p:guide orient="horz" pos="2832"/>
        <p:guide pos="39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-3322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7C3A7-42DC-4355-8ADE-38BCFF69A5DD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AC66F-8B82-49D1-B274-8EDC638322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56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1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0649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2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05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AF73CF1-433F-442B-AE66-A18322C2A77D}"/>
              </a:ext>
            </a:extLst>
          </p:cNvPr>
          <p:cNvSpPr/>
          <p:nvPr userDrawn="1"/>
        </p:nvSpPr>
        <p:spPr>
          <a:xfrm>
            <a:off x="-1" y="0"/>
            <a:ext cx="9144001" cy="6802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-1" y="6331907"/>
            <a:ext cx="9135207" cy="528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-51760" y="6366411"/>
            <a:ext cx="5378487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154E7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長河</a:t>
            </a:r>
            <a:r>
              <a:rPr lang="zh-TW" altLang="en-US" sz="2400" b="1" dirty="0">
                <a:solidFill>
                  <a:srgbClr val="154E7D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小學</a:t>
            </a:r>
            <a:r>
              <a:rPr lang="zh-TW" altLang="en-US" sz="2400" b="1" dirty="0">
                <a:latin typeface="Lingoes Unicode" panose="020B0604020202020204" pitchFamily="34" charset="-120"/>
                <a:ea typeface="Lingoes Unicode" panose="020B0604020202020204" pitchFamily="34" charset="-120"/>
              </a:rPr>
              <a:t>數學科</a:t>
            </a:r>
            <a:r>
              <a:rPr lang="zh-TW" altLang="en-US" sz="2400" b="1" dirty="0">
                <a:solidFill>
                  <a:srgbClr val="C00000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速效提分試卷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小</a:t>
            </a: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E5898D-494A-467F-983F-969362EBF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6326" y="6430066"/>
            <a:ext cx="2468880" cy="40467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F5614ED-E59E-46D6-BE5D-EF403E77D547}"/>
              </a:ext>
            </a:extLst>
          </p:cNvPr>
          <p:cNvSpPr txBox="1"/>
          <p:nvPr userDrawn="1"/>
        </p:nvSpPr>
        <p:spPr>
          <a:xfrm>
            <a:off x="3181350" y="68052"/>
            <a:ext cx="278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全學年 期末考</a:t>
            </a:r>
            <a:endParaRPr lang="en-US" sz="3200" dirty="0">
              <a:latin typeface="DFLiHeiHK-W5" panose="020B0500000000000000" pitchFamily="34" charset="-120"/>
              <a:ea typeface="DFLiHeiHK-W5" panose="020B0500000000000000" pitchFamily="34" charset="-12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9A7A74C-A639-48E2-B0C1-696FE5B0CC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5614699"/>
            <a:ext cx="910537" cy="622751"/>
          </a:xfrm>
          <a:prstGeom prst="rect">
            <a:avLst/>
          </a:prstGeom>
        </p:spPr>
      </p:pic>
      <p:sp>
        <p:nvSpPr>
          <p:cNvPr id="3" name="星形: 五角 2">
            <a:extLst>
              <a:ext uri="{FF2B5EF4-FFF2-40B4-BE49-F238E27FC236}">
                <a16:creationId xmlns:a16="http://schemas.microsoft.com/office/drawing/2014/main" id="{0D6A3134-B8CB-40F3-86F5-8B55B44BEB6E}"/>
              </a:ext>
            </a:extLst>
          </p:cNvPr>
          <p:cNvSpPr/>
          <p:nvPr userDrawn="1"/>
        </p:nvSpPr>
        <p:spPr>
          <a:xfrm rot="2747677">
            <a:off x="75727" y="58474"/>
            <a:ext cx="365760" cy="36576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星形: 五角 8">
            <a:extLst>
              <a:ext uri="{FF2B5EF4-FFF2-40B4-BE49-F238E27FC236}">
                <a16:creationId xmlns:a16="http://schemas.microsoft.com/office/drawing/2014/main" id="{B7302B30-1F69-40D7-8186-00DF6D079670}"/>
              </a:ext>
            </a:extLst>
          </p:cNvPr>
          <p:cNvSpPr/>
          <p:nvPr userDrawn="1"/>
        </p:nvSpPr>
        <p:spPr>
          <a:xfrm rot="2747677">
            <a:off x="290234" y="399041"/>
            <a:ext cx="274320" cy="27432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星形: 五角 9">
            <a:extLst>
              <a:ext uri="{FF2B5EF4-FFF2-40B4-BE49-F238E27FC236}">
                <a16:creationId xmlns:a16="http://schemas.microsoft.com/office/drawing/2014/main" id="{AF26575F-5DB1-4089-B549-591CF1F552C7}"/>
              </a:ext>
            </a:extLst>
          </p:cNvPr>
          <p:cNvSpPr/>
          <p:nvPr userDrawn="1"/>
        </p:nvSpPr>
        <p:spPr>
          <a:xfrm rot="2747677">
            <a:off x="458874" y="718086"/>
            <a:ext cx="182880" cy="18288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39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1" y="6250529"/>
            <a:ext cx="9135207" cy="615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6DB13A5-6C21-3A6C-9C1A-1F3599AFDDF1}"/>
              </a:ext>
            </a:extLst>
          </p:cNvPr>
          <p:cNvSpPr/>
          <p:nvPr/>
        </p:nvSpPr>
        <p:spPr>
          <a:xfrm>
            <a:off x="5223948" y="4689360"/>
            <a:ext cx="1007725" cy="43871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301EFFC-0D50-C1B5-CBC3-698A839D2111}"/>
              </a:ext>
            </a:extLst>
          </p:cNvPr>
          <p:cNvSpPr/>
          <p:nvPr/>
        </p:nvSpPr>
        <p:spPr>
          <a:xfrm>
            <a:off x="5374799" y="5831535"/>
            <a:ext cx="1007725" cy="43871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3E23F9A-7D9C-CE4C-8F7F-069FE1A39D66}"/>
              </a:ext>
            </a:extLst>
          </p:cNvPr>
          <p:cNvSpPr/>
          <p:nvPr/>
        </p:nvSpPr>
        <p:spPr>
          <a:xfrm>
            <a:off x="5634388" y="4121873"/>
            <a:ext cx="1758871" cy="43871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294E709-DBF0-41DE-B614-4A42346381A0}"/>
              </a:ext>
            </a:extLst>
          </p:cNvPr>
          <p:cNvSpPr txBox="1"/>
          <p:nvPr/>
        </p:nvSpPr>
        <p:spPr>
          <a:xfrm>
            <a:off x="622299" y="1346365"/>
            <a:ext cx="8391072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b="1" dirty="0">
                <a:ea typeface="DFKai-SB" panose="03000509000000000000" pitchFamily="65" charset="-120"/>
              </a:rPr>
              <a:t>18. </a:t>
            </a:r>
            <a:r>
              <a:rPr lang="zh-TW" altLang="en-US" sz="2800" dirty="0">
                <a:ea typeface="DFKai-SB" panose="03000509000000000000" pitchFamily="65" charset="-120"/>
              </a:rPr>
              <a:t>以下是</a:t>
            </a:r>
            <a:r>
              <a:rPr lang="en-US" altLang="zh-TW" sz="2800" dirty="0">
                <a:ea typeface="DFKai-SB" panose="03000509000000000000" pitchFamily="65" charset="-120"/>
              </a:rPr>
              <a:t>1 </a:t>
            </a:r>
            <a:r>
              <a:rPr lang="zh-TW" altLang="en-US" sz="2800" dirty="0">
                <a:ea typeface="DFKai-SB" panose="03000509000000000000" pitchFamily="65" charset="-120"/>
              </a:rPr>
              <a:t>年級</a:t>
            </a:r>
            <a:r>
              <a:rPr lang="en-US" altLang="zh-TW" sz="2800" dirty="0">
                <a:ea typeface="DFKai-SB" panose="03000509000000000000" pitchFamily="65" charset="-120"/>
              </a:rPr>
              <a:t>3 </a:t>
            </a:r>
            <a:r>
              <a:rPr lang="zh-TW" altLang="en-US" sz="2800" dirty="0">
                <a:ea typeface="DFKai-SB" panose="03000509000000000000" pitchFamily="65" charset="-120"/>
              </a:rPr>
              <a:t>個班的人數。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3000"/>
              </a:spcAft>
            </a:pP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3600"/>
              </a:spcAft>
            </a:pP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  </a:t>
            </a:r>
            <a:r>
              <a:rPr lang="zh-TW" altLang="en-US" sz="2800" dirty="0">
                <a:ea typeface="DFKai-SB" panose="03000509000000000000" pitchFamily="65" charset="-120"/>
              </a:rPr>
              <a:t>班和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  </a:t>
            </a:r>
            <a:r>
              <a:rPr lang="zh-TW" altLang="en-US" sz="2800" dirty="0">
                <a:ea typeface="DFKai-SB" panose="03000509000000000000" pitchFamily="65" charset="-120"/>
              </a:rPr>
              <a:t>班的總人數相同。</a:t>
            </a:r>
            <a:endParaRPr lang="zh-CN" altLang="en-US" sz="2800" dirty="0">
              <a:solidFill>
                <a:schemeClr val="bg1"/>
              </a:solidFill>
              <a:ea typeface="DFKai-SB" panose="03000509000000000000" pitchFamily="65" charset="-12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BCF3EA6-1348-D944-517E-093C04541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528" y="2041265"/>
            <a:ext cx="6972372" cy="1857309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B081F816-5C41-43A7-8564-BDB309B9B964}"/>
              </a:ext>
            </a:extLst>
          </p:cNvPr>
          <p:cNvSpPr txBox="1"/>
          <p:nvPr/>
        </p:nvSpPr>
        <p:spPr>
          <a:xfrm>
            <a:off x="1872458" y="4035642"/>
            <a:ext cx="789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A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5398E63-438C-7113-D4BE-A83BE24CAAC4}"/>
              </a:ext>
            </a:extLst>
          </p:cNvPr>
          <p:cNvSpPr txBox="1"/>
          <p:nvPr/>
        </p:nvSpPr>
        <p:spPr>
          <a:xfrm>
            <a:off x="3975984" y="4035642"/>
            <a:ext cx="5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C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743A19B9-CA7E-B751-592A-7915D230195C}"/>
              </a:ext>
            </a:extLst>
          </p:cNvPr>
          <p:cNvSpPr/>
          <p:nvPr/>
        </p:nvSpPr>
        <p:spPr>
          <a:xfrm>
            <a:off x="5073498" y="2122952"/>
            <a:ext cx="1079651" cy="1581429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0B26F974-B2C3-F359-B038-61085BBB75B5}"/>
              </a:ext>
            </a:extLst>
          </p:cNvPr>
          <p:cNvSpPr/>
          <p:nvPr/>
        </p:nvSpPr>
        <p:spPr>
          <a:xfrm>
            <a:off x="3350248" y="2122953"/>
            <a:ext cx="1079651" cy="1581429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BA95E832-1E30-46CF-951A-D78993775744}"/>
              </a:ext>
            </a:extLst>
          </p:cNvPr>
          <p:cNvSpPr txBox="1"/>
          <p:nvPr/>
        </p:nvSpPr>
        <p:spPr>
          <a:xfrm>
            <a:off x="2983193" y="4631508"/>
            <a:ext cx="45561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A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班：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9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33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=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42(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人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B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班：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20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12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=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32(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人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C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班：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15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27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=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42(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人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)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59D03466-CC9E-4C23-52F3-EC2D69E22CAE}"/>
              </a:ext>
            </a:extLst>
          </p:cNvPr>
          <p:cNvSpPr/>
          <p:nvPr/>
        </p:nvSpPr>
        <p:spPr>
          <a:xfrm>
            <a:off x="6796747" y="2131131"/>
            <a:ext cx="1079651" cy="1581429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382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15" grpId="0" animBg="1"/>
      <p:bldP spid="15" grpId="1" animBg="1"/>
      <p:bldP spid="31" grpId="0"/>
      <p:bldP spid="11" grpId="0"/>
      <p:bldP spid="16" grpId="0" animBg="1"/>
      <p:bldP spid="16" grpId="1" animBg="1"/>
      <p:bldP spid="17" grpId="0" animBg="1"/>
      <p:bldP spid="17" grpId="1" animBg="1"/>
      <p:bldP spid="43" grpId="0" build="allAtOnce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>
            <a:extLst>
              <a:ext uri="{FF2B5EF4-FFF2-40B4-BE49-F238E27FC236}">
                <a16:creationId xmlns:a16="http://schemas.microsoft.com/office/drawing/2014/main" id="{6E823361-3C66-F66C-B2DE-A402E320ADD2}"/>
              </a:ext>
            </a:extLst>
          </p:cNvPr>
          <p:cNvSpPr/>
          <p:nvPr/>
        </p:nvSpPr>
        <p:spPr>
          <a:xfrm>
            <a:off x="1285084" y="1180739"/>
            <a:ext cx="3027836" cy="396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294E709-DBF0-41DE-B614-4A42346381A0}"/>
              </a:ext>
            </a:extLst>
          </p:cNvPr>
          <p:cNvSpPr txBox="1"/>
          <p:nvPr/>
        </p:nvSpPr>
        <p:spPr>
          <a:xfrm>
            <a:off x="578757" y="1099627"/>
            <a:ext cx="8565244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ea typeface="DFKai-SB" panose="03000509000000000000" pitchFamily="65" charset="-120"/>
              </a:rPr>
              <a:t>22</a:t>
            </a:r>
            <a:r>
              <a:rPr lang="en-US" altLang="zh-CN" sz="2800" b="1" dirty="0">
                <a:ea typeface="DFKai-SB" panose="03000509000000000000" pitchFamily="65" charset="-120"/>
              </a:rPr>
              <a:t>.</a:t>
            </a:r>
            <a:r>
              <a:rPr lang="zh-TW" altLang="en-US" sz="2800" b="1" dirty="0">
                <a:ea typeface="DFKai-SB" panose="03000509000000000000" pitchFamily="65" charset="-120"/>
              </a:rPr>
              <a:t>  </a:t>
            </a:r>
            <a:r>
              <a:rPr lang="zh-TW" altLang="en-US" sz="2800" dirty="0">
                <a:ea typeface="DFKai-SB" panose="03000509000000000000" pitchFamily="65" charset="-120"/>
              </a:rPr>
              <a:t>一張卡紙售</a:t>
            </a:r>
            <a:r>
              <a:rPr lang="en-US" altLang="zh-TW" sz="2800" dirty="0">
                <a:ea typeface="DFKai-SB" panose="03000509000000000000" pitchFamily="65" charset="-120"/>
              </a:rPr>
              <a:t>2 </a:t>
            </a:r>
            <a:r>
              <a:rPr lang="zh-TW" altLang="en-US" sz="2800" dirty="0">
                <a:ea typeface="DFKai-SB" panose="03000509000000000000" pitchFamily="65" charset="-120"/>
              </a:rPr>
              <a:t>元</a:t>
            </a:r>
            <a:r>
              <a:rPr lang="en-US" altLang="zh-TW" sz="2800" dirty="0">
                <a:ea typeface="DFKai-SB" panose="03000509000000000000" pitchFamily="65" charset="-120"/>
              </a:rPr>
              <a:t>5 </a:t>
            </a:r>
            <a:r>
              <a:rPr lang="zh-TW" altLang="en-US" sz="2800" dirty="0">
                <a:ea typeface="DFKai-SB" panose="03000509000000000000" pitchFamily="65" charset="-120"/>
              </a:rPr>
              <a:t>角，</a:t>
            </a:r>
            <a:r>
              <a:rPr lang="zh-TW" altLang="en-US" sz="2800" u="sng" dirty="0">
                <a:ea typeface="DFKai-SB" panose="03000509000000000000" pitchFamily="65" charset="-120"/>
              </a:rPr>
              <a:t>玉衡</a:t>
            </a:r>
            <a:r>
              <a:rPr lang="zh-TW" altLang="en-US" sz="2800" dirty="0">
                <a:ea typeface="DFKai-SB" panose="03000509000000000000" pitchFamily="65" charset="-120"/>
              </a:rPr>
              <a:t>有以下的硬幣，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r>
              <a:rPr lang="zh-TW" altLang="en-US" sz="2800" dirty="0">
                <a:ea typeface="DFKai-SB" panose="03000509000000000000" pitchFamily="65" charset="-120"/>
              </a:rPr>
              <a:t>        最多可購買卡紙多少張？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lnSpc>
                <a:spcPts val="2800"/>
              </a:lnSpc>
            </a:pPr>
            <a:endParaRPr lang="en-US" altLang="zh-CN" sz="2800" dirty="0">
              <a:solidFill>
                <a:schemeClr val="bg1"/>
              </a:solidFill>
              <a:ea typeface="DFKai-SB" panose="03000509000000000000" pitchFamily="65" charset="-120"/>
            </a:endParaRPr>
          </a:p>
          <a:p>
            <a:endParaRPr lang="en-US" altLang="zh-CN" sz="2800" dirty="0">
              <a:solidFill>
                <a:schemeClr val="bg1"/>
              </a:solidFill>
              <a:ea typeface="DFKai-SB" panose="03000509000000000000" pitchFamily="65" charset="-120"/>
            </a:endParaRPr>
          </a:p>
          <a:p>
            <a:endParaRPr lang="en-US" altLang="zh-CN" sz="2800" dirty="0">
              <a:solidFill>
                <a:schemeClr val="bg1"/>
              </a:solidFill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CN" sz="2800" dirty="0">
                <a:solidFill>
                  <a:schemeClr val="bg1"/>
                </a:solidFill>
                <a:ea typeface="DFKai-SB" panose="03000509000000000000" pitchFamily="65" charset="-120"/>
              </a:rPr>
              <a:t>                </a:t>
            </a:r>
            <a:r>
              <a:rPr lang="en-US" altLang="zh-TW" sz="2800" dirty="0">
                <a:ea typeface="DFKai-SB" panose="03000509000000000000" pitchFamily="65" charset="-120"/>
              </a:rPr>
              <a:t>A. 5</a:t>
            </a:r>
            <a:r>
              <a:rPr lang="zh-TW" altLang="en-US" sz="2800" dirty="0">
                <a:ea typeface="DFKai-SB" panose="03000509000000000000" pitchFamily="65" charset="-120"/>
              </a:rPr>
              <a:t>張                               </a:t>
            </a:r>
            <a:r>
              <a:rPr lang="en-US" altLang="zh-TW" sz="2800" dirty="0">
                <a:ea typeface="DFKai-SB" panose="03000509000000000000" pitchFamily="65" charset="-120"/>
              </a:rPr>
              <a:t>B. 4</a:t>
            </a:r>
            <a:r>
              <a:rPr lang="zh-TW" altLang="en-US" sz="2800" dirty="0">
                <a:ea typeface="DFKai-SB" panose="03000509000000000000" pitchFamily="65" charset="-120"/>
              </a:rPr>
              <a:t>張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r>
              <a:rPr lang="zh-CN" altLang="en-US" sz="2800" dirty="0">
                <a:solidFill>
                  <a:schemeClr val="bg1"/>
                </a:solidFill>
                <a:ea typeface="DFKai-SB" panose="03000509000000000000" pitchFamily="65" charset="-120"/>
              </a:rPr>
              <a:t>                </a:t>
            </a:r>
            <a:r>
              <a:rPr lang="en-US" altLang="zh-CN" sz="2800" dirty="0">
                <a:ea typeface="DFKai-SB" panose="03000509000000000000" pitchFamily="65" charset="-120"/>
              </a:rPr>
              <a:t>C</a:t>
            </a:r>
            <a:r>
              <a:rPr lang="en-US" altLang="zh-TW" sz="2800" dirty="0">
                <a:ea typeface="DFKai-SB" panose="03000509000000000000" pitchFamily="65" charset="-120"/>
              </a:rPr>
              <a:t>. 3</a:t>
            </a:r>
            <a:r>
              <a:rPr lang="zh-TW" altLang="en-US" sz="2800" dirty="0">
                <a:ea typeface="DFKai-SB" panose="03000509000000000000" pitchFamily="65" charset="-120"/>
              </a:rPr>
              <a:t>張                               </a:t>
            </a:r>
            <a:r>
              <a:rPr lang="en-US" altLang="zh-TW" sz="2800" dirty="0">
                <a:ea typeface="DFKai-SB" panose="03000509000000000000" pitchFamily="65" charset="-120"/>
              </a:rPr>
              <a:t>D.</a:t>
            </a:r>
            <a:r>
              <a:rPr lang="zh-TW" altLang="en-US" sz="2800" dirty="0"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ea typeface="DFKai-SB" panose="03000509000000000000" pitchFamily="65" charset="-120"/>
              </a:rPr>
              <a:t>2</a:t>
            </a:r>
            <a:r>
              <a:rPr lang="zh-TW" altLang="en-US" sz="2800" dirty="0">
                <a:ea typeface="DFKai-SB" panose="03000509000000000000" pitchFamily="65" charset="-120"/>
              </a:rPr>
              <a:t>張</a:t>
            </a:r>
            <a:endParaRPr lang="en-US" altLang="zh-TW" sz="2800" dirty="0">
              <a:ea typeface="DFKai-SB" panose="03000509000000000000" pitchFamily="65" charset="-12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879768-FEF3-6E64-4DD7-07131C417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704" y="2109786"/>
            <a:ext cx="7251699" cy="999085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C7E6BA8C-50A1-891C-73DC-72B07FCECA79}"/>
              </a:ext>
            </a:extLst>
          </p:cNvPr>
          <p:cNvSpPr/>
          <p:nvPr/>
        </p:nvSpPr>
        <p:spPr>
          <a:xfrm>
            <a:off x="1437847" y="3817058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5975B30-D7EE-E795-FEF0-1328A4DD553F}"/>
              </a:ext>
            </a:extLst>
          </p:cNvPr>
          <p:cNvSpPr/>
          <p:nvPr/>
        </p:nvSpPr>
        <p:spPr>
          <a:xfrm>
            <a:off x="4911656" y="3211715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8BF30129-2091-B1D4-B822-0CF41A4653B8}"/>
              </a:ext>
            </a:extLst>
          </p:cNvPr>
          <p:cNvSpPr/>
          <p:nvPr/>
        </p:nvSpPr>
        <p:spPr>
          <a:xfrm>
            <a:off x="4892606" y="3841463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F4FFF827-B38B-A523-712E-3A33DE6701FB}"/>
              </a:ext>
            </a:extLst>
          </p:cNvPr>
          <p:cNvSpPr/>
          <p:nvPr/>
        </p:nvSpPr>
        <p:spPr>
          <a:xfrm>
            <a:off x="1437847" y="3211715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EF2B7BC1-BDA6-11D0-8A07-DE0FB2EAFE81}"/>
              </a:ext>
            </a:extLst>
          </p:cNvPr>
          <p:cNvSpPr/>
          <p:nvPr/>
        </p:nvSpPr>
        <p:spPr>
          <a:xfrm>
            <a:off x="1285084" y="2159450"/>
            <a:ext cx="962816" cy="94942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5A6CBCBE-D018-D2C4-0754-82292ECFE16B}"/>
              </a:ext>
            </a:extLst>
          </p:cNvPr>
          <p:cNvSpPr/>
          <p:nvPr/>
        </p:nvSpPr>
        <p:spPr>
          <a:xfrm>
            <a:off x="5572125" y="2276475"/>
            <a:ext cx="838200" cy="83239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D0AC5033-7E5D-9AE4-630F-69E3F45BC6EB}"/>
              </a:ext>
            </a:extLst>
          </p:cNvPr>
          <p:cNvSpPr/>
          <p:nvPr/>
        </p:nvSpPr>
        <p:spPr>
          <a:xfrm>
            <a:off x="1743075" y="2038613"/>
            <a:ext cx="4276725" cy="218812"/>
          </a:xfrm>
          <a:custGeom>
            <a:avLst/>
            <a:gdLst>
              <a:gd name="connsiteX0" fmla="*/ 0 w 4276725"/>
              <a:gd name="connsiteY0" fmla="*/ 180975 h 295275"/>
              <a:gd name="connsiteX1" fmla="*/ 0 w 4276725"/>
              <a:gd name="connsiteY1" fmla="*/ 0 h 295275"/>
              <a:gd name="connsiteX2" fmla="*/ 4276725 w 4276725"/>
              <a:gd name="connsiteY2" fmla="*/ 0 h 295275"/>
              <a:gd name="connsiteX3" fmla="*/ 4276725 w 4276725"/>
              <a:gd name="connsiteY3" fmla="*/ 295275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6725" h="295275">
                <a:moveTo>
                  <a:pt x="0" y="180975"/>
                </a:moveTo>
                <a:lnTo>
                  <a:pt x="0" y="0"/>
                </a:lnTo>
                <a:lnTo>
                  <a:pt x="4276725" y="0"/>
                </a:lnTo>
                <a:lnTo>
                  <a:pt x="4276725" y="295275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45F6C3F-A7D2-BA48-E1C3-A48E6755E1AC}"/>
              </a:ext>
            </a:extLst>
          </p:cNvPr>
          <p:cNvSpPr txBox="1"/>
          <p:nvPr/>
        </p:nvSpPr>
        <p:spPr>
          <a:xfrm>
            <a:off x="5181591" y="1622266"/>
            <a:ext cx="1031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TW" sz="2800" dirty="0">
                <a:solidFill>
                  <a:srgbClr val="00B0F0"/>
                </a:solidFill>
                <a:ea typeface="DFKai-SB" panose="03000509000000000000" pitchFamily="65" charset="-120"/>
              </a:rPr>
              <a:t>1</a:t>
            </a:r>
            <a:r>
              <a:rPr lang="zh-TW" altLang="en-US" sz="2800" dirty="0">
                <a:solidFill>
                  <a:srgbClr val="00B0F0"/>
                </a:solidFill>
                <a:ea typeface="DFKai-SB" panose="03000509000000000000" pitchFamily="65" charset="-120"/>
              </a:rPr>
              <a:t>張</a:t>
            </a:r>
            <a:endParaRPr lang="en-US" altLang="zh-TW" sz="2800" dirty="0">
              <a:solidFill>
                <a:srgbClr val="00B0F0"/>
              </a:solidFill>
              <a:ea typeface="DFKai-SB" panose="03000509000000000000" pitchFamily="65" charset="-120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E184A25A-54AF-2EDC-03A5-82246AB8AFD3}"/>
              </a:ext>
            </a:extLst>
          </p:cNvPr>
          <p:cNvSpPr/>
          <p:nvPr/>
        </p:nvSpPr>
        <p:spPr>
          <a:xfrm>
            <a:off x="2465788" y="2254115"/>
            <a:ext cx="1847132" cy="82287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72E2E450-35A0-FC6A-9209-BD9E094AC961}"/>
              </a:ext>
            </a:extLst>
          </p:cNvPr>
          <p:cNvSpPr/>
          <p:nvPr/>
        </p:nvSpPr>
        <p:spPr>
          <a:xfrm>
            <a:off x="6584541" y="2286411"/>
            <a:ext cx="838200" cy="82287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17CD22DD-B90C-AD82-79C5-47D7A59F5A04}"/>
              </a:ext>
            </a:extLst>
          </p:cNvPr>
          <p:cNvSpPr/>
          <p:nvPr/>
        </p:nvSpPr>
        <p:spPr>
          <a:xfrm flipV="1">
            <a:off x="3244215" y="3070940"/>
            <a:ext cx="3766185" cy="139349"/>
          </a:xfrm>
          <a:custGeom>
            <a:avLst/>
            <a:gdLst>
              <a:gd name="connsiteX0" fmla="*/ 0 w 4276725"/>
              <a:gd name="connsiteY0" fmla="*/ 180975 h 295275"/>
              <a:gd name="connsiteX1" fmla="*/ 0 w 4276725"/>
              <a:gd name="connsiteY1" fmla="*/ 0 h 295275"/>
              <a:gd name="connsiteX2" fmla="*/ 4276725 w 4276725"/>
              <a:gd name="connsiteY2" fmla="*/ 0 h 295275"/>
              <a:gd name="connsiteX3" fmla="*/ 4276725 w 4276725"/>
              <a:gd name="connsiteY3" fmla="*/ 295275 h 295275"/>
              <a:gd name="connsiteX0" fmla="*/ 0 w 4276725"/>
              <a:gd name="connsiteY0" fmla="*/ 307640 h 307640"/>
              <a:gd name="connsiteX1" fmla="*/ 0 w 4276725"/>
              <a:gd name="connsiteY1" fmla="*/ 0 h 307640"/>
              <a:gd name="connsiteX2" fmla="*/ 4276725 w 4276725"/>
              <a:gd name="connsiteY2" fmla="*/ 0 h 307640"/>
              <a:gd name="connsiteX3" fmla="*/ 4276725 w 4276725"/>
              <a:gd name="connsiteY3" fmla="*/ 295275 h 307640"/>
              <a:gd name="connsiteX0" fmla="*/ 0 w 4276725"/>
              <a:gd name="connsiteY0" fmla="*/ 307640 h 307640"/>
              <a:gd name="connsiteX1" fmla="*/ 0 w 4276725"/>
              <a:gd name="connsiteY1" fmla="*/ 0 h 307640"/>
              <a:gd name="connsiteX2" fmla="*/ 4276725 w 4276725"/>
              <a:gd name="connsiteY2" fmla="*/ 0 h 307640"/>
              <a:gd name="connsiteX3" fmla="*/ 4276725 w 4276725"/>
              <a:gd name="connsiteY3" fmla="*/ 246559 h 30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6725" h="307640">
                <a:moveTo>
                  <a:pt x="0" y="307640"/>
                </a:moveTo>
                <a:lnTo>
                  <a:pt x="0" y="0"/>
                </a:lnTo>
                <a:lnTo>
                  <a:pt x="4276725" y="0"/>
                </a:lnTo>
                <a:lnTo>
                  <a:pt x="4276725" y="246559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80A0201-9541-37FA-CC28-8E5075A389DB}"/>
              </a:ext>
            </a:extLst>
          </p:cNvPr>
          <p:cNvSpPr txBox="1"/>
          <p:nvPr/>
        </p:nvSpPr>
        <p:spPr>
          <a:xfrm>
            <a:off x="4096061" y="3125628"/>
            <a:ext cx="1031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TW" sz="2800" dirty="0">
                <a:solidFill>
                  <a:srgbClr val="00B050"/>
                </a:solidFill>
                <a:ea typeface="DFKai-SB" panose="03000509000000000000" pitchFamily="65" charset="-120"/>
              </a:rPr>
              <a:t>1</a:t>
            </a:r>
            <a:r>
              <a:rPr lang="zh-TW" altLang="en-US" sz="2800" dirty="0">
                <a:solidFill>
                  <a:srgbClr val="00B050"/>
                </a:solidFill>
                <a:ea typeface="DFKai-SB" panose="03000509000000000000" pitchFamily="65" charset="-120"/>
              </a:rPr>
              <a:t>張</a:t>
            </a:r>
            <a:endParaRPr lang="en-US" altLang="zh-TW" sz="2800" dirty="0">
              <a:solidFill>
                <a:srgbClr val="00B050"/>
              </a:solidFill>
              <a:ea typeface="DFKai-SB" panose="03000509000000000000" pitchFamily="65" charset="-12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F5FA4D1F-F1EA-2574-F1EE-EE9F18EA73AF}"/>
              </a:ext>
            </a:extLst>
          </p:cNvPr>
          <p:cNvSpPr txBox="1"/>
          <p:nvPr/>
        </p:nvSpPr>
        <p:spPr>
          <a:xfrm>
            <a:off x="1387420" y="4456933"/>
            <a:ext cx="73381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餘下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1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5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角，比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2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元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5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角少，不能再買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1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張。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最多可購買卡紙：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1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1 = 2(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張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)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C0DE763-B962-7F55-9AF7-CF54A8764E7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741" y="1032710"/>
            <a:ext cx="731520" cy="7111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210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8" grpId="0" animBg="1"/>
      <p:bldP spid="22" grpId="0" animBg="1"/>
      <p:bldP spid="22" grpId="1" animBg="1"/>
      <p:bldP spid="26" grpId="0" animBg="1"/>
      <p:bldP spid="26" grpId="1" animBg="1"/>
      <p:bldP spid="27" grpId="0" animBg="1"/>
      <p:bldP spid="27" grpId="1" animBg="1"/>
      <p:bldP spid="28" grpId="0" build="allAtOnce"/>
      <p:bldP spid="33" grpId="0" animBg="1"/>
      <p:bldP spid="33" grpId="1" animBg="1"/>
      <p:bldP spid="37" grpId="0" animBg="1"/>
      <p:bldP spid="37" grpId="1" animBg="1"/>
      <p:bldP spid="40" grpId="0" animBg="1"/>
      <p:bldP spid="40" grpId="1" animBg="1"/>
      <p:bldP spid="42" grpId="0" build="allAtOnce"/>
      <p:bldP spid="50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TgAAAA5CAYAAACiVDd7AAAAGXRFWHRTb2Z0d2FyZQBBZG9iZSBJ&#10;bWFnZVJlYWR5ccllPAAADglJREFUeNrsXetx4zgSxkzt/9VGMHRdAENFYCoCSXUBmIrAUgInaxOQ&#10;FIHoALYkRyBOBOYFsCVOBKuJYI+YapyxLHTjQdCSZvqrQtkWLTwajQ/djQeFYDAYDAaDwWAwGAwG&#10;g8FgMBgMBoPBYDAYDAaDwWAwGAwG43bxgUXAYNwskiZNmjRoUt2kQ5POLJY3fGQRMBg3ibxJxyZ9&#10;gr/vm3RqUsqiYTAYt265/aWRnExrsOb+AouOwWAwbhKSzOZNypr0Cj//hp87ID4Gu6gMxk1CuqGV&#10;9vsR/pbpK1h4DCY4BuMmUWskVjZpof39q+CFBgaDccOQrugJfq7hsx38fmILjsFg3Dp2QGY5EJ2M&#10;yamFBwYg6j64f/37PwMQdmowqas///i9+hmE2sghAzkoSJeh9G1/k08C+SQtWR6avM43IAOpB+0V&#10;vRJ04dxj2Sa5/Yh6KNv4AO2UbdpCGxkxCa5RKDlrPAr7Hhyp1HIz4tZFyZp8/zZ8vGq++xSp3qYV&#10;p6LJfxaY3xPIAVumr6H+hcMAVcv+GArIq0bqsfSougpQf7HVzYHUHi311svcdinPMLnOtQFv08MC&#10;yq892nYk/kVOOtPAukt57Yl/iabzPxs+dlSqSZNOYC67bDAcAKG8Nt/bw0C+JCaOn1kHV5OOQCrU&#10;HiTZ3h0QK5aXlOOrQz2UHCcR5JBCfrJuJ988ZZ2h/UcP+aWh5SGEfgL5J456KMlQlr0DcuysSx30&#10;+YGp6IoIDgb0DmadpAO5xBqgoVanSbEHAXXatVxSG3ITyQG5HYX7Rk35f3v4XiwkkOfaUY5z8bYX&#10;q0t5uxBXtEmvDhOLbaI4RZJh0OQY8j1GTwQHHXIUcYKZaoDmF2j7OPCZiShDFDQ3EOkucKDue5DP&#10;3NYvQErrSOVJeby6WlOapZtG0sNjBD0MscRywbgOgtPIzUWpZIylFG57cnbvSXIOs+bEw21ZWmRQ&#10;u3wX2o/J9QyyRK2gnuS3xuQAbqFLmTXU3SWwn7qQNbiCrpZu6aiHA9DDLoSZBnyf3dMrsuDWFnKT&#10;ijT984/fPzRp2KRRk35rPrtr0sqiZLvIrlYXV8LJbYDAc4IQ0ghkINs+JQZEYrEapUzvpCybn1KW&#10;RQerc9RKKyI/JYe5od0TC7FLUpMLNb/J9oMeSFl8AFlQZJ05uMd7gtyk7DdNGoIejjz18NgxJudM&#10;WND3fDi+R/zi0RkZMWNLhZk1SnQwPYSVqqcmjw0oJxavkS7P8B3a7aKEY8vgF0Q75KpXqbX/0LR9&#10;hZBCBuVMELlO1ZYK+bPJZyHMWyAyW4P0OmnkKaBue2SwSVk9taxfKl62aMrZEHWQOnIAksRccuke&#10;vxjqqyzHlLCYp9jKaEsPd4jMVfumgbol81w4/u8jU9D1WHA7gtxGGLm1FOwMlkhBWDS9uqraHimr&#10;ojrM5J+RzwvEEjO6l0T+RXu/GPxdIgMzCDDwR4hlk7RWB6mA/owiNwPRjQhraon03ZIgt5HLtg/Q&#10;wymhhxOY0EOQeCxS8eLCNRAckA42EEe+Gydhn1lFuMGXdE912Mh2gA0gB+vJBd+Qz7/GFgrUuaBI&#10;WNtrhlluhWeZFWEpZQaSWRIu8ch38zDoYelKsB4YO4ypieAjVVfjoo4JV6wKHFDDC7X5AZn9hcH1&#10;eYB4jiCshszkzpsIDWJQvnV9MuTzZPo8Al4IAqMIv3S13EzEDy7jHHHhSofJadbhZIQkuRNCsInr&#10;RmCDBbiw1GmMeEN8l9t7WnDEiuPZMvivDkRQ9wWZyVPL5k3MktoHuDg14u7sI21E7YKEmBy+T3Qd&#10;88cC//8PE4DFM0DItQwtGAis6GDtY+GCScCYOgjGu7uo2EAtrv08JGIRCESxngOUvCRc1yPs68od&#10;Caokylc77vteccPIvIY2mMqvuxCM5h5jg1uVeY8830Zo9yrU1WzwBZmcHixhkkFPbWF4ElxKuDO3&#10;hgkyQNUB7NqDFFUMqbTIbqcRFGUNPhPP9CNuJw/SjOG+2/QgltXxYplgU6QPOpcPVlztMbm79F1G&#10;9PcY00OmpPcnuM9Y7OTG3NMUsVAOlsGaWCwnly0BiqDQs48gz8LRylKkmUeUzxoZ0GeoW0pYMDGA&#10;6dMngmxi6mCXvJxdXCC9iecEx+iR4H6UoOejg+XwxdeygVnX5/YRRXQpQpauA03tvN91EQpcmCBP&#10;BcwtFhq1sbYziHAHZfXWEfXjKyKfzKHuNdJvjx4hj0IwLkJwfSvWJd3Tc3tDLjJgJxYFl8o58pCL&#10;itGl7UEO+wR9gva5K8lJItPSCa6j2ltcsa2l7Ze05L9ekX49O1r/JtIrA1drGT0RXHJj7ikW1K3k&#10;DK0nYd6fl9hmcjnQ4VjWzJHo0BMBsA3kDmZ1Fwspd3RXMy259OHGFhfqsCE2Bj5fkZphk+ODQ5iE&#10;3dMLElyFKPYtua5jYsAfWynzdVPb1hwQ3UjYA/DoyQ05o8NG1DtwXW2kuYwsM9mOhYPVHkUPCH2q&#10;CVc4pg5+6mKhEivBuUWHzoK3h1yU4L4R5HAL1lus+7a88gCLbgoEtQkgX91t3WiH9jGLKom0jUQO&#10;uIXhVmOM4O4jdVVmcUNN7c4iTrQZIouubqp+v6BpMjvc4HarH4rgyi4WzRVgEmmmD7kIU1liC4Ev&#10;RGQeeR3gBEgZSMIHSz9/txhNpxIISybWecqxRf+qvsonXEffI4glMhGMiTAJu6c94heXTms6x3SE&#10;ZNLhKMs1uKcheFAkAcv9xkGBnEUtmu+Y3lsxQOJYZyL+JQnzNaD+MyBU00CrHc6SHgyE8v1weZf9&#10;aCDLHJGBIji5wj1H+qTo2K8uK+w+VtzS4KYmiMxLpqHLWnDUzL++5sb1cB20fsOIVNqjIVFuIjZg&#10;TPmsiUkn9PzvmbAkcwcL9aUnPVja9I5Y4c66XHsP1lseYPFiKDwsdbberoTgtsSAz0OIp7VlQU8x&#10;STMnlHBkSYceXKJfkc9NhNXLIo66jw15bHsBC0YyCdzTFkIwE6Kfnh31MOjFMZa77YoQ74TYE+dD&#10;hn1hIN7/gs3MUGYCk+Le0Pep9mxiGHuyv56E406Oj46dVlkGRe6pVGq10pRiHgHD4oRbWARAEzGY&#10;xq3YkI9LnCGfm0gDPegf4UU9M4GvSu4tFiAml6XvZAfWE0YwpkP0G6LeITfxUjdUdzkX6mKZXWLv&#10;WxoY2uhSXpuoEvH2Lo0a+mCtPTvCz7pFgHNNN+8hjyQKwWlxnzNBcmubgkGsiXpRyCFWTIK4OcTp&#10;xb9EwFi9Hq4mXL0B0nZTfUqBB7MfPT93cl0trmoGb8rCvvtEtN1JD0Aec0G/V2GG1HtFDKajy0qy&#10;9jYujJA3Hc+FHoR9BbZv9zSB9uUaEVSa1ZgC8WTCHCNMwVKaG/oohc8zovw5QqY56M8IOGWh9YN6&#10;NoXPN5qR8gh9PxNvF6VaJ3rnK8vlbAPXZe+IBsnBvwWiqjWLLYMKUgKhBp2Oe4s7pFyLSQTFOghz&#10;YFsG1TdNPSoDaSlrYqHIGiybNRHXKpFy5NXd32DAnbUXQmNyLD36U14bfkDkJK2xkhjkU8ISUHrw&#10;DHpQtSYdpQvk+V7i2nEp9zEig+8WSvO8UHLVF3xgknkQ9EWmleh4/RP01cFSzqFncnvVSFbqzJ14&#10;e//tDPp9qY29AfSrqvcOZJHA/43g7zX0cQWfy34y3e1YQzmJRU8rKDuD7yTa75k2aU+1iTWD71TR&#10;CA46Tq4E3hMdpwagnMV9slbXnrvsB8osRKksr8cIivUs8JW7DbgxO8KacGl3AQOiRNq1BMKxxnMC&#10;9lNhq6oqNjXEQhZNfWbEZJd41NvUDts9g1NBL+goy0UE6OEs0r60Z2Kc9H3VWA59+Bv8pLymIRDF&#10;HsIrBxjDK7DgVNhCWVBz0JsCnp2gvAIZZ08GGT/C2GmPU1X2seU5KiLMtGdnF4LzPqoFG0CLiJ2h&#10;yC3aVTHUviafuAdxhVIKW2QK0e0Wiq2m6KuOMlwF9CXp8lGWMrR9FnlgFoYNxli9R8Jzn9p76iER&#10;4lBWe59QLvIJCAO7xEEPj/wXxswAUtHyrFbinxefHrWYmE/sswC5nCDpHsRam8DUQt+uVd+ReLvm&#10;fh2d4DSSW0ToiDo2uWkdECvu8WyJg01F2OUDJcSz9AERShiz0IA1WEsYSS+ps6baJQMxrJGFC7kZ&#10;SC6Gqyf1b9iDHpp0p45xh53DuBoCKSkLbN4hv/bq6xctFQF9sIK+m2lkpdzTLeRXAscoUt3D7yU8&#10;34rIiwymgTEMtGCU5TDs6ZK/mFfSFFQZMNCGntZEIQwvW9GsorOHHKcRBgxVJrkFA4j5roNVX4Ie&#10;bAJ0UL0dK3SSUcfShj2taBbvHHvTwxo7Tc8qDyvrDCnXyG0NRkOt9dkThGly4Xdsc6LF90ot3xrK&#10;/dz637MW9tFd/s8u4+RjFynCTbhq31jhUGAFrCyPAz31FIfIEGYPOvMHio/dMJJqA20o7DeJlEBI&#10;aJwHSG5okad6A9ZdxBttV5Z4mo1o1MUAGweyUfVXL2WuOtb/oN3k4iIPXQ97e68IojvvcS35C4yD&#10;Vy3+5iPjBfS5/v0V9OtGvG1Gf4XPfHRQuc8q71zzBldavY+ae62eLeHzE/yfNSzzIbZktfhXqilz&#10;JZAjTD8iDDIowTWpA/LKIJ+BkuUtHO/RjrKlmvUg631+j6u5QW6JNtkpK+Fn0cNE82QO4p8rkGVL&#10;LsLwd6pZUIfWpKWe1cK+Jaadr7IKc0Pd9GcDeFYZyj0L96vEGAwGg8FgMBgMBoPBYDAYDAaDwWAw&#10;GAwGg8FgMBgMBoPBuFn8T4ABAESUaT+ImW04AAAAAElFTkSuQmCC"/>
  <p:tag name="ISPRING_COMPANY_LOGO" val="ISPRING_PRESENTER_PHOTO_0"/>
  <p:tag name="ISPRING_COMPANY_WEBSITE" val="https://classroom.com.hk"/>
  <p:tag name="ISPRING_WEBLINKS_TARGET" val="_blank"/>
  <p:tag name="ISPRING_WEBLINKS_TARGETMJT" val="_self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tru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notes&quot;],&quot;buttonsAtLeft&quot;:true,&quot;courseTitleVisible&quot;:false,&quot;showLogo&quot;:true,&quot;visible&quot;:true},&quot;version&quot;:&quot;1.0&quot;},&quot;skinMessages&quot;:{&quot;PB_ACCESSIBLE_ARIA_LABEL_BACK_TO_BEGIN&quot;:&quot;移到投影片的開始處&quot;,&quot;PB_ACCESSIBLE_ARIA_LABEL_BOTTOM_PANEL&quot;:&quot;底部欄&quot;,&quot;PB_ACCESSIBLE_ARIA_LABEL_NAVIGATION_BUTTONS&quot;:&quot;導覽按鈕&quot;,&quot;PB_ACCESSIBLE_ARIA_LABEL_SETTINGS&quot;:&quot;無障礙設定&quot;,&quot;PB_ACCESSIBLE_ARIA_LABEL_SLIDE&quot;:&quot;投影片&quot;,&quot;PB_ACCESSIBLE_ARIA_LABEL_TOP_PANEL&quot;:&quot;頂部欄&quot;,&quot;PB_ACCESSIBLE_AUDIO_NARRATION_LABEL&quot;:&quot;聲音講解&quot;,&quot;PB_ACCESSIBLE_NAVIGATION_NEXT_BUTTON&quot;:&quot;下一頁&quot;,&quot;PB_ACCESSIBLE_NAVIGATION_PREV_BUTTON&quot;:&quot;上一頁&quot;,&quot;PB_ACCESSIBLE_SKIN_ENABLE_ACCESSIBILITY_MODE&quot;:&quot;啟用無障礙模式&quot;,&quot;PB_ACCESSIBLE_SKIN_ENABLE_NORMAL_MODE&quot;:&quot;不啟用無障礙模式&quot;,&quot;PB_ACCESSIBLE_SKIN_PRESENTER_PHOTO&quot;:&quot;簡報者照片&quot;,&quot;PB_ACCESSIBLE_SLIDE_N_OF_COUNT&quot;:&quot;投影片 %TOTAL_SLIDES% 的 %SLIDE_NUMBER%&quot;,&quot;PB_ACCESSIBLE_VIDEO_NARRATION_LABEL&quot;:&quot;影片講解&quot;,&quot;PB_ACCESSIBLE_WATERMARK_SKIN_CREATED_WITH&quot;:&quot;使用 iSpring 評估版建立&quot;,&quot;PB_ATTACHMENT_DOCUMENT_SUBTITLE&quot;:&quot;文件&quot;,&quot;PB_ATTACHMENT_FILE_SUBTITLE&quot;:&quot;檔案&quot;,&quot;PB_ATTACHMENT_IMAGE_SUBTITLE&quot;:&quot;圖片&quot;,&quot;PB_ATTACHMENT_LINK_SUBTITLE&quot;:&quot;連結&quot;,&quot;PB_ATTACHMENT_VIDEO_SUBTITLE&quot;:&quot;影片&quot;,&quot;PB_BACK_TO_APP_BUTTON_LABEL&quot;:&quot;返回&quot;,&quot;PB_CC_MENU_OFF&quot;:&quot;關閉&quot;,&quot;PB_CC_MENU_ON&quot;:&quot;啟用&quot;,&quot;PB_CC_MENU_TITLE&quot;:&quot;備註&quot;,&quot;PB_CONTROL_PANEL_EXIT_FULL_SCREEN&quot;:&quot;退出全螢幕模式&quot;,&quot;PB_CONTROL_PANEL_FULL_SCREEN&quot;:&quot;全螢幕&quot;,&quot;PB_CONTROL_PANEL_NEXT&quot;:&quot;下一頁&quot;,&quot;PB_CONTROL_PANEL_OUTLINE&quot;:&quot;大綱&quot;,&quot;PB_CONTROL_PANEL_PREV&quot;:&quot;&quot;,&quot;PB_CONTROL_PANEL_REPLAY&quot;:&quot;重播&quot;,&quot;PB_CONTROL_PANEL_SLIDE_COUNTER&quot;:&quot;%TOTAL_SLIDES% 的 %SLIDE_NUMBER%&quot;,&quot;PB_CONTROL_PANEL_VOLUME_CONTROL&quot;:&quot;音量&quot;,&quot;PB_CURRENT_SLIDE_IS_NOT_COMPLETED&quot;:&quot;您必須觀看完投影片才能繼續&quot;,&quot;PB_DOMAIN_RESTRICTION&quot;:&quot;很抱歉，簡報建立者已經禁止在此網域共享簡報內容。&quot;,&quot;PB_DRAWING_TOOLS_END_DRAWING&quot;:&quot;結束繪圖&quot;,&quot;PB_DRAWING_TOOLS_ERASER&quot;:&quot;橡皮擦&quot;,&quot;PB_DRAWING_TOOLS_ERASE_ALL&quot;:&quot;全部刪除&quot;,&quot;PB_DRAWING_TOOLS_HIGHLIGHTER&quot;:&quot;螢光筆&quot;,&quot;PB_DRAWING_TOOLS_PEN&quot;:&quot;筆&quot;,&quot;PB_ENTER_PASSWORD&quot;:&quot;輸入密碼才能檢視簡報。&quot;,&quot;PB_INCORRECT_PASSWORD&quot;:&quot;密碼錯誤&quot;,&quot;PB_INTERACTION_SLIDE_WINDOW_TEXT&quot;:&quot;您必須完成此次交互才能觀看下一張投影片。&quot;,&quot;PB_MESSAGE_BOX_NO&quot;:&quot;否&quot;,&quot;PB_MESSAGE_BOX_OK&quot;:&quot;確定&quot;,&quot;PB_MESSAGE_BOX_YES&quot;:&quot;是&quot;,&quot;PB_NAVIGATION_IS_RESTRICTED&quot;:&quot;您只能依照順序瀏覽投影片&quot;,&quot;PB_NAVIGATION_IS_SEQUENTIAL&quot;:&quot;您只能依照順序瀏覽投影片&quot;,&quot;PB_PLAYBACK_RATE_MENU_CAPTION&quot;:&quot;速度&quot;,&quot;PB_PRECEDING_QUIZ_FAILED_WINDOW_TEXT&quot;:&quot;您未通過第 %SLIDE_INDEX% 張投影片上的測驗，無法繼續觀看下一張投影片。&quot;,&quot;PB_PRECEDING_QUIZ_NOT_COMPLETED_WINDOW_TEXT&quot;:&quot;您必須先完成第 %SLIDE_INDEX% 張投影片上的測驗，才能觀看這張投影片。&quot;,&quot;PB_PRECEDING_QUIZ_NOT_PASSED_WINDOW_TEXT&quot;:&quot;您必須先完成第 %SLIDE_INDEX% 張投影片上的測驗，才能觀看這張投影片。&quot;,&quot;PB_PRECEDING_SCENARIO_FAILED_WINDOW_TEXT&quot;:&quot;您無法繼續觀看下一張投影片，因為您未完成第 %SLIDE_INDEX% 張投影片上的模擬情境對話&quot;,&quot;PB_PRECEDING_SCENARIO_NOT_COMPLETED_WINDOW_TEXT&quot;:&quot;您必須先完成第 %SLIDE_INDEX% 張投影片上的模擬情境對話後才能觀看這張投影片。&quot;,&quot;PB_PRECEDING_SCENARIO_NOT_PASSED_WINDOW_TEXT&quot;:&quot;您必須先完成第 %SLIDE_INDEX% 張投影片上的模擬情境對話，才能觀看這張投影片。&quot;,&quot;PB_PRESENTER_COLLAPSE_BIO&quot;:&quot;顯示較少內容&quot;,&quot;PB_PRESENTER_EMAIL&quot;:&quot;電子郵件&quot;,&quot;PB_PRESENTER_EXPAND_BIO&quot;:&quot;顯示更多資訊&quot;,&quot;PB_PRESENTER_NO_INFO&quot;:&quot;無簡報者資訊&quot;,&quot;PB_PRESENTER_WEBSITE&quot;:&quot;網站&quot;,&quot;PB_QUIZ_SLIDE_WINDOW_TEXT&quot;:&quot;您必須完成此測驗才能觀看下一張投影片。&quot;,&quot;PB_RATE_MENU_CAPTION&quot;:&quot;速度&quot;,&quot;PB_RATE_MENU_DEFAULT_RATE&quot;:&quot;正常&quot;,&quot;PB_RESUME_PRESENTATION_WINDOW_TEXT&quot;:&quot;您要從上次看過的投影片位置繼續嗎?&quot;,&quot;PB_SCENARIO_SLIDE_WINDOW_TEXT&quot;:&quot;您必須完成模擬情境對話才能觀看下一張投影片。&quot;,&quot;PB_SEARCH_CANCEL&quot;:&quot;取消&quot;,&quot;PB_SEARCH_NO_RESULTS_LABEL&quot;:&quot;找不到匹配項目&quot;,&quot;PB_SEARCH_PANEL_DEFAULT_TEXT&quot;:&quot;搜尋…&quot;,&quot;PB_SEARCH_RESULTS_LABEL&quot;:&quot;搜尋結果&quot;,&quot;PB_SEARCH_RESULT_IN_NOTES&quot;:&quot;在備註中&quot;,&quot;PB_SEARCH_RESULT_IN_TEXT_LABEL&quot;:&quot;在投影片中&quot;,&quot;PB_SUBTITLES_MENU_CAPTION&quot;:&quot;字幕&quot;,&quot;PB_SUBTITLES_OFF&quot;:&quot;關閉&quot;,&quot;PB_TAB_NOTES_LABEL&quot;:&quot;備註&quot;,&quot;PB_TAB_OUTLINE_LABEL&quot;:&quot;投影片&quot;,&quot;PB_TIME_RESTRICTION&quot;:&quot;對不起，簡報建立者已經禁止觀看簡報內容。&quot;,&quot;PB_TITLE_PANEL_ATTACHMENTS&quot;:&quot;資源&quot;,&quot;PB_TITLE_PANEL_MARKER_TOOLS&quot;:&quot;繪圖&quot;,&quot;PB_TITLE_PANEL_NOTES&quot;:&quot;備註&quot;,&quot;PB_TITLE_PANEL_OUTLINE&quot;:&quot;大綱&quot;,&quot;PB_TITLE_PANEL_PRESENTER_INFO&quot;:&quot;簡報者資訊&quot;,&quot;PB_TREE_CONTROL_LOADING&quot;:&quot;載入中…&quot;,&quot;PB_VIDEO_WINDOW_NO_VIDEO_LABEL&quot;:&quot;沒有影片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MPANY_WEBSITE&quot;,&quot;DT_REFERENCE_URL&quot;,&quot;DT_REFERENCE_TITLE&quot;,&quot;DT_SLIDE_NOTES_HTML&quot;,&quot;DT_SLIDE_NOTES_TEXT&quot;,&quot;DT_HYPERLINK_TOOLTIP&quot;]},&quot;resources&quot;:{&quot;attachments&quot;:true,&quot;companyLogos&quot;:{&quot;enlargeToFit&quot;:false,&quot;height&quot;:156,&quot;jpegQuality&quot;:100,&quot;keepAspectRatio&quot;:true,&quot;width&quot;:266},&quot;fonts&quot;:[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acceleration,fullscreen,volumeControl,slideNumber,goToPrev,goToNext&quot;,&quot;playerLayoutHeader&quot;:&quot;resources,markerTools,notes,logo&quot;,&quot;playerLayoutHeaderButtonsPosition&quot;:&quot;left&quot;,&quot;playerLayoutOutline&quot;:&quot;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zhtw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23M11j"/>
  <p:tag name="ISPRING_LMS_API_VERSION" val="SCORM 2004 (4th edition)"/>
  <p:tag name="ISPRING_ULTRA_SCORM_COURCE_TITLE" val="長河小學數學科提分試卷"/>
  <p:tag name="ISPRING_ULTRA_SCORM_COURSE_ID" val="BCC598A9-CA2E-4C2D-A232-92973AB5329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0E\uFFFD\uFFFD{F8CD02CD-4396-490A-89C6-E1B5264D1F6A}&quot;,&quot;\\\\srv003\\Production\\Multimedia\\eResources\\HLPM-19_長河小學數學科速效提分試卷\\小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長河小學數學科提分試卷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A2DCC9-DBD2-4C11-8CA8-BF685BBE8E9E}:27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155177-91B1-4F00-9302-F6EFD5964CE3}:276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155</Words>
  <Application>Microsoft Office PowerPoint</Application>
  <PresentationFormat>On-screen Show (4:3)</PresentationFormat>
  <Paragraphs>23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等线</vt:lpstr>
      <vt:lpstr>DFLiHeiHK-W5</vt:lpstr>
      <vt:lpstr>Lingoes Unicode</vt:lpstr>
      <vt:lpstr>Microsoft YaHei</vt:lpstr>
      <vt:lpstr>Arial</vt:lpstr>
      <vt:lpstr>Calibri</vt:lpstr>
      <vt:lpstr>Times New Roman</vt:lpstr>
      <vt:lpstr>主题2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長河小學數學科提分試卷</dc:title>
  <dc:creator/>
  <cp:lastModifiedBy/>
  <cp:revision>1</cp:revision>
  <dcterms:created xsi:type="dcterms:W3CDTF">2019-12-16T06:18:52Z</dcterms:created>
  <dcterms:modified xsi:type="dcterms:W3CDTF">2023-07-03T09:39:02Z</dcterms:modified>
</cp:coreProperties>
</file>