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6" r:id="rId2"/>
    <p:sldId id="277" r:id="rId3"/>
    <p:sldId id="286" r:id="rId4"/>
    <p:sldId id="281" r:id="rId5"/>
    <p:sldId id="288" r:id="rId6"/>
    <p:sldId id="287" r:id="rId7"/>
  </p:sldIdLst>
  <p:sldSz cx="9144000" cy="6858000" type="screen4x3"/>
  <p:notesSz cx="6807200" cy="9939338"/>
  <p:custDataLst>
    <p:tags r:id="rId1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003CB4"/>
    <a:srgbClr val="59AAF9"/>
    <a:srgbClr val="CCFFCC"/>
    <a:srgbClr val="154E7D"/>
    <a:srgbClr val="C5E0B4"/>
    <a:srgbClr val="17717B"/>
    <a:srgbClr val="1F9AA7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36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6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三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6335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8. </a:t>
            </a:r>
            <a:r>
              <a:rPr lang="zh-CN" altLang="en-US" sz="2800" dirty="0">
                <a:ea typeface="DFKai-SB" panose="03000509000000000000" pitchFamily="65" charset="-120"/>
              </a:rPr>
              <a:t>在空格内填上正確的數字。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en-US" altLang="zh-CN" sz="2800" dirty="0">
                <a:ea typeface="DFKai-SB" panose="03000509000000000000" pitchFamily="65" charset="-120"/>
              </a:rPr>
              <a:t>     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6239D7-5570-37B3-9D78-C35A9CA3ACBA}"/>
              </a:ext>
            </a:extLst>
          </p:cNvPr>
          <p:cNvGrpSpPr/>
          <p:nvPr/>
        </p:nvGrpSpPr>
        <p:grpSpPr>
          <a:xfrm>
            <a:off x="1863200" y="2021621"/>
            <a:ext cx="3079911" cy="2007727"/>
            <a:chOff x="1749537" y="1930535"/>
            <a:chExt cx="3079911" cy="200772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C8DA040-DF29-24A3-8B7F-A9B8AF83B09E}"/>
                </a:ext>
              </a:extLst>
            </p:cNvPr>
            <p:cNvSpPr txBox="1"/>
            <p:nvPr/>
          </p:nvSpPr>
          <p:spPr>
            <a:xfrm>
              <a:off x="1749537" y="2014658"/>
              <a:ext cx="3079911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altLang="zh-TW" sz="2800" dirty="0"/>
                <a:t>                  </a:t>
              </a:r>
              <a:r>
                <a:rPr lang="zh-TW" altLang="en-US" sz="2800" dirty="0"/>
                <a:t> </a:t>
              </a:r>
              <a:r>
                <a:rPr lang="en-US" altLang="zh-TW" sz="2800" dirty="0"/>
                <a:t>6       2    </a:t>
              </a:r>
            </a:p>
            <a:p>
              <a:pPr>
                <a:spcAft>
                  <a:spcPts val="1800"/>
                </a:spcAft>
              </a:pPr>
              <a:r>
                <a:rPr lang="en-US" altLang="zh-TW" sz="2800" dirty="0"/>
                <a:t> </a:t>
              </a:r>
              <a:r>
                <a:rPr lang="zh-TW" altLang="en-US" sz="2800" dirty="0"/>
                <a:t>－    </a:t>
              </a:r>
              <a:r>
                <a:rPr lang="en-US" altLang="zh-TW" sz="2800" dirty="0"/>
                <a:t>3</a:t>
              </a:r>
            </a:p>
            <a:p>
              <a:pPr>
                <a:spcAft>
                  <a:spcPts val="1200"/>
                </a:spcAft>
              </a:pPr>
              <a:r>
                <a:rPr lang="en-US" altLang="zh-TW" sz="2800" dirty="0"/>
                <a:t>         4      </a:t>
              </a:r>
              <a:r>
                <a:rPr lang="en-US" altLang="zh-TW" sz="1600" dirty="0"/>
                <a:t> </a:t>
              </a:r>
              <a:r>
                <a:rPr lang="en-US" altLang="zh-TW" sz="2800" dirty="0"/>
                <a:t> 0       8</a:t>
              </a:r>
              <a:endParaRPr lang="zh-TW" altLang="en-US" sz="2800" dirty="0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CBC2129-274A-0ACA-BB0F-C33E1EF2A3EE}"/>
                </a:ext>
              </a:extLst>
            </p:cNvPr>
            <p:cNvCxnSpPr>
              <a:cxnSpLocks/>
            </p:cNvCxnSpPr>
            <p:nvPr/>
          </p:nvCxnSpPr>
          <p:spPr>
            <a:xfrm>
              <a:off x="1768748" y="3412671"/>
              <a:ext cx="29689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6748795-4DE9-CB35-F2EE-E7B156FD01DC}"/>
                </a:ext>
              </a:extLst>
            </p:cNvPr>
            <p:cNvSpPr txBox="1"/>
            <p:nvPr/>
          </p:nvSpPr>
          <p:spPr>
            <a:xfrm>
              <a:off x="2411788" y="1930535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939C3D3-72E6-14BD-4FCB-453C4AE5AFEC}"/>
                </a:ext>
              </a:extLst>
            </p:cNvPr>
            <p:cNvSpPr txBox="1"/>
            <p:nvPr/>
          </p:nvSpPr>
          <p:spPr>
            <a:xfrm>
              <a:off x="3169365" y="2705181"/>
              <a:ext cx="576000" cy="57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4580B9C-AC13-7882-9837-D1D6701DB601}"/>
              </a:ext>
            </a:extLst>
          </p:cNvPr>
          <p:cNvSpPr/>
          <p:nvPr/>
        </p:nvSpPr>
        <p:spPr>
          <a:xfrm>
            <a:off x="4027459" y="1826248"/>
            <a:ext cx="672445" cy="220833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B0A187C-DBC3-EA19-CF78-79F8FB821A9F}"/>
              </a:ext>
            </a:extLst>
          </p:cNvPr>
          <p:cNvCxnSpPr>
            <a:cxnSpLocks/>
          </p:cNvCxnSpPr>
          <p:nvPr/>
        </p:nvCxnSpPr>
        <p:spPr>
          <a:xfrm>
            <a:off x="4699904" y="2010836"/>
            <a:ext cx="428110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875BB22-3642-E41F-A2E9-476049AAA282}"/>
              </a:ext>
            </a:extLst>
          </p:cNvPr>
          <p:cNvGrpSpPr/>
          <p:nvPr/>
        </p:nvGrpSpPr>
        <p:grpSpPr>
          <a:xfrm>
            <a:off x="5530915" y="2281674"/>
            <a:ext cx="2271465" cy="440759"/>
            <a:chOff x="5696007" y="2640792"/>
            <a:chExt cx="2271465" cy="440759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7A17238-3826-745E-7BC4-3E6169B40DC8}"/>
                </a:ext>
              </a:extLst>
            </p:cNvPr>
            <p:cNvSpPr txBox="1"/>
            <p:nvPr/>
          </p:nvSpPr>
          <p:spPr>
            <a:xfrm>
              <a:off x="6463154" y="2649551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3940261-1F08-B3B5-87B0-30AE936FDB47}"/>
                </a:ext>
              </a:extLst>
            </p:cNvPr>
            <p:cNvSpPr txBox="1"/>
            <p:nvPr/>
          </p:nvSpPr>
          <p:spPr>
            <a:xfrm>
              <a:off x="5696007" y="2640792"/>
              <a:ext cx="2271465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12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　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</a:t>
              </a:r>
              <a:r>
                <a:rPr lang="zh-TW" altLang="en-US" sz="2800" dirty="0">
                  <a:solidFill>
                    <a:srgbClr val="FF00FF"/>
                  </a:solidFill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</a:rPr>
                <a:t>8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00F5116-8D3F-6D3A-3723-53FAC3100BF1}"/>
              </a:ext>
            </a:extLst>
          </p:cNvPr>
          <p:cNvGrpSpPr/>
          <p:nvPr/>
        </p:nvGrpSpPr>
        <p:grpSpPr>
          <a:xfrm>
            <a:off x="6298062" y="2822657"/>
            <a:ext cx="2066348" cy="432000"/>
            <a:chOff x="5015416" y="3270408"/>
            <a:chExt cx="2066348" cy="43200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FC66B71-96A3-A7EF-909C-1665F72D32A3}"/>
                </a:ext>
              </a:extLst>
            </p:cNvPr>
            <p:cNvSpPr txBox="1"/>
            <p:nvPr/>
          </p:nvSpPr>
          <p:spPr>
            <a:xfrm>
              <a:off x="5015416" y="3270408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2AD1497-0222-C6CB-D70F-D7ABF9D5B509}"/>
                </a:ext>
              </a:extLst>
            </p:cNvPr>
            <p:cNvSpPr txBox="1"/>
            <p:nvPr/>
          </p:nvSpPr>
          <p:spPr>
            <a:xfrm>
              <a:off x="5538275" y="3270408"/>
              <a:ext cx="154348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12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8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D6FB1D37-1CA0-3B40-7699-9F85402F4F93}"/>
              </a:ext>
            </a:extLst>
          </p:cNvPr>
          <p:cNvSpPr txBox="1"/>
          <p:nvPr/>
        </p:nvSpPr>
        <p:spPr>
          <a:xfrm>
            <a:off x="2621475" y="2056711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593DF82-150C-2108-8FE3-A7200A4EA083}"/>
              </a:ext>
            </a:extLst>
          </p:cNvPr>
          <p:cNvSpPr/>
          <p:nvPr/>
        </p:nvSpPr>
        <p:spPr>
          <a:xfrm>
            <a:off x="3242731" y="1838895"/>
            <a:ext cx="672445" cy="218271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37E3389-96B7-DDA8-B08B-3A0E2434D423}"/>
              </a:ext>
            </a:extLst>
          </p:cNvPr>
          <p:cNvCxnSpPr>
            <a:cxnSpLocks/>
          </p:cNvCxnSpPr>
          <p:nvPr/>
        </p:nvCxnSpPr>
        <p:spPr>
          <a:xfrm>
            <a:off x="3595719" y="4029348"/>
            <a:ext cx="0" cy="29574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51AAC76-D574-1B46-F53E-D1D4567996FB}"/>
              </a:ext>
            </a:extLst>
          </p:cNvPr>
          <p:cNvGrpSpPr/>
          <p:nvPr/>
        </p:nvGrpSpPr>
        <p:grpSpPr>
          <a:xfrm>
            <a:off x="3458621" y="4320328"/>
            <a:ext cx="2774423" cy="470980"/>
            <a:chOff x="1269999" y="4523203"/>
            <a:chExt cx="2774423" cy="470980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B047521-4D92-B67C-5BDA-E83FFE3C6C90}"/>
                </a:ext>
              </a:extLst>
            </p:cNvPr>
            <p:cNvSpPr txBox="1"/>
            <p:nvPr/>
          </p:nvSpPr>
          <p:spPr>
            <a:xfrm>
              <a:off x="2155561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865932F-5E6B-183E-D12E-F41A8774B1F6}"/>
                </a:ext>
              </a:extLst>
            </p:cNvPr>
            <p:cNvSpPr txBox="1"/>
            <p:nvPr/>
          </p:nvSpPr>
          <p:spPr>
            <a:xfrm>
              <a:off x="1269999" y="4523203"/>
              <a:ext cx="2774423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  <a:sym typeface="Wingdings" panose="05000000000000000000" pitchFamily="2" charset="2"/>
                </a:rPr>
                <a:t></a:t>
              </a:r>
              <a:r>
                <a:rPr lang="en-US" altLang="zh-TW" sz="2800" dirty="0">
                  <a:solidFill>
                    <a:srgbClr val="FF00FF"/>
                  </a:solidFill>
                </a:rPr>
                <a:t>5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      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0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665A61C-ACD0-DE7D-429C-AD7E81A10B4E}"/>
              </a:ext>
            </a:extLst>
          </p:cNvPr>
          <p:cNvGrpSpPr/>
          <p:nvPr/>
        </p:nvGrpSpPr>
        <p:grpSpPr>
          <a:xfrm>
            <a:off x="3673893" y="4854245"/>
            <a:ext cx="2774423" cy="459727"/>
            <a:chOff x="1706733" y="4534456"/>
            <a:chExt cx="2774423" cy="45972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964598F-EBD9-EFC7-B3D9-0B7CB089CED2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8B60E42-1C61-40A3-1F63-4E785E57212B}"/>
                </a:ext>
              </a:extLst>
            </p:cNvPr>
            <p:cNvSpPr txBox="1"/>
            <p:nvPr/>
          </p:nvSpPr>
          <p:spPr>
            <a:xfrm>
              <a:off x="1706733" y="4534456"/>
              <a:ext cx="2774423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               = 5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0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4EA08F9-C7AC-FF74-E250-EAD4655C1675}"/>
              </a:ext>
            </a:extLst>
          </p:cNvPr>
          <p:cNvGrpSpPr/>
          <p:nvPr/>
        </p:nvGrpSpPr>
        <p:grpSpPr>
          <a:xfrm>
            <a:off x="3752787" y="5394670"/>
            <a:ext cx="3880077" cy="440759"/>
            <a:chOff x="1785660" y="4553424"/>
            <a:chExt cx="3880077" cy="440759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B8CD717-BA18-2060-833C-6188FA4EC700}"/>
                </a:ext>
              </a:extLst>
            </p:cNvPr>
            <p:cNvSpPr txBox="1"/>
            <p:nvPr/>
          </p:nvSpPr>
          <p:spPr>
            <a:xfrm>
              <a:off x="2371932" y="4562183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CF12F2D-2C80-81FD-6DBD-352349C40F7F}"/>
                </a:ext>
              </a:extLst>
            </p:cNvPr>
            <p:cNvSpPr txBox="1"/>
            <p:nvPr/>
          </p:nvSpPr>
          <p:spPr>
            <a:xfrm>
              <a:off x="1785660" y="4553424"/>
              <a:ext cx="3880077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              = 5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DAF172B5-CF9F-2AF0-2539-D507913A3E55}"/>
              </a:ext>
            </a:extLst>
          </p:cNvPr>
          <p:cNvSpPr txBox="1"/>
          <p:nvPr/>
        </p:nvSpPr>
        <p:spPr>
          <a:xfrm>
            <a:off x="3389655" y="2811760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5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16628C8-080D-BB1E-C4C2-9D50BB76D20B}"/>
              </a:ext>
            </a:extLst>
          </p:cNvPr>
          <p:cNvSpPr txBox="1"/>
          <p:nvPr/>
        </p:nvSpPr>
        <p:spPr>
          <a:xfrm>
            <a:off x="5123716" y="1797019"/>
            <a:ext cx="412188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"/>
            </a:pPr>
            <a:r>
              <a:rPr lang="en-US" altLang="zh-TW" sz="2800" dirty="0">
                <a:solidFill>
                  <a:srgbClr val="FF00FF"/>
                </a:solidFill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不夠減，向十位借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619CAD-5648-D1C3-F428-62D37850E0D8}"/>
              </a:ext>
            </a:extLst>
          </p:cNvPr>
          <p:cNvSpPr txBox="1"/>
          <p:nvPr/>
        </p:nvSpPr>
        <p:spPr>
          <a:xfrm>
            <a:off x="4071576" y="2796267"/>
            <a:ext cx="576000" cy="57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B6F527-B792-3357-3D42-308E8EDD7974}"/>
              </a:ext>
            </a:extLst>
          </p:cNvPr>
          <p:cNvSpPr txBox="1"/>
          <p:nvPr/>
        </p:nvSpPr>
        <p:spPr>
          <a:xfrm>
            <a:off x="4166758" y="2822657"/>
            <a:ext cx="48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36F735-BBC2-016B-6C64-4CD34129889A}"/>
              </a:ext>
            </a:extLst>
          </p:cNvPr>
          <p:cNvCxnSpPr>
            <a:cxnSpLocks/>
          </p:cNvCxnSpPr>
          <p:nvPr/>
        </p:nvCxnSpPr>
        <p:spPr>
          <a:xfrm flipH="1">
            <a:off x="3403155" y="2199946"/>
            <a:ext cx="366582" cy="32894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911F93A-2633-E1AD-9AA6-AEE33A55D201}"/>
              </a:ext>
            </a:extLst>
          </p:cNvPr>
          <p:cNvSpPr txBox="1"/>
          <p:nvPr/>
        </p:nvSpPr>
        <p:spPr>
          <a:xfrm>
            <a:off x="3506247" y="1789881"/>
            <a:ext cx="620712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</a:rPr>
              <a:t>5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E74851-63A7-F165-BB12-18E8289DC19F}"/>
              </a:ext>
            </a:extLst>
          </p:cNvPr>
          <p:cNvCxnSpPr>
            <a:cxnSpLocks/>
          </p:cNvCxnSpPr>
          <p:nvPr/>
        </p:nvCxnSpPr>
        <p:spPr>
          <a:xfrm flipH="1">
            <a:off x="4129947" y="2205678"/>
            <a:ext cx="366582" cy="32894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3F8AE3C-4BB2-DA5E-5C8B-D43124D67474}"/>
              </a:ext>
            </a:extLst>
          </p:cNvPr>
          <p:cNvSpPr txBox="1"/>
          <p:nvPr/>
        </p:nvSpPr>
        <p:spPr>
          <a:xfrm>
            <a:off x="4223365" y="1826248"/>
            <a:ext cx="620712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</a:rPr>
              <a:t>12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B139F94-8D6D-0031-1229-07FE9AE4C1CE}"/>
              </a:ext>
            </a:extLst>
          </p:cNvPr>
          <p:cNvGrpSpPr/>
          <p:nvPr/>
        </p:nvGrpSpPr>
        <p:grpSpPr>
          <a:xfrm>
            <a:off x="6298062" y="3364775"/>
            <a:ext cx="2066348" cy="432000"/>
            <a:chOff x="5015416" y="3270408"/>
            <a:chExt cx="2066348" cy="43200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9EF5BEC-33D2-46DB-A9F3-D01EECC9AAE1}"/>
                </a:ext>
              </a:extLst>
            </p:cNvPr>
            <p:cNvSpPr txBox="1"/>
            <p:nvPr/>
          </p:nvSpPr>
          <p:spPr>
            <a:xfrm>
              <a:off x="5015416" y="3270408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54D886B-3A14-AC3B-E147-CF38065894B1}"/>
                </a:ext>
              </a:extLst>
            </p:cNvPr>
            <p:cNvSpPr txBox="1"/>
            <p:nvPr/>
          </p:nvSpPr>
          <p:spPr>
            <a:xfrm>
              <a:off x="5538275" y="3270408"/>
              <a:ext cx="1543489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4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C1B8958-01A9-36D7-6B0A-E133C477A2B4}"/>
              </a:ext>
            </a:extLst>
          </p:cNvPr>
          <p:cNvSpPr/>
          <p:nvPr/>
        </p:nvSpPr>
        <p:spPr>
          <a:xfrm>
            <a:off x="2480615" y="1846632"/>
            <a:ext cx="672445" cy="218271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C3D6A18-CEFD-B910-6DEA-F5D961130937}"/>
              </a:ext>
            </a:extLst>
          </p:cNvPr>
          <p:cNvCxnSpPr>
            <a:cxnSpLocks/>
          </p:cNvCxnSpPr>
          <p:nvPr/>
        </p:nvCxnSpPr>
        <p:spPr>
          <a:xfrm>
            <a:off x="2771740" y="4020302"/>
            <a:ext cx="0" cy="29574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AF5A33E-7B21-9653-1C70-EF101F52732A}"/>
              </a:ext>
            </a:extLst>
          </p:cNvPr>
          <p:cNvGrpSpPr/>
          <p:nvPr/>
        </p:nvGrpSpPr>
        <p:grpSpPr>
          <a:xfrm>
            <a:off x="895021" y="4304657"/>
            <a:ext cx="2538310" cy="469126"/>
            <a:chOff x="1270000" y="4523203"/>
            <a:chExt cx="2538310" cy="46912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07FAAB-4335-D21D-BACC-AC001CBD3581}"/>
                </a:ext>
              </a:extLst>
            </p:cNvPr>
            <p:cNvSpPr txBox="1"/>
            <p:nvPr/>
          </p:nvSpPr>
          <p:spPr>
            <a:xfrm>
              <a:off x="1666350" y="4560329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39FFA50-D35E-A7DF-9683-1F51EF94387B}"/>
                </a:ext>
              </a:extLst>
            </p:cNvPr>
            <p:cNvSpPr txBox="1"/>
            <p:nvPr/>
          </p:nvSpPr>
          <p:spPr>
            <a:xfrm>
              <a:off x="1270000" y="4523203"/>
              <a:ext cx="2538310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  <a:sym typeface="Wingdings" panose="05000000000000000000" pitchFamily="2" charset="2"/>
                </a:rPr>
                <a:t>       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－</a:t>
              </a:r>
              <a:r>
                <a:rPr lang="en-US" altLang="zh-TW" sz="2800" dirty="0">
                  <a:solidFill>
                    <a:srgbClr val="FF00FF"/>
                  </a:solidFill>
                </a:rPr>
                <a:t>3</a:t>
              </a:r>
              <a:r>
                <a:rPr lang="zh-TW" altLang="en-US" sz="2800" dirty="0">
                  <a:solidFill>
                    <a:srgbClr val="FF00FF"/>
                  </a:solidFill>
                </a:rPr>
                <a:t> </a:t>
              </a:r>
              <a:r>
                <a:rPr lang="en-US" altLang="zh-TW" sz="2800" dirty="0">
                  <a:solidFill>
                    <a:srgbClr val="FF00FF"/>
                  </a:solidFill>
                </a:rPr>
                <a:t>= 4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C7F7C7-09E7-DD30-6820-A70CA77A6174}"/>
              </a:ext>
            </a:extLst>
          </p:cNvPr>
          <p:cNvGrpSpPr/>
          <p:nvPr/>
        </p:nvGrpSpPr>
        <p:grpSpPr>
          <a:xfrm>
            <a:off x="1850232" y="4745451"/>
            <a:ext cx="1902555" cy="460332"/>
            <a:chOff x="1666350" y="4531997"/>
            <a:chExt cx="1902555" cy="4603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77847AD-DDAA-6439-EB21-4FEF6F3C948A}"/>
                </a:ext>
              </a:extLst>
            </p:cNvPr>
            <p:cNvSpPr txBox="1"/>
            <p:nvPr/>
          </p:nvSpPr>
          <p:spPr>
            <a:xfrm>
              <a:off x="1666350" y="4560329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0340DB8-5AE4-E705-9A76-EC59811B65F4}"/>
                </a:ext>
              </a:extLst>
            </p:cNvPr>
            <p:cNvSpPr txBox="1"/>
            <p:nvPr/>
          </p:nvSpPr>
          <p:spPr>
            <a:xfrm>
              <a:off x="2198714" y="4531997"/>
              <a:ext cx="1370191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4</a:t>
              </a:r>
              <a:r>
                <a:rPr lang="zh-TW" altLang="en-US" sz="2800" dirty="0">
                  <a:solidFill>
                    <a:srgbClr val="FF00FF"/>
                  </a:solidFill>
                </a:rPr>
                <a:t>＋</a:t>
              </a:r>
              <a:r>
                <a:rPr lang="en-US" altLang="zh-TW" sz="2800" dirty="0">
                  <a:solidFill>
                    <a:srgbClr val="FF00FF"/>
                  </a:solidFill>
                </a:rPr>
                <a:t>3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F4EF0CF-C574-EAAE-F706-F532437E81DC}"/>
              </a:ext>
            </a:extLst>
          </p:cNvPr>
          <p:cNvGrpSpPr/>
          <p:nvPr/>
        </p:nvGrpSpPr>
        <p:grpSpPr>
          <a:xfrm>
            <a:off x="1850232" y="5288101"/>
            <a:ext cx="1473645" cy="460332"/>
            <a:chOff x="1666350" y="4531997"/>
            <a:chExt cx="1473645" cy="46033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5518699-9AE7-5767-E34B-1660C3C5ED6E}"/>
                </a:ext>
              </a:extLst>
            </p:cNvPr>
            <p:cNvSpPr txBox="1"/>
            <p:nvPr/>
          </p:nvSpPr>
          <p:spPr>
            <a:xfrm>
              <a:off x="1666350" y="4560329"/>
              <a:ext cx="432000" cy="4320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BBE4EB-9B95-2919-2B6F-F72B3C59987B}"/>
                </a:ext>
              </a:extLst>
            </p:cNvPr>
            <p:cNvSpPr txBox="1"/>
            <p:nvPr/>
          </p:nvSpPr>
          <p:spPr>
            <a:xfrm>
              <a:off x="2198714" y="4531997"/>
              <a:ext cx="941281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800" dirty="0">
                  <a:solidFill>
                    <a:srgbClr val="FF00FF"/>
                  </a:solidFill>
                </a:rPr>
                <a:t>= 7</a:t>
              </a:r>
              <a:endParaRPr lang="zh-TW" altLang="en-US" sz="2800" dirty="0">
                <a:solidFill>
                  <a:srgbClr val="FF00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6" grpId="0"/>
      <p:bldP spid="47" grpId="0" animBg="1"/>
      <p:bldP spid="47" grpId="1" animBg="1"/>
      <p:bldP spid="62" grpId="0"/>
      <p:bldP spid="41" grpId="0"/>
      <p:bldP spid="41" grpId="1"/>
      <p:bldP spid="6" grpId="0"/>
      <p:bldP spid="11" grpId="0"/>
      <p:bldP spid="11" grpId="1"/>
      <p:bldP spid="13" grpId="0"/>
      <p:bldP spid="13" grpId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8FA4056-0377-899C-5775-AAFC1BCCFA77}"/>
              </a:ext>
            </a:extLst>
          </p:cNvPr>
          <p:cNvSpPr/>
          <p:nvPr/>
        </p:nvSpPr>
        <p:spPr>
          <a:xfrm>
            <a:off x="2237166" y="1852623"/>
            <a:ext cx="2430084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FDF3CD-F94B-FA4B-DCE3-C5D61D8959FC}"/>
              </a:ext>
            </a:extLst>
          </p:cNvPr>
          <p:cNvSpPr/>
          <p:nvPr/>
        </p:nvSpPr>
        <p:spPr>
          <a:xfrm>
            <a:off x="1836052" y="1268190"/>
            <a:ext cx="2345423" cy="477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A0E6DE9-ABBF-E852-F164-95E87882F3E2}"/>
              </a:ext>
            </a:extLst>
          </p:cNvPr>
          <p:cNvSpPr/>
          <p:nvPr/>
        </p:nvSpPr>
        <p:spPr>
          <a:xfrm>
            <a:off x="5207620" y="1244765"/>
            <a:ext cx="3100040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5"/>
            <a:ext cx="795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1</a:t>
            </a:r>
            <a:r>
              <a:rPr lang="en-US" altLang="zh-TW" sz="2800" b="1" dirty="0">
                <a:ea typeface="DFKai-SB" panose="03000509000000000000" pitchFamily="65" charset="-120"/>
              </a:rPr>
              <a:t>9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花店昨天售出</a:t>
            </a:r>
            <a:r>
              <a:rPr lang="en-US" altLang="zh-TW" sz="2800" dirty="0">
                <a:ea typeface="DFKai-SB" panose="03000509000000000000" pitchFamily="65" charset="-120"/>
              </a:rPr>
              <a:t>190</a:t>
            </a:r>
            <a:r>
              <a:rPr lang="zh-TW" altLang="en-US" sz="2800" dirty="0">
                <a:ea typeface="DFKai-SB" panose="03000509000000000000" pitchFamily="65" charset="-120"/>
              </a:rPr>
              <a:t>枝玫瑰，今天上午售出</a:t>
            </a:r>
            <a:r>
              <a:rPr lang="en-US" altLang="zh-TW" sz="2800" dirty="0">
                <a:ea typeface="DFKai-SB" panose="03000509000000000000" pitchFamily="65" charset="-120"/>
              </a:rPr>
              <a:t>220</a:t>
            </a:r>
            <a:r>
              <a:rPr lang="zh-TW" altLang="en-US" sz="2800" dirty="0">
                <a:ea typeface="DFKai-SB" panose="03000509000000000000" pitchFamily="65" charset="-120"/>
              </a:rPr>
              <a:t>枝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玫瑰，下午售出</a:t>
            </a:r>
            <a:r>
              <a:rPr lang="en-US" altLang="zh-TW" sz="2800" dirty="0">
                <a:ea typeface="DFKai-SB" panose="03000509000000000000" pitchFamily="65" charset="-120"/>
              </a:rPr>
              <a:t>113 </a:t>
            </a:r>
            <a:r>
              <a:rPr lang="zh-TW" altLang="en-US" sz="2800" dirty="0">
                <a:ea typeface="DFKai-SB" panose="03000509000000000000" pitchFamily="65" charset="-120"/>
              </a:rPr>
              <a:t>枝玫瑰，今天比昨天多售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出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枝。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FC3EA-D2A6-4E05-6B80-FF1166EAC11B}"/>
              </a:ext>
            </a:extLst>
          </p:cNvPr>
          <p:cNvSpPr txBox="1"/>
          <p:nvPr/>
        </p:nvSpPr>
        <p:spPr>
          <a:xfrm>
            <a:off x="1038475" y="4912001"/>
            <a:ext cx="4051081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今天比昨天多售出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220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113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190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143(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枝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5D97FAD-C135-8610-4101-E158E21CAB9B}"/>
              </a:ext>
            </a:extLst>
          </p:cNvPr>
          <p:cNvSpPr txBox="1"/>
          <p:nvPr/>
        </p:nvSpPr>
        <p:spPr>
          <a:xfrm>
            <a:off x="1038475" y="3471836"/>
            <a:ext cx="1894555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3000"/>
              </a:spcAft>
            </a:pP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今天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：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昨天：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B50CE3-8B4F-FACA-7955-885813AEC8B9}"/>
              </a:ext>
            </a:extLst>
          </p:cNvPr>
          <p:cNvSpPr/>
          <p:nvPr/>
        </p:nvSpPr>
        <p:spPr>
          <a:xfrm>
            <a:off x="2138153" y="3509240"/>
            <a:ext cx="2077658" cy="569463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220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枝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EA2265-6F55-7192-74D9-2FF606EABC61}"/>
              </a:ext>
            </a:extLst>
          </p:cNvPr>
          <p:cNvSpPr/>
          <p:nvPr/>
        </p:nvSpPr>
        <p:spPr>
          <a:xfrm>
            <a:off x="4215811" y="3509239"/>
            <a:ext cx="1144208" cy="569463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113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枝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256B7D-E7E0-AB6C-D954-37E69DDDE9C6}"/>
              </a:ext>
            </a:extLst>
          </p:cNvPr>
          <p:cNvSpPr/>
          <p:nvPr/>
        </p:nvSpPr>
        <p:spPr>
          <a:xfrm>
            <a:off x="2138152" y="4272373"/>
            <a:ext cx="1591883" cy="569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190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枝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8497E79C-05B1-7ACD-1E7B-DAF01E37EC7D}"/>
              </a:ext>
            </a:extLst>
          </p:cNvPr>
          <p:cNvSpPr/>
          <p:nvPr/>
        </p:nvSpPr>
        <p:spPr>
          <a:xfrm rot="16200000">
            <a:off x="4440414" y="3546403"/>
            <a:ext cx="215823" cy="1623388"/>
          </a:xfrm>
          <a:prstGeom prst="leftBrace">
            <a:avLst>
              <a:gd name="adj1" fmla="val 21450"/>
              <a:gd name="adj2" fmla="val 50000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8464BAB-BBFA-B0FE-85F4-B65C054758C0}"/>
              </a:ext>
            </a:extLst>
          </p:cNvPr>
          <p:cNvCxnSpPr>
            <a:cxnSpLocks/>
          </p:cNvCxnSpPr>
          <p:nvPr/>
        </p:nvCxnSpPr>
        <p:spPr>
          <a:xfrm flipV="1">
            <a:off x="3730035" y="4088959"/>
            <a:ext cx="0" cy="216000"/>
          </a:xfrm>
          <a:prstGeom prst="line">
            <a:avLst/>
          </a:prstGeom>
          <a:ln w="28575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94D9647-5A6D-D7EC-200A-6BE1E253F5AC}"/>
              </a:ext>
            </a:extLst>
          </p:cNvPr>
          <p:cNvSpPr/>
          <p:nvPr/>
        </p:nvSpPr>
        <p:spPr>
          <a:xfrm>
            <a:off x="4035252" y="4412070"/>
            <a:ext cx="1026145" cy="56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？枝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153DE7-FAED-4642-291F-977011C52E3C}"/>
              </a:ext>
            </a:extLst>
          </p:cNvPr>
          <p:cNvSpPr txBox="1"/>
          <p:nvPr/>
        </p:nvSpPr>
        <p:spPr>
          <a:xfrm>
            <a:off x="1836052" y="2377889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143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3039D7-D471-E4D9-85E6-D555C39CA84F}"/>
              </a:ext>
            </a:extLst>
          </p:cNvPr>
          <p:cNvSpPr txBox="1"/>
          <p:nvPr/>
        </p:nvSpPr>
        <p:spPr>
          <a:xfrm>
            <a:off x="920407" y="2894834"/>
            <a:ext cx="349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可用圖解法輔助解題：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3" grpId="0" animBg="1"/>
      <p:bldP spid="3" grpId="1" animBg="1"/>
      <p:bldP spid="23" grpId="0" build="allAtOnce"/>
      <p:bldP spid="29" grpId="0" uiExpand="1" build="allAtOnce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/>
      <p:bldP spid="14" grpId="1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FD7F5665-CB0B-55FD-3D4B-1E84E590BF6E}"/>
              </a:ext>
            </a:extLst>
          </p:cNvPr>
          <p:cNvSpPr/>
          <p:nvPr/>
        </p:nvSpPr>
        <p:spPr>
          <a:xfrm>
            <a:off x="6243140" y="1298736"/>
            <a:ext cx="2491285" cy="477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F3A54A4-A371-E482-5EA7-FAB11A5335E6}"/>
              </a:ext>
            </a:extLst>
          </p:cNvPr>
          <p:cNvSpPr/>
          <p:nvPr/>
        </p:nvSpPr>
        <p:spPr>
          <a:xfrm>
            <a:off x="1077893" y="1759222"/>
            <a:ext cx="1102023" cy="477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48B1F8-F7F1-C782-5ADD-6C4E1F98EDB2}"/>
              </a:ext>
            </a:extLst>
          </p:cNvPr>
          <p:cNvSpPr/>
          <p:nvPr/>
        </p:nvSpPr>
        <p:spPr>
          <a:xfrm>
            <a:off x="3702295" y="1289462"/>
            <a:ext cx="2286601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100B01B-7448-6C68-4A95-6880D5BDF5C6}"/>
              </a:ext>
            </a:extLst>
          </p:cNvPr>
          <p:cNvSpPr/>
          <p:nvPr/>
        </p:nvSpPr>
        <p:spPr>
          <a:xfrm>
            <a:off x="1077893" y="1289463"/>
            <a:ext cx="2370158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EA5D39-AC18-192E-AEE0-4E23DEDE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86" y="2410136"/>
            <a:ext cx="7217105" cy="24243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6E5655-B3C0-0514-28C1-39B36265AC0E}"/>
              </a:ext>
            </a:extLst>
          </p:cNvPr>
          <p:cNvSpPr txBox="1"/>
          <p:nvPr/>
        </p:nvSpPr>
        <p:spPr>
          <a:xfrm>
            <a:off x="5561020" y="2362043"/>
            <a:ext cx="317340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鵝有：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258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56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120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322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隻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C86BC8-017C-AE74-EF91-4EB904A68029}"/>
              </a:ext>
            </a:extLst>
          </p:cNvPr>
          <p:cNvSpPr txBox="1"/>
          <p:nvPr/>
        </p:nvSpPr>
        <p:spPr>
          <a:xfrm>
            <a:off x="1213945" y="2811012"/>
            <a:ext cx="386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鵝有：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258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56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120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 = 322 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隻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08D9FF-E68B-C1E2-560A-D5B742B18777}"/>
              </a:ext>
            </a:extLst>
          </p:cNvPr>
          <p:cNvSpPr txBox="1"/>
          <p:nvPr/>
        </p:nvSpPr>
        <p:spPr>
          <a:xfrm>
            <a:off x="4181494" y="2822205"/>
            <a:ext cx="447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258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56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120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322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鵝有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322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隻。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12AD87-1B06-760B-D09F-74B4A8EDBE96}"/>
              </a:ext>
            </a:extLst>
          </p:cNvPr>
          <p:cNvSpPr txBox="1"/>
          <p:nvPr/>
        </p:nvSpPr>
        <p:spPr>
          <a:xfrm>
            <a:off x="2418456" y="2310603"/>
            <a:ext cx="168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鵝的數量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4AF3D7-B1B3-CB61-B9F0-AEA94AA74C3F}"/>
              </a:ext>
            </a:extLst>
          </p:cNvPr>
          <p:cNvSpPr/>
          <p:nvPr/>
        </p:nvSpPr>
        <p:spPr>
          <a:xfrm>
            <a:off x="2758191" y="4767524"/>
            <a:ext cx="1240105" cy="56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  56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隻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2C0D604-1A35-5E6C-3764-BB5A9302A788}"/>
              </a:ext>
            </a:extLst>
          </p:cNvPr>
          <p:cNvSpPr txBox="1"/>
          <p:nvPr/>
        </p:nvSpPr>
        <p:spPr>
          <a:xfrm>
            <a:off x="1732002" y="3151373"/>
            <a:ext cx="194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餘下的鴨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E6E50AB-8209-27EC-C1BF-DAAE8EEC37A7}"/>
              </a:ext>
            </a:extLst>
          </p:cNvPr>
          <p:cNvCxnSpPr>
            <a:cxnSpLocks/>
          </p:cNvCxnSpPr>
          <p:nvPr/>
        </p:nvCxnSpPr>
        <p:spPr>
          <a:xfrm flipH="1">
            <a:off x="2595766" y="2769870"/>
            <a:ext cx="628650" cy="4561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76FCBF4-E45C-D22D-F005-8E007061E1AC}"/>
              </a:ext>
            </a:extLst>
          </p:cNvPr>
          <p:cNvCxnSpPr>
            <a:cxnSpLocks/>
          </p:cNvCxnSpPr>
          <p:nvPr/>
        </p:nvCxnSpPr>
        <p:spPr>
          <a:xfrm>
            <a:off x="3224416" y="2781727"/>
            <a:ext cx="628650" cy="4561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36C77145-31D4-5B5E-E513-C65534001434}"/>
              </a:ext>
            </a:extLst>
          </p:cNvPr>
          <p:cNvSpPr txBox="1"/>
          <p:nvPr/>
        </p:nvSpPr>
        <p:spPr>
          <a:xfrm>
            <a:off x="3224416" y="3131485"/>
            <a:ext cx="185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120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隻</a:t>
            </a:r>
            <a:endParaRPr lang="en-US" altLang="zh-TW" sz="2800" dirty="0">
              <a:solidFill>
                <a:srgbClr val="003CB4"/>
              </a:solidFill>
              <a:ea typeface="DFKai-SB" panose="03000509000000000000" pitchFamily="65" charset="-12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01BF56B-DDA6-B149-AB5C-FBA961F38E0A}"/>
              </a:ext>
            </a:extLst>
          </p:cNvPr>
          <p:cNvCxnSpPr>
            <a:cxnSpLocks/>
          </p:cNvCxnSpPr>
          <p:nvPr/>
        </p:nvCxnSpPr>
        <p:spPr>
          <a:xfrm flipH="1">
            <a:off x="1996097" y="3615962"/>
            <a:ext cx="628650" cy="4561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8AC64940-24FC-64CE-11C9-DD7546D17052}"/>
              </a:ext>
            </a:extLst>
          </p:cNvPr>
          <p:cNvCxnSpPr>
            <a:cxnSpLocks/>
          </p:cNvCxnSpPr>
          <p:nvPr/>
        </p:nvCxnSpPr>
        <p:spPr>
          <a:xfrm>
            <a:off x="2607327" y="3611782"/>
            <a:ext cx="628650" cy="45614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B4A333C-D648-81A4-7FEC-49D105243A0B}"/>
              </a:ext>
            </a:extLst>
          </p:cNvPr>
          <p:cNvSpPr txBox="1"/>
          <p:nvPr/>
        </p:nvSpPr>
        <p:spPr>
          <a:xfrm>
            <a:off x="1332240" y="4024311"/>
            <a:ext cx="186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原有的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0B1EC5B-8595-3C09-E49C-AEDEB55AB16E}"/>
              </a:ext>
            </a:extLst>
          </p:cNvPr>
          <p:cNvSpPr txBox="1"/>
          <p:nvPr/>
        </p:nvSpPr>
        <p:spPr>
          <a:xfrm>
            <a:off x="2423422" y="4018327"/>
            <a:ext cx="185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－售出的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135430E2-F489-1F92-1122-7D8542711C7D}"/>
              </a:ext>
            </a:extLst>
          </p:cNvPr>
          <p:cNvCxnSpPr>
            <a:cxnSpLocks/>
          </p:cNvCxnSpPr>
          <p:nvPr/>
        </p:nvCxnSpPr>
        <p:spPr>
          <a:xfrm>
            <a:off x="1972894" y="4463687"/>
            <a:ext cx="0" cy="37082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30744A4-3639-1C4E-383A-C64B2FE33030}"/>
              </a:ext>
            </a:extLst>
          </p:cNvPr>
          <p:cNvCxnSpPr>
            <a:cxnSpLocks/>
          </p:cNvCxnSpPr>
          <p:nvPr/>
        </p:nvCxnSpPr>
        <p:spPr>
          <a:xfrm>
            <a:off x="3378244" y="4463687"/>
            <a:ext cx="0" cy="37082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BD1A4DCD-7C7F-3C77-1456-3BFEAAD9A2BB}"/>
              </a:ext>
            </a:extLst>
          </p:cNvPr>
          <p:cNvSpPr/>
          <p:nvPr/>
        </p:nvSpPr>
        <p:spPr>
          <a:xfrm>
            <a:off x="1466010" y="4733915"/>
            <a:ext cx="1209559" cy="56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258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隻</a:t>
            </a:r>
            <a:endParaRPr lang="zh-TW" altLang="en-US" sz="2800" dirty="0">
              <a:solidFill>
                <a:srgbClr val="003CB4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15529" y="1304453"/>
            <a:ext cx="831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ea typeface="DFKai-SB" panose="03000509000000000000" pitchFamily="65" charset="-120"/>
              </a:rPr>
              <a:t>21.</a:t>
            </a:r>
            <a:r>
              <a:rPr lang="zh-TW" altLang="en-US" sz="2800" dirty="0">
                <a:ea typeface="DFKai-SB" panose="03000509000000000000" pitchFamily="65" charset="-120"/>
              </a:rPr>
              <a:t>農場有</a:t>
            </a:r>
            <a:r>
              <a:rPr lang="en-US" altLang="zh-TW" sz="2800" dirty="0">
                <a:ea typeface="DFKai-SB" panose="03000509000000000000" pitchFamily="65" charset="-120"/>
              </a:rPr>
              <a:t>258</a:t>
            </a:r>
            <a:r>
              <a:rPr lang="zh-TW" altLang="en-US" sz="2800" dirty="0">
                <a:ea typeface="DFKai-SB" panose="03000509000000000000" pitchFamily="65" charset="-120"/>
              </a:rPr>
              <a:t>隻鴨，售出</a:t>
            </a:r>
            <a:r>
              <a:rPr lang="en-US" altLang="zh-TW" sz="2800" dirty="0">
                <a:ea typeface="DFKai-SB" panose="03000509000000000000" pitchFamily="65" charset="-120"/>
              </a:rPr>
              <a:t>56</a:t>
            </a:r>
            <a:r>
              <a:rPr lang="zh-TW" altLang="en-US" sz="2800" dirty="0">
                <a:ea typeface="DFKai-SB" panose="03000509000000000000" pitchFamily="65" charset="-120"/>
              </a:rPr>
              <a:t>隻鴨後，鵝比餘下的鴨多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algn="l"/>
            <a:r>
              <a:rPr lang="en-US" altLang="zh-TW" sz="2800" dirty="0">
                <a:ea typeface="DFKai-SB" panose="03000509000000000000" pitchFamily="65" charset="-120"/>
              </a:rPr>
              <a:t>      120 </a:t>
            </a:r>
            <a:r>
              <a:rPr lang="zh-TW" altLang="en-US" sz="2800" dirty="0">
                <a:ea typeface="DFKai-SB" panose="03000509000000000000" pitchFamily="65" charset="-120"/>
              </a:rPr>
              <a:t>隻。鵝有多少隻？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7" grpId="0" animBg="1"/>
      <p:bldP spid="7" grpId="1" animBg="1"/>
      <p:bldP spid="10" grpId="0" animBg="1"/>
      <p:bldP spid="10" grpId="1" animBg="1"/>
      <p:bldP spid="5" grpId="0" uiExpand="1" build="allAtOnce"/>
      <p:bldP spid="4" grpId="0"/>
      <p:bldP spid="6" grpId="0"/>
      <p:bldP spid="24" grpId="0"/>
      <p:bldP spid="24" grpId="1"/>
      <p:bldP spid="11" grpId="0"/>
      <p:bldP spid="11" grpId="1"/>
      <p:bldP spid="30" grpId="0"/>
      <p:bldP spid="30" grpId="1"/>
      <p:bldP spid="34" grpId="0"/>
      <p:bldP spid="34" grpId="1"/>
      <p:bldP spid="39" grpId="0"/>
      <p:bldP spid="39" grpId="1"/>
      <p:bldP spid="40" grpId="0"/>
      <p:bldP spid="40" grpId="1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2415539" y="3517464"/>
            <a:ext cx="737027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F53667-10A0-2C7E-922A-F9FE05055C87}"/>
              </a:ext>
            </a:extLst>
          </p:cNvPr>
          <p:cNvSpPr/>
          <p:nvPr/>
        </p:nvSpPr>
        <p:spPr>
          <a:xfrm>
            <a:off x="4186817" y="3514417"/>
            <a:ext cx="737027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3464" y="1214433"/>
            <a:ext cx="831668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27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(a) </a:t>
            </a:r>
            <a:r>
              <a:rPr lang="zh-TW" altLang="en-US" sz="2800" dirty="0">
                <a:ea typeface="DFKai-SB" panose="03000509000000000000" pitchFamily="65" charset="-120"/>
              </a:rPr>
              <a:t>一個燈籠比一把扇子* 貴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便宜 </a:t>
            </a:r>
            <a:r>
              <a:rPr lang="en-US" altLang="zh-TW" sz="2800" dirty="0">
                <a:ea typeface="DFKai-SB" panose="03000509000000000000" pitchFamily="65" charset="-120"/>
              </a:rPr>
              <a:t>( 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en-US" altLang="zh-TW" sz="2800" u="sng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　　</a:t>
            </a:r>
            <a:r>
              <a:rPr lang="en-US" altLang="zh-TW" sz="2800" u="sng" dirty="0">
                <a:ea typeface="DFKai-SB" panose="03000509000000000000" pitchFamily="65" charset="-120"/>
              </a:rPr>
              <a:t>   </a:t>
            </a:r>
            <a:r>
              <a:rPr lang="zh-TW" altLang="en-US" sz="2800" u="sng" dirty="0">
                <a:ea typeface="DFKai-SB" panose="03000509000000000000" pitchFamily="65" charset="-120"/>
              </a:rPr>
              <a:t>　</a:t>
            </a:r>
            <a:r>
              <a:rPr lang="en-US" altLang="zh-TW" sz="2800" u="sng" dirty="0">
                <a:ea typeface="DFKai-SB" panose="03000509000000000000" pitchFamily="65" charset="-120"/>
              </a:rPr>
              <a:t>   </a:t>
            </a:r>
            <a:r>
              <a:rPr lang="zh-TW" altLang="en-US" sz="2800" dirty="0">
                <a:ea typeface="DFKai-SB" panose="03000509000000000000" pitchFamily="65" charset="-120"/>
              </a:rPr>
              <a:t>元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</a:t>
            </a:r>
            <a:r>
              <a:rPr lang="zh-TW" altLang="en-US" sz="2800" dirty="0">
                <a:ea typeface="DFKai-SB" panose="03000509000000000000" pitchFamily="65" charset="-120"/>
              </a:rPr>
              <a:t>角。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6851296-9E62-412E-8DCA-2EF1DCFFB6E3}"/>
              </a:ext>
            </a:extLst>
          </p:cNvPr>
          <p:cNvSpPr txBox="1"/>
          <p:nvPr/>
        </p:nvSpPr>
        <p:spPr>
          <a:xfrm>
            <a:off x="1624886" y="4977444"/>
            <a:ext cx="3827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便宜：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   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 11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7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546732-7EA9-C5E3-9513-872F4064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53" y="1214433"/>
            <a:ext cx="7047571" cy="22145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FC797C-5A86-CF62-7498-99A1ED03BF57}"/>
              </a:ext>
            </a:extLst>
          </p:cNvPr>
          <p:cNvSpPr txBox="1"/>
          <p:nvPr/>
        </p:nvSpPr>
        <p:spPr>
          <a:xfrm>
            <a:off x="2301733" y="4005627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158426-D791-845F-6D5A-63814D1915DF}"/>
              </a:ext>
            </a:extLst>
          </p:cNvPr>
          <p:cNvSpPr txBox="1"/>
          <p:nvPr/>
        </p:nvSpPr>
        <p:spPr>
          <a:xfrm>
            <a:off x="4221893" y="4005627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53419B2-9407-BB0F-BD41-0D8BD6FE04DC}"/>
              </a:ext>
            </a:extLst>
          </p:cNvPr>
          <p:cNvSpPr/>
          <p:nvPr/>
        </p:nvSpPr>
        <p:spPr>
          <a:xfrm>
            <a:off x="5762402" y="3429000"/>
            <a:ext cx="822960" cy="524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1C55A42-391A-220A-985A-C2ED82306EDE}"/>
              </a:ext>
            </a:extLst>
          </p:cNvPr>
          <p:cNvSpPr/>
          <p:nvPr/>
        </p:nvSpPr>
        <p:spPr>
          <a:xfrm>
            <a:off x="1624886" y="1432560"/>
            <a:ext cx="1651713" cy="190466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B1A8773-1034-7A9D-6085-6AC8D4F88661}"/>
              </a:ext>
            </a:extLst>
          </p:cNvPr>
          <p:cNvSpPr/>
          <p:nvPr/>
        </p:nvSpPr>
        <p:spPr>
          <a:xfrm>
            <a:off x="4002675" y="1698174"/>
            <a:ext cx="1651714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A2EF901-070B-F411-63EC-56D96C54A254}"/>
              </a:ext>
            </a:extLst>
          </p:cNvPr>
          <p:cNvSpPr txBox="1"/>
          <p:nvPr/>
        </p:nvSpPr>
        <p:spPr>
          <a:xfrm>
            <a:off x="1833921" y="926448"/>
            <a:ext cx="159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24F1735-74E6-421A-3B82-70E8665A87DB}"/>
              </a:ext>
            </a:extLst>
          </p:cNvPr>
          <p:cNvSpPr txBox="1"/>
          <p:nvPr/>
        </p:nvSpPr>
        <p:spPr>
          <a:xfrm>
            <a:off x="4146631" y="1188058"/>
            <a:ext cx="159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8F7CD7F-161E-009E-2EFF-FB58025FC659}"/>
              </a:ext>
            </a:extLst>
          </p:cNvPr>
          <p:cNvSpPr txBox="1"/>
          <p:nvPr/>
        </p:nvSpPr>
        <p:spPr>
          <a:xfrm>
            <a:off x="1624886" y="4528847"/>
            <a:ext cx="34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＜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31" grpId="0" uiExpand="1" build="allAtOnce"/>
      <p:bldP spid="13" grpId="0"/>
      <p:bldP spid="15" grpId="0"/>
      <p:bldP spid="24" grpId="0" animBg="1"/>
      <p:bldP spid="25" grpId="0" animBg="1"/>
      <p:bldP spid="25" grpId="1" animBg="1"/>
      <p:bldP spid="26" grpId="0" animBg="1"/>
      <p:bldP spid="26" grpId="1" animBg="1"/>
      <p:bldP spid="32" grpId="0" uiExpand="1" build="allAtOnce"/>
      <p:bldP spid="33" grpId="0" uiExpand="1" build="allAtOnce"/>
      <p:bldP spid="3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86851296-9E62-412E-8DCA-2EF1DCFFB6E3}"/>
              </a:ext>
            </a:extLst>
          </p:cNvPr>
          <p:cNvSpPr txBox="1"/>
          <p:nvPr/>
        </p:nvSpPr>
        <p:spPr>
          <a:xfrm>
            <a:off x="1570148" y="4490946"/>
            <a:ext cx="57504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三個燈籠售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134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134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＞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100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F1F0C3-7493-56C5-10C5-6F9D1362EAEA}"/>
              </a:ext>
            </a:extLst>
          </p:cNvPr>
          <p:cNvSpPr txBox="1"/>
          <p:nvPr/>
        </p:nvSpPr>
        <p:spPr>
          <a:xfrm>
            <a:off x="1567353" y="4490946"/>
            <a:ext cx="36233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兩隻風箏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售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9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35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9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71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71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＜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100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1629642" y="3510052"/>
            <a:ext cx="1801107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3464" y="1214433"/>
            <a:ext cx="876753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27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u="sng" dirty="0">
                <a:ea typeface="DFKai-SB" panose="03000509000000000000" pitchFamily="65" charset="-120"/>
              </a:rPr>
              <a:t>浩民</a:t>
            </a:r>
            <a:r>
              <a:rPr lang="zh-TW" altLang="en-US" sz="2800" dirty="0">
                <a:ea typeface="DFKai-SB" panose="03000509000000000000" pitchFamily="65" charset="-120"/>
              </a:rPr>
              <a:t>有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ea typeface="DFKai-SB" panose="03000509000000000000" pitchFamily="65" charset="-120"/>
              </a:rPr>
              <a:t>100</a:t>
            </a:r>
            <a:r>
              <a:rPr lang="zh-TW" altLang="en-US" sz="2800" dirty="0">
                <a:ea typeface="DFKai-SB" panose="03000509000000000000" pitchFamily="65" charset="-120"/>
              </a:rPr>
              <a:t>，他可以買哪些物件？</a:t>
            </a:r>
            <a:r>
              <a:rPr lang="en-US" altLang="zh-TW" sz="2800" dirty="0">
                <a:ea typeface="DFKai-SB" panose="03000509000000000000" pitchFamily="65" charset="-120"/>
              </a:rPr>
              <a:t>( 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答案：* 三個燈籠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兩把扇子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兩隻風箏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546732-7EA9-C5E3-9513-872F4064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353" y="1214433"/>
            <a:ext cx="7047571" cy="2214567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E53419B2-9407-BB0F-BD41-0D8BD6FE04DC}"/>
              </a:ext>
            </a:extLst>
          </p:cNvPr>
          <p:cNvSpPr/>
          <p:nvPr/>
        </p:nvSpPr>
        <p:spPr>
          <a:xfrm>
            <a:off x="6358193" y="3947365"/>
            <a:ext cx="1559987" cy="664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1C55A42-391A-220A-985A-C2ED82306EDE}"/>
              </a:ext>
            </a:extLst>
          </p:cNvPr>
          <p:cNvSpPr/>
          <p:nvPr/>
        </p:nvSpPr>
        <p:spPr>
          <a:xfrm>
            <a:off x="1624886" y="1432560"/>
            <a:ext cx="1651713" cy="190466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B1A8773-1034-7A9D-6085-6AC8D4F88661}"/>
              </a:ext>
            </a:extLst>
          </p:cNvPr>
          <p:cNvSpPr/>
          <p:nvPr/>
        </p:nvSpPr>
        <p:spPr>
          <a:xfrm>
            <a:off x="4002675" y="1698174"/>
            <a:ext cx="1651714" cy="164592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A2EF901-070B-F411-63EC-56D96C54A254}"/>
              </a:ext>
            </a:extLst>
          </p:cNvPr>
          <p:cNvSpPr txBox="1"/>
          <p:nvPr/>
        </p:nvSpPr>
        <p:spPr>
          <a:xfrm>
            <a:off x="1833921" y="926448"/>
            <a:ext cx="159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24F1735-74E6-421A-3B82-70E8665A87DB}"/>
              </a:ext>
            </a:extLst>
          </p:cNvPr>
          <p:cNvSpPr txBox="1"/>
          <p:nvPr/>
        </p:nvSpPr>
        <p:spPr>
          <a:xfrm>
            <a:off x="4146631" y="1188058"/>
            <a:ext cx="159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1F59A2A-9195-B08A-0F78-E4CCCE8D4354}"/>
              </a:ext>
            </a:extLst>
          </p:cNvPr>
          <p:cNvSpPr/>
          <p:nvPr/>
        </p:nvSpPr>
        <p:spPr>
          <a:xfrm>
            <a:off x="6370271" y="1287643"/>
            <a:ext cx="1651713" cy="206668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3328F8-4DB8-E047-8FF8-3E933FF40C26}"/>
              </a:ext>
            </a:extLst>
          </p:cNvPr>
          <p:cNvSpPr txBox="1"/>
          <p:nvPr/>
        </p:nvSpPr>
        <p:spPr>
          <a:xfrm>
            <a:off x="6560299" y="764423"/>
            <a:ext cx="159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9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03544F2-164B-7C0B-519F-4219A9D87860}"/>
              </a:ext>
            </a:extLst>
          </p:cNvPr>
          <p:cNvCxnSpPr>
            <a:cxnSpLocks/>
          </p:cNvCxnSpPr>
          <p:nvPr/>
        </p:nvCxnSpPr>
        <p:spPr>
          <a:xfrm>
            <a:off x="3057525" y="4030774"/>
            <a:ext cx="1223963" cy="43731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6898E19-FD9E-DB0C-1061-1D45CE0D0E6F}"/>
              </a:ext>
            </a:extLst>
          </p:cNvPr>
          <p:cNvSpPr txBox="1"/>
          <p:nvPr/>
        </p:nvSpPr>
        <p:spPr>
          <a:xfrm>
            <a:off x="1570148" y="4484597"/>
            <a:ext cx="36233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兩把扇子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售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：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56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113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113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＞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100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BFD8E7D-1923-8EB7-5A62-89CBC7CF56B5}"/>
              </a:ext>
            </a:extLst>
          </p:cNvPr>
          <p:cNvCxnSpPr>
            <a:cxnSpLocks/>
          </p:cNvCxnSpPr>
          <p:nvPr/>
        </p:nvCxnSpPr>
        <p:spPr>
          <a:xfrm>
            <a:off x="4625602" y="4024425"/>
            <a:ext cx="1223963" cy="43731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19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allAtOnce"/>
      <p:bldP spid="20" grpId="0" build="allAtOnce"/>
      <p:bldP spid="11" grpId="0" animBg="1"/>
      <p:bldP spid="11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32" grpId="0" uiExpand="1" build="allAtOnce"/>
      <p:bldP spid="33" grpId="0" uiExpand="1" build="allAtOnce"/>
      <p:bldP spid="6" grpId="0" animBg="1"/>
      <p:bldP spid="6" grpId="1" animBg="1"/>
      <p:bldP spid="7" grpId="0" uiExpand="1" build="allAtOnce"/>
      <p:bldP spid="18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475EB459-C1F7-0953-C9A1-96E91274F514}"/>
              </a:ext>
            </a:extLst>
          </p:cNvPr>
          <p:cNvSpPr/>
          <p:nvPr/>
        </p:nvSpPr>
        <p:spPr>
          <a:xfrm>
            <a:off x="1205611" y="4305895"/>
            <a:ext cx="724096" cy="38333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9F02B49-C552-03B7-6F30-114D0DCF6BDA}"/>
              </a:ext>
            </a:extLst>
          </p:cNvPr>
          <p:cNvSpPr/>
          <p:nvPr/>
        </p:nvSpPr>
        <p:spPr>
          <a:xfrm>
            <a:off x="7400730" y="3552246"/>
            <a:ext cx="724096" cy="38333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63040" y="1034253"/>
            <a:ext cx="84564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33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u="sng" dirty="0">
                <a:ea typeface="DFKai-SB" panose="03000509000000000000" pitchFamily="65" charset="-120"/>
              </a:rPr>
              <a:t>子賢</a:t>
            </a:r>
            <a:r>
              <a:rPr lang="zh-TW" altLang="en-US" sz="2800" dirty="0">
                <a:ea typeface="DFKai-SB" panose="03000509000000000000" pitchFamily="65" charset="-120"/>
              </a:rPr>
              <a:t>付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</a:t>
            </a:r>
            <a:r>
              <a:rPr lang="zh-CN" altLang="en-US" sz="2800" dirty="0">
                <a:ea typeface="DFKai-SB" panose="03000509000000000000" pitchFamily="65" charset="-120"/>
              </a:rPr>
              <a:t>張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</a:t>
            </a:r>
            <a:r>
              <a:rPr lang="zh-TW" altLang="en-US" sz="2800" dirty="0">
                <a:ea typeface="DFKai-SB" panose="03000509000000000000" pitchFamily="65" charset="-120"/>
              </a:rPr>
              <a:t>個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　    和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</a:t>
            </a:r>
            <a:r>
              <a:rPr lang="zh-TW" altLang="en-US" sz="2800" dirty="0">
                <a:ea typeface="DFKai-SB" panose="03000509000000000000" pitchFamily="65" charset="-120"/>
              </a:rPr>
              <a:t>個          可以買一把雨傘，且不用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lnSpc>
                <a:spcPts val="2800"/>
              </a:lnSpc>
            </a:pP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找贖。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20A833-5105-C438-8DB6-2D4A01E19CA5}"/>
              </a:ext>
            </a:extLst>
          </p:cNvPr>
          <p:cNvSpPr txBox="1"/>
          <p:nvPr/>
        </p:nvSpPr>
        <p:spPr>
          <a:xfrm>
            <a:off x="4480976" y="3963062"/>
            <a:ext cx="320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一把雨傘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62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0B9E88A-3C99-B2FE-CE5C-8A6FDE1B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07" y="955925"/>
            <a:ext cx="5301883" cy="1512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60A2896-871A-B00B-D344-80656A1F5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823" y="2603445"/>
            <a:ext cx="1540745" cy="79188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1825B7F-EC30-D6AE-0AC1-0EAB40826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60" y="2640878"/>
            <a:ext cx="777815" cy="74312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A11CD83-A0CE-7866-C392-BF7E5EF65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514" y="3434489"/>
            <a:ext cx="710208" cy="68223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53C83BB-9C70-1467-6C6F-3DF022C54C6F}"/>
              </a:ext>
            </a:extLst>
          </p:cNvPr>
          <p:cNvSpPr txBox="1"/>
          <p:nvPr/>
        </p:nvSpPr>
        <p:spPr>
          <a:xfrm>
            <a:off x="5550874" y="1196722"/>
            <a:ext cx="168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62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A909C07-7E1D-B984-F092-71CB3DA44437}"/>
              </a:ext>
            </a:extLst>
          </p:cNvPr>
          <p:cNvCxnSpPr>
            <a:cxnSpLocks/>
          </p:cNvCxnSpPr>
          <p:nvPr/>
        </p:nvCxnSpPr>
        <p:spPr>
          <a:xfrm flipH="1">
            <a:off x="5487707" y="4336419"/>
            <a:ext cx="466225" cy="24609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064A649-E2F6-DF19-029F-590DEDF2E5D7}"/>
              </a:ext>
            </a:extLst>
          </p:cNvPr>
          <p:cNvCxnSpPr>
            <a:cxnSpLocks/>
          </p:cNvCxnSpPr>
          <p:nvPr/>
        </p:nvCxnSpPr>
        <p:spPr>
          <a:xfrm>
            <a:off x="5930177" y="4336419"/>
            <a:ext cx="494436" cy="27243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DD37175-681D-BBCF-26D7-DCE37F90C62B}"/>
              </a:ext>
            </a:extLst>
          </p:cNvPr>
          <p:cNvCxnSpPr>
            <a:cxnSpLocks/>
          </p:cNvCxnSpPr>
          <p:nvPr/>
        </p:nvCxnSpPr>
        <p:spPr>
          <a:xfrm flipH="1">
            <a:off x="4788822" y="5580127"/>
            <a:ext cx="328615" cy="228072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602A936-D329-4D49-0F56-20C0B697C688}"/>
              </a:ext>
            </a:extLst>
          </p:cNvPr>
          <p:cNvCxnSpPr>
            <a:cxnSpLocks/>
          </p:cNvCxnSpPr>
          <p:nvPr/>
        </p:nvCxnSpPr>
        <p:spPr>
          <a:xfrm>
            <a:off x="5103114" y="5580127"/>
            <a:ext cx="305181" cy="26211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D0BD8F26-6C1A-6518-FC9F-5E182A86263B}"/>
              </a:ext>
            </a:extLst>
          </p:cNvPr>
          <p:cNvSpPr txBox="1"/>
          <p:nvPr/>
        </p:nvSpPr>
        <p:spPr>
          <a:xfrm>
            <a:off x="4273777" y="5196130"/>
            <a:ext cx="20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還欠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F8856AE-5755-DDEB-8DDC-4559D00F5D71}"/>
              </a:ext>
            </a:extLst>
          </p:cNvPr>
          <p:cNvSpPr txBox="1"/>
          <p:nvPr/>
        </p:nvSpPr>
        <p:spPr>
          <a:xfrm>
            <a:off x="6327077" y="5212310"/>
            <a:ext cx="201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超過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62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角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B166C44-C158-CFB6-82DD-50CF675E6C7A}"/>
              </a:ext>
            </a:extLst>
          </p:cNvPr>
          <p:cNvCxnSpPr>
            <a:cxnSpLocks/>
          </p:cNvCxnSpPr>
          <p:nvPr/>
        </p:nvCxnSpPr>
        <p:spPr>
          <a:xfrm>
            <a:off x="5117437" y="5041300"/>
            <a:ext cx="0" cy="25911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FFE2A46-634A-0C42-F2C3-96E16C1772F2}"/>
              </a:ext>
            </a:extLst>
          </p:cNvPr>
          <p:cNvGrpSpPr/>
          <p:nvPr/>
        </p:nvGrpSpPr>
        <p:grpSpPr>
          <a:xfrm>
            <a:off x="4367875" y="4584061"/>
            <a:ext cx="1419486" cy="461665"/>
            <a:chOff x="3823712" y="4768568"/>
            <a:chExt cx="1419486" cy="46166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34C11DB-3A32-124C-3DB1-7CC7EF51572A}"/>
                </a:ext>
              </a:extLst>
            </p:cNvPr>
            <p:cNvSpPr txBox="1"/>
            <p:nvPr/>
          </p:nvSpPr>
          <p:spPr>
            <a:xfrm>
              <a:off x="3823712" y="4768568"/>
              <a:ext cx="1419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1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張</a:t>
              </a:r>
              <a:endPara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EA1F9BBD-5AD3-5366-A46A-FB9533DD7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2106" y="4793807"/>
              <a:ext cx="840535" cy="432000"/>
            </a:xfrm>
            <a:prstGeom prst="rect">
              <a:avLst/>
            </a:prstGeom>
          </p:spPr>
        </p:pic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BE99CD0-C757-DBEC-D517-C550E903B1B6}"/>
              </a:ext>
            </a:extLst>
          </p:cNvPr>
          <p:cNvGrpSpPr/>
          <p:nvPr/>
        </p:nvGrpSpPr>
        <p:grpSpPr>
          <a:xfrm>
            <a:off x="6298152" y="4601282"/>
            <a:ext cx="1419486" cy="477667"/>
            <a:chOff x="3823712" y="4768568"/>
            <a:chExt cx="1419486" cy="477667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1DA30923-51EC-5D01-0313-8948041CDEAA}"/>
                </a:ext>
              </a:extLst>
            </p:cNvPr>
            <p:cNvSpPr txBox="1"/>
            <p:nvPr/>
          </p:nvSpPr>
          <p:spPr>
            <a:xfrm>
              <a:off x="3823712" y="4768568"/>
              <a:ext cx="1419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張</a:t>
              </a:r>
              <a:endPara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63C41E15-B90A-8B06-A8F3-BB5CE3BD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2663" y="4814235"/>
              <a:ext cx="840535" cy="432000"/>
            </a:xfrm>
            <a:prstGeom prst="rect">
              <a:avLst/>
            </a:prstGeom>
          </p:spPr>
        </p:pic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553FB76-CB90-E3B6-9A6B-D79893B5B4AE}"/>
              </a:ext>
            </a:extLst>
          </p:cNvPr>
          <p:cNvGrpSpPr/>
          <p:nvPr/>
        </p:nvGrpSpPr>
        <p:grpSpPr>
          <a:xfrm>
            <a:off x="3707659" y="5788577"/>
            <a:ext cx="1320431" cy="535557"/>
            <a:chOff x="3115236" y="5911418"/>
            <a:chExt cx="1320431" cy="53555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C526CE1-DAA3-C43A-5B2B-C57BC2CFBC6D}"/>
                </a:ext>
              </a:extLst>
            </p:cNvPr>
            <p:cNvSpPr/>
            <p:nvPr/>
          </p:nvSpPr>
          <p:spPr>
            <a:xfrm>
              <a:off x="3115236" y="5911418"/>
              <a:ext cx="1239345" cy="5355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6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個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A795104E-931F-27FC-A16F-595DB6D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603" y="5993245"/>
              <a:ext cx="438064" cy="432000"/>
            </a:xfrm>
            <a:prstGeom prst="rect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0041CBB-52A9-F070-7483-44DB75D8F7BE}"/>
              </a:ext>
            </a:extLst>
          </p:cNvPr>
          <p:cNvGrpSpPr/>
          <p:nvPr/>
        </p:nvGrpSpPr>
        <p:grpSpPr>
          <a:xfrm>
            <a:off x="4934636" y="5788577"/>
            <a:ext cx="1262759" cy="569463"/>
            <a:chOff x="4197995" y="6013642"/>
            <a:chExt cx="1262759" cy="569463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D8ABE205-6F94-E203-D0CB-42865458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59583" y="6115565"/>
              <a:ext cx="401171" cy="396000"/>
            </a:xfrm>
            <a:prstGeom prst="rect">
              <a:avLst/>
            </a:prstGeom>
          </p:spPr>
        </p:pic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F536BD29-0260-CCB4-49C5-8CB3F58ED526}"/>
                </a:ext>
              </a:extLst>
            </p:cNvPr>
            <p:cNvSpPr/>
            <p:nvPr/>
          </p:nvSpPr>
          <p:spPr>
            <a:xfrm>
              <a:off x="4197995" y="6013642"/>
              <a:ext cx="1209559" cy="5694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rgbClr val="003CB4"/>
                  </a:solidFill>
                  <a:ea typeface="DFKai-SB" panose="03000509000000000000" pitchFamily="65" charset="-120"/>
                </a:rPr>
                <a:t>2</a:t>
              </a:r>
              <a:r>
                <a:rPr lang="zh-CN" altLang="en-US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個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3F7DC385-AF2E-0C9A-E50E-B6C97DF9E2E7}"/>
              </a:ext>
            </a:extLst>
          </p:cNvPr>
          <p:cNvSpPr/>
          <p:nvPr/>
        </p:nvSpPr>
        <p:spPr>
          <a:xfrm>
            <a:off x="5343525" y="1685925"/>
            <a:ext cx="1724484" cy="73603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D66EEB65-3661-AD08-63EC-21BC4935012E}"/>
              </a:ext>
            </a:extLst>
          </p:cNvPr>
          <p:cNvSpPr/>
          <p:nvPr/>
        </p:nvSpPr>
        <p:spPr>
          <a:xfrm>
            <a:off x="3926580" y="2526921"/>
            <a:ext cx="1624294" cy="90756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C15FF58-C6C4-5CD0-0400-C8BABD4B9312}"/>
              </a:ext>
            </a:extLst>
          </p:cNvPr>
          <p:cNvSpPr txBox="1"/>
          <p:nvPr/>
        </p:nvSpPr>
        <p:spPr>
          <a:xfrm>
            <a:off x="2688762" y="2719209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1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8DF492FD-CD6F-F46C-16FC-1690DCC93DC2}"/>
              </a:ext>
            </a:extLst>
          </p:cNvPr>
          <p:cNvSpPr txBox="1"/>
          <p:nvPr/>
        </p:nvSpPr>
        <p:spPr>
          <a:xfrm>
            <a:off x="6340839" y="2712395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6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FA1FEE7-A3BA-9017-2BF3-FF9596CBBCAB}"/>
              </a:ext>
            </a:extLst>
          </p:cNvPr>
          <p:cNvSpPr txBox="1"/>
          <p:nvPr/>
        </p:nvSpPr>
        <p:spPr>
          <a:xfrm>
            <a:off x="2097523" y="3439842"/>
            <a:ext cx="9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2</a:t>
            </a: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77CE856B-E327-42B3-C1A0-B9BC2D960182}"/>
              </a:ext>
            </a:extLst>
          </p:cNvPr>
          <p:cNvSpPr/>
          <p:nvPr/>
        </p:nvSpPr>
        <p:spPr>
          <a:xfrm>
            <a:off x="7612258" y="2560841"/>
            <a:ext cx="897377" cy="907568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B152A06-6FD3-D65F-65E4-A43FF47AA82B}"/>
              </a:ext>
            </a:extLst>
          </p:cNvPr>
          <p:cNvSpPr/>
          <p:nvPr/>
        </p:nvSpPr>
        <p:spPr>
          <a:xfrm>
            <a:off x="3374495" y="3396120"/>
            <a:ext cx="797455" cy="76154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752E9634-F27B-E76B-8E47-DFC7E3A8A119}"/>
              </a:ext>
            </a:extLst>
          </p:cNvPr>
          <p:cNvCxnSpPr>
            <a:cxnSpLocks/>
            <a:stCxn id="57" idx="0"/>
          </p:cNvCxnSpPr>
          <p:nvPr/>
        </p:nvCxnSpPr>
        <p:spPr>
          <a:xfrm flipH="1">
            <a:off x="6268563" y="4601282"/>
            <a:ext cx="739332" cy="41027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8D95CC9-7A5A-2813-3749-CE3F49131BBA}"/>
              </a:ext>
            </a:extLst>
          </p:cNvPr>
          <p:cNvCxnSpPr>
            <a:cxnSpLocks/>
          </p:cNvCxnSpPr>
          <p:nvPr/>
        </p:nvCxnSpPr>
        <p:spPr>
          <a:xfrm>
            <a:off x="6826457" y="5062947"/>
            <a:ext cx="0" cy="2374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53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23" grpId="0"/>
      <p:bldP spid="23" grpId="1"/>
      <p:bldP spid="33" grpId="0"/>
      <p:bldP spid="33" grpId="1"/>
      <p:bldP spid="45" grpId="0"/>
      <p:bldP spid="45" grpId="1"/>
      <p:bldP spid="46" grpId="0"/>
      <p:bldP spid="46" grpId="1"/>
      <p:bldP spid="79" grpId="0" animBg="1"/>
      <p:bldP spid="79" grpId="1" animBg="1"/>
      <p:bldP spid="80" grpId="0" animBg="1"/>
      <p:bldP spid="80" grpId="1" animBg="1"/>
      <p:bldP spid="81" grpId="0"/>
      <p:bldP spid="82" grpId="0"/>
      <p:bldP spid="83" grpId="0"/>
      <p:bldP spid="84" grpId="0" animBg="1"/>
      <p:bldP spid="84" grpId="1" animBg="1"/>
      <p:bldP spid="85" grpId="0" animBg="1"/>
      <p:bldP spid="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g"/>
  <p:tag name="ISPRING_LMS_API_VERSION" val="SCORM 2004 (4th edition)"/>
  <p:tag name="ISPRING_ULTRA_SCORM_COURCE_TITLE" val="長河小學數學科速效提分試卷"/>
  <p:tag name="ISPRING_ULTRA_SCORM_COURSE_ID" val="DEFC7267-C6B3-48EB-AF31-268E33F6F8C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FFC8CE-8F45-40EA-A454-5D97A52BE1F2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3E468-41C9-4B50-A395-58634926C7BE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DBEEC-5EF5-4909-820C-2C568521C2C3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D2EE42-96C6-48E2-918E-2AEC8D5357E8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06EC3C-172F-4120-909A-C486F1281425}:2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8F1C2A-0D58-4FBB-8DB0-4123768ED879}:287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552</Words>
  <Application>Microsoft Office PowerPoint</Application>
  <PresentationFormat>On-screen Show (4:3)</PresentationFormat>
  <Paragraphs>114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Wingdings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2023-07-03T09:54:17Z</dcterms:modified>
</cp:coreProperties>
</file>