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6" r:id="rId2"/>
    <p:sldId id="286" r:id="rId3"/>
    <p:sldId id="277" r:id="rId4"/>
    <p:sldId id="281" r:id="rId5"/>
    <p:sldId id="289" r:id="rId6"/>
  </p:sldIdLst>
  <p:sldSz cx="9144000" cy="6858000" type="screen4x3"/>
  <p:notesSz cx="6807200" cy="9939338"/>
  <p:custDataLst>
    <p:tags r:id="rId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3CB4"/>
    <a:srgbClr val="FFCCFF"/>
    <a:srgbClr val="59AAF9"/>
    <a:srgbClr val="CCFFCC"/>
    <a:srgbClr val="154E7D"/>
    <a:srgbClr val="C5E0B4"/>
    <a:srgbClr val="17717B"/>
    <a:srgbClr val="1F9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35" autoAdjust="0"/>
    <p:restoredTop sz="95394" autoAdjust="0"/>
  </p:normalViewPr>
  <p:slideViewPr>
    <p:cSldViewPr snapToGrid="0" showGuides="1">
      <p:cViewPr varScale="1">
        <p:scale>
          <a:sx n="72" d="100"/>
          <a:sy n="72" d="100"/>
        </p:scale>
        <p:origin x="876" y="54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5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19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3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四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A1966D30-871F-1056-2E96-406D58CE3C3D}"/>
              </a:ext>
            </a:extLst>
          </p:cNvPr>
          <p:cNvSpPr/>
          <p:nvPr/>
        </p:nvSpPr>
        <p:spPr>
          <a:xfrm>
            <a:off x="4723780" y="1273534"/>
            <a:ext cx="2172320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84FF515-535F-607D-A2E5-E421763E4A18}"/>
              </a:ext>
            </a:extLst>
          </p:cNvPr>
          <p:cNvSpPr/>
          <p:nvPr/>
        </p:nvSpPr>
        <p:spPr>
          <a:xfrm>
            <a:off x="7160317" y="1281046"/>
            <a:ext cx="1536008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F627229-C09D-2986-03B1-3D5DC7E28C79}"/>
              </a:ext>
            </a:extLst>
          </p:cNvPr>
          <p:cNvSpPr/>
          <p:nvPr/>
        </p:nvSpPr>
        <p:spPr>
          <a:xfrm>
            <a:off x="1102417" y="1869266"/>
            <a:ext cx="764483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4"/>
            <a:ext cx="82580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16. </a:t>
            </a:r>
            <a:r>
              <a:rPr lang="zh-TW" altLang="en-US" sz="2800" u="sng" dirty="0">
                <a:ea typeface="DFKai-SB" panose="03000509000000000000" pitchFamily="65" charset="-120"/>
              </a:rPr>
              <a:t>思琴</a:t>
            </a:r>
            <a:r>
              <a:rPr lang="zh-TW" altLang="en-US" sz="2800" dirty="0">
                <a:ea typeface="DFKai-SB" panose="03000509000000000000" pitchFamily="65" charset="-120"/>
              </a:rPr>
              <a:t>將一些                       平均分成</a:t>
            </a:r>
            <a:r>
              <a:rPr lang="en-US" altLang="zh-TW" sz="2800" dirty="0">
                <a:ea typeface="DFKai-SB" panose="03000509000000000000" pitchFamily="65" charset="-120"/>
              </a:rPr>
              <a:t>7 </a:t>
            </a:r>
            <a:r>
              <a:rPr lang="zh-TW" altLang="en-US" sz="2800" dirty="0">
                <a:ea typeface="DFKai-SB" panose="03000509000000000000" pitchFamily="65" charset="-120"/>
              </a:rPr>
              <a:t>份，不能剛好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algn="l"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分盡。餘下的                      ，</a:t>
            </a:r>
            <a:r>
              <a:rPr lang="zh-TW" altLang="en-US" sz="2800" b="1" u="sng" dirty="0">
                <a:ea typeface="DFKai-SB" panose="03000509000000000000" pitchFamily="65" charset="-120"/>
              </a:rPr>
              <a:t>不可能</a:t>
            </a:r>
            <a:r>
              <a:rPr lang="zh-TW" altLang="en-US" sz="2800" dirty="0">
                <a:ea typeface="DFKai-SB" panose="03000509000000000000" pitchFamily="65" charset="-120"/>
              </a:rPr>
              <a:t>是多少把？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algn="l"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A. </a:t>
            </a:r>
            <a:r>
              <a:rPr lang="en-US" altLang="zh-TW" sz="2800" dirty="0">
                <a:ea typeface="DFKai-SB" panose="03000509000000000000" pitchFamily="65" charset="-120"/>
              </a:rPr>
              <a:t>9</a:t>
            </a:r>
            <a:r>
              <a:rPr lang="zh-TW" altLang="en-US" sz="2800" dirty="0">
                <a:ea typeface="DFKai-SB" panose="03000509000000000000" pitchFamily="65" charset="-120"/>
              </a:rPr>
              <a:t>把                               </a:t>
            </a:r>
            <a:r>
              <a:rPr lang="en-US" altLang="zh-CN" sz="2800" dirty="0">
                <a:ea typeface="DFKai-SB" panose="03000509000000000000" pitchFamily="65" charset="-120"/>
              </a:rPr>
              <a:t>B.</a:t>
            </a:r>
            <a:r>
              <a:rPr lang="en-US" altLang="zh-TW" sz="2800" dirty="0">
                <a:ea typeface="DFKai-SB" panose="03000509000000000000" pitchFamily="65" charset="-120"/>
              </a:rPr>
              <a:t> 6</a:t>
            </a:r>
            <a:r>
              <a:rPr lang="zh-TW" altLang="en-US" sz="2800" dirty="0">
                <a:ea typeface="DFKai-SB" panose="03000509000000000000" pitchFamily="65" charset="-120"/>
              </a:rPr>
              <a:t>把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 algn="l">
              <a:spcAft>
                <a:spcPts val="24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C. </a:t>
            </a:r>
            <a:r>
              <a:rPr lang="en-US" altLang="zh-TW" sz="2800" dirty="0"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ea typeface="DFKai-SB" panose="03000509000000000000" pitchFamily="65" charset="-120"/>
              </a:rPr>
              <a:t>把                               </a:t>
            </a:r>
            <a:r>
              <a:rPr lang="en-US" altLang="zh-CN" sz="2800" dirty="0">
                <a:ea typeface="DFKai-SB" panose="03000509000000000000" pitchFamily="65" charset="-120"/>
              </a:rPr>
              <a:t>D.</a:t>
            </a:r>
            <a:r>
              <a:rPr lang="en-US" altLang="zh-TW" sz="2800" dirty="0">
                <a:ea typeface="DFKai-SB" panose="03000509000000000000" pitchFamily="65" charset="-120"/>
              </a:rPr>
              <a:t> 3</a:t>
            </a:r>
            <a:r>
              <a:rPr lang="zh-TW" altLang="en-US" sz="2800" dirty="0">
                <a:ea typeface="DFKai-SB" panose="03000509000000000000" pitchFamily="65" charset="-120"/>
              </a:rPr>
              <a:t>把</a:t>
            </a:r>
            <a:r>
              <a:rPr lang="en-US" altLang="zh-CN" sz="2800" dirty="0">
                <a:ea typeface="DFKai-SB" panose="03000509000000000000" pitchFamily="65" charset="-120"/>
              </a:rPr>
              <a:t>    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16628C8-080D-BB1E-C4C2-9D50BB76D20B}"/>
              </a:ext>
            </a:extLst>
          </p:cNvPr>
          <p:cNvSpPr txBox="1"/>
          <p:nvPr/>
        </p:nvSpPr>
        <p:spPr>
          <a:xfrm>
            <a:off x="1017512" y="5326618"/>
            <a:ext cx="6982303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餘數必定比除數小，即餘下的叉子少於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把。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688921-1FE9-D397-43CA-A608DEFC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282" y="1354545"/>
            <a:ext cx="1620266" cy="3167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097394-EC2A-A9D3-3C1E-80555EFA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132" y="1954377"/>
            <a:ext cx="1620266" cy="316734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4934490B-1729-D579-0EF0-A0DC313B319D}"/>
              </a:ext>
            </a:extLst>
          </p:cNvPr>
          <p:cNvSpPr/>
          <p:nvPr/>
        </p:nvSpPr>
        <p:spPr>
          <a:xfrm>
            <a:off x="1177739" y="3236770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6389B1A-2A38-5011-5C36-205A7716585B}"/>
              </a:ext>
            </a:extLst>
          </p:cNvPr>
          <p:cNvSpPr/>
          <p:nvPr/>
        </p:nvSpPr>
        <p:spPr>
          <a:xfrm>
            <a:off x="4613448" y="2520574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5FF3E880-175D-02EC-0856-041B54B4BCFE}"/>
              </a:ext>
            </a:extLst>
          </p:cNvPr>
          <p:cNvSpPr/>
          <p:nvPr/>
        </p:nvSpPr>
        <p:spPr>
          <a:xfrm>
            <a:off x="1177739" y="254191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54264B3-5ABA-F41E-04B6-0045384B96D5}"/>
              </a:ext>
            </a:extLst>
          </p:cNvPr>
          <p:cNvSpPr/>
          <p:nvPr/>
        </p:nvSpPr>
        <p:spPr>
          <a:xfrm>
            <a:off x="4613448" y="321803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FCEBFB3-86EB-4E28-D668-03672E707B54}"/>
              </a:ext>
            </a:extLst>
          </p:cNvPr>
          <p:cNvSpPr txBox="1"/>
          <p:nvPr/>
        </p:nvSpPr>
        <p:spPr>
          <a:xfrm>
            <a:off x="1054252" y="3953116"/>
            <a:ext cx="2403323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一些叉子 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÷7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EC5F251-3B8B-31EF-F202-1381663A4713}"/>
              </a:ext>
            </a:extLst>
          </p:cNvPr>
          <p:cNvSpPr txBox="1"/>
          <p:nvPr/>
        </p:nvSpPr>
        <p:spPr>
          <a:xfrm>
            <a:off x="3031282" y="3934218"/>
            <a:ext cx="5434055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每份叉子的數量</a:t>
            </a:r>
            <a:r>
              <a:rPr lang="en-US" altLang="zh-CN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…</a:t>
            </a:r>
            <a:r>
              <a:rPr lang="zh-CN" altLang="en-US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餘下的叉子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63C82D8-FA67-2CEA-1812-4CFC7FE34054}"/>
              </a:ext>
            </a:extLst>
          </p:cNvPr>
          <p:cNvSpPr txBox="1"/>
          <p:nvPr/>
        </p:nvSpPr>
        <p:spPr>
          <a:xfrm>
            <a:off x="1017512" y="4675728"/>
            <a:ext cx="123840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dirty="0">
                <a:solidFill>
                  <a:srgbClr val="003CB4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被除數</a:t>
            </a:r>
            <a:endParaRPr lang="en-US" altLang="zh-CN" sz="2800" dirty="0">
              <a:solidFill>
                <a:srgbClr val="003CB4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CF0F794F-95AF-EAB4-0E37-46E665C5DE71}"/>
              </a:ext>
            </a:extLst>
          </p:cNvPr>
          <p:cNvCxnSpPr/>
          <p:nvPr/>
        </p:nvCxnSpPr>
        <p:spPr>
          <a:xfrm>
            <a:off x="1569625" y="4351059"/>
            <a:ext cx="0" cy="32784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3C99CD12-0DD6-4CA6-58B1-5FB95B5B9BA8}"/>
              </a:ext>
            </a:extLst>
          </p:cNvPr>
          <p:cNvCxnSpPr>
            <a:cxnSpLocks/>
          </p:cNvCxnSpPr>
          <p:nvPr/>
        </p:nvCxnSpPr>
        <p:spPr>
          <a:xfrm>
            <a:off x="2801017" y="4345904"/>
            <a:ext cx="0" cy="34265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954F92AF-F05E-E167-A74C-F73D00B8E95C}"/>
              </a:ext>
            </a:extLst>
          </p:cNvPr>
          <p:cNvSpPr txBox="1"/>
          <p:nvPr/>
        </p:nvSpPr>
        <p:spPr>
          <a:xfrm>
            <a:off x="2480419" y="4690328"/>
            <a:ext cx="1151014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dirty="0">
                <a:solidFill>
                  <a:srgbClr val="003CB4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除數</a:t>
            </a:r>
            <a:endParaRPr lang="en-US" altLang="zh-CN" sz="2800" dirty="0">
              <a:solidFill>
                <a:srgbClr val="003CB4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5D5855E-FDE1-A576-5C77-D6F734536BA6}"/>
              </a:ext>
            </a:extLst>
          </p:cNvPr>
          <p:cNvSpPr txBox="1"/>
          <p:nvPr/>
        </p:nvSpPr>
        <p:spPr>
          <a:xfrm>
            <a:off x="4370589" y="4693379"/>
            <a:ext cx="70638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dirty="0">
                <a:solidFill>
                  <a:srgbClr val="003CB4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商</a:t>
            </a:r>
            <a:endParaRPr lang="en-US" altLang="zh-CN" sz="2800" dirty="0">
              <a:solidFill>
                <a:srgbClr val="003CB4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75E9A3C0-A0A9-426A-A89E-0C9E0B0A1D43}"/>
              </a:ext>
            </a:extLst>
          </p:cNvPr>
          <p:cNvCxnSpPr/>
          <p:nvPr/>
        </p:nvCxnSpPr>
        <p:spPr>
          <a:xfrm>
            <a:off x="4572000" y="4365105"/>
            <a:ext cx="0" cy="32784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0E5021A3-5231-4692-C5A4-637900C6B5D8}"/>
              </a:ext>
            </a:extLst>
          </p:cNvPr>
          <p:cNvSpPr txBox="1"/>
          <p:nvPr/>
        </p:nvSpPr>
        <p:spPr>
          <a:xfrm>
            <a:off x="6743717" y="4690328"/>
            <a:ext cx="1122945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dirty="0">
                <a:solidFill>
                  <a:srgbClr val="003CB4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餘數</a:t>
            </a:r>
            <a:endParaRPr lang="en-US" altLang="zh-CN" sz="2800" dirty="0">
              <a:solidFill>
                <a:srgbClr val="003CB4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B8AA2BFC-66D9-DA5F-646F-8A57089CA236}"/>
              </a:ext>
            </a:extLst>
          </p:cNvPr>
          <p:cNvCxnSpPr/>
          <p:nvPr/>
        </p:nvCxnSpPr>
        <p:spPr>
          <a:xfrm>
            <a:off x="7070725" y="4384003"/>
            <a:ext cx="0" cy="32784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95720C95-4982-A8A0-91DD-FF0B5E3C780E}"/>
              </a:ext>
            </a:extLst>
          </p:cNvPr>
          <p:cNvSpPr txBox="1"/>
          <p:nvPr/>
        </p:nvSpPr>
        <p:spPr>
          <a:xfrm>
            <a:off x="2480419" y="2542767"/>
            <a:ext cx="162026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＞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把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EFD97E7E-B1E6-6E80-5F6C-F374DDE95A63}"/>
              </a:ext>
            </a:extLst>
          </p:cNvPr>
          <p:cNvSpPr txBox="1"/>
          <p:nvPr/>
        </p:nvSpPr>
        <p:spPr>
          <a:xfrm>
            <a:off x="6058591" y="2524434"/>
            <a:ext cx="162026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＜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把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D216451-FAC8-1125-CBF3-0EF3847975F8}"/>
              </a:ext>
            </a:extLst>
          </p:cNvPr>
          <p:cNvSpPr txBox="1"/>
          <p:nvPr/>
        </p:nvSpPr>
        <p:spPr>
          <a:xfrm>
            <a:off x="2623629" y="3219846"/>
            <a:ext cx="162026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＜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把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862F950-A601-C166-8933-27D96B4AC6D5}"/>
              </a:ext>
            </a:extLst>
          </p:cNvPr>
          <p:cNvSpPr txBox="1"/>
          <p:nvPr/>
        </p:nvSpPr>
        <p:spPr>
          <a:xfrm>
            <a:off x="6065122" y="3184438"/>
            <a:ext cx="162026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＜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把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52" grpId="0" animBg="1"/>
      <p:bldP spid="52" grpId="1" animBg="1"/>
      <p:bldP spid="41" grpId="0"/>
      <p:bldP spid="41" grpId="1"/>
      <p:bldP spid="33" grpId="0" animBg="1"/>
      <p:bldP spid="58" grpId="0"/>
      <p:bldP spid="58" grpId="1"/>
      <p:bldP spid="66" grpId="0"/>
      <p:bldP spid="66" grpId="1"/>
      <p:bldP spid="67" grpId="0"/>
      <p:bldP spid="67" grpId="1"/>
      <p:bldP spid="71" grpId="0"/>
      <p:bldP spid="71" grpId="1"/>
      <p:bldP spid="71" grpId="2"/>
      <p:bldP spid="72" grpId="0"/>
      <p:bldP spid="72" grpId="1"/>
      <p:bldP spid="74" grpId="0"/>
      <p:bldP spid="74" grpId="1"/>
      <p:bldP spid="74" grpId="2"/>
      <p:bldP spid="76" grpId="0"/>
      <p:bldP spid="76" grpId="1"/>
      <p:bldP spid="77" grpId="0"/>
      <p:bldP spid="77" grpId="1"/>
      <p:bldP spid="79" grpId="0"/>
      <p:bldP spid="79" grpId="1"/>
      <p:bldP spid="80" grpId="0"/>
      <p:bldP spid="8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100B01B-7448-6C68-4A95-6880D5BDF5C6}"/>
              </a:ext>
            </a:extLst>
          </p:cNvPr>
          <p:cNvSpPr/>
          <p:nvPr/>
        </p:nvSpPr>
        <p:spPr>
          <a:xfrm>
            <a:off x="5365785" y="1342136"/>
            <a:ext cx="2370158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48B1F8-F7F1-C782-5ADD-6C4E1F98EDB2}"/>
              </a:ext>
            </a:extLst>
          </p:cNvPr>
          <p:cNvSpPr/>
          <p:nvPr/>
        </p:nvSpPr>
        <p:spPr>
          <a:xfrm>
            <a:off x="1778000" y="1342137"/>
            <a:ext cx="2197100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15529" y="1304453"/>
            <a:ext cx="771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ea typeface="DFKai-SB" panose="03000509000000000000" pitchFamily="65" charset="-120"/>
              </a:rPr>
              <a:t>21.</a:t>
            </a:r>
            <a:r>
              <a:rPr lang="zh-TW" altLang="en-US" sz="2800" u="sng" dirty="0">
                <a:ea typeface="DFKai-SB" panose="03000509000000000000" pitchFamily="65" charset="-120"/>
              </a:rPr>
              <a:t>惠清</a:t>
            </a:r>
            <a:r>
              <a:rPr lang="zh-TW" altLang="en-US" sz="2800" dirty="0">
                <a:ea typeface="DFKai-SB" panose="03000509000000000000" pitchFamily="65" charset="-120"/>
              </a:rPr>
              <a:t>把</a:t>
            </a:r>
            <a:r>
              <a:rPr lang="en-US" altLang="zh-TW" sz="2800" dirty="0">
                <a:ea typeface="DFKai-SB" panose="03000509000000000000" pitchFamily="65" charset="-120"/>
              </a:rPr>
              <a:t>12</a:t>
            </a:r>
            <a:r>
              <a:rPr lang="zh-TW" altLang="en-US" sz="2800" dirty="0">
                <a:ea typeface="DFKai-SB" panose="03000509000000000000" pitchFamily="65" charset="-120"/>
              </a:rPr>
              <a:t>張手工紙平均分給自己和</a:t>
            </a:r>
            <a:r>
              <a:rPr lang="en-US" altLang="zh-TW" sz="2800" dirty="0"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ea typeface="DFKai-SB" panose="03000509000000000000" pitchFamily="65" charset="-120"/>
              </a:rPr>
              <a:t>個妹妹，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algn="l"/>
            <a:r>
              <a:rPr lang="zh-TW" altLang="en-US" sz="2800" dirty="0">
                <a:ea typeface="DFKai-SB" panose="03000509000000000000" pitchFamily="65" charset="-120"/>
              </a:rPr>
              <a:t>　 每人分得手工紙多少張？</a:t>
            </a:r>
            <a:r>
              <a:rPr lang="en-US" altLang="zh-TW" sz="2800" dirty="0">
                <a:ea typeface="DFKai-SB" panose="03000509000000000000" pitchFamily="65" charset="-120"/>
              </a:rPr>
              <a:t> 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EA5D39-AC18-192E-AEE0-4E23DEDEB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05" y="2410136"/>
            <a:ext cx="7075245" cy="24243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4C86BC8-017C-AE74-EF91-4EB904A68029}"/>
              </a:ext>
            </a:extLst>
          </p:cNvPr>
          <p:cNvSpPr txBox="1"/>
          <p:nvPr/>
        </p:nvSpPr>
        <p:spPr>
          <a:xfrm>
            <a:off x="1242521" y="2811012"/>
            <a:ext cx="3443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每人分得手工紙：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12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÷3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 = 4 (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張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08D9FF-E68B-C1E2-560A-D5B742B18777}"/>
              </a:ext>
            </a:extLst>
          </p:cNvPr>
          <p:cNvSpPr txBox="1"/>
          <p:nvPr/>
        </p:nvSpPr>
        <p:spPr>
          <a:xfrm>
            <a:off x="4198385" y="2811012"/>
            <a:ext cx="4471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12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÷3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4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每人分得手工紙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張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AE660E-2113-278F-3E42-C610EEFFA5F9}"/>
              </a:ext>
            </a:extLst>
          </p:cNvPr>
          <p:cNvSpPr txBox="1"/>
          <p:nvPr/>
        </p:nvSpPr>
        <p:spPr>
          <a:xfrm>
            <a:off x="6167833" y="867969"/>
            <a:ext cx="1674905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共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人。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  <p:bldP spid="4" grpId="0"/>
      <p:bldP spid="6" grpId="0"/>
      <p:bldP spid="8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>
            <a:extLst>
              <a:ext uri="{FF2B5EF4-FFF2-40B4-BE49-F238E27FC236}">
                <a16:creationId xmlns:a16="http://schemas.microsoft.com/office/drawing/2014/main" id="{1E388AE6-4F6F-A873-9F72-D02B1E33CBDF}"/>
              </a:ext>
            </a:extLst>
          </p:cNvPr>
          <p:cNvSpPr/>
          <p:nvPr/>
        </p:nvSpPr>
        <p:spPr>
          <a:xfrm>
            <a:off x="4016414" y="1350197"/>
            <a:ext cx="2498685" cy="40418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3713B82-D994-6089-4B89-CCB95F8012E2}"/>
              </a:ext>
            </a:extLst>
          </p:cNvPr>
          <p:cNvSpPr/>
          <p:nvPr/>
        </p:nvSpPr>
        <p:spPr>
          <a:xfrm>
            <a:off x="1148098" y="1351336"/>
            <a:ext cx="2174222" cy="40418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795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25. </a:t>
            </a:r>
            <a:r>
              <a:rPr lang="zh-TW" altLang="en-US" sz="2800" u="sng" dirty="0">
                <a:ea typeface="DFKai-SB" panose="03000509000000000000" pitchFamily="65" charset="-120"/>
              </a:rPr>
              <a:t>宛婷</a:t>
            </a:r>
            <a:r>
              <a:rPr lang="zh-TW" altLang="en-US" sz="2800" dirty="0">
                <a:ea typeface="DFKai-SB" panose="03000509000000000000" pitchFamily="65" charset="-120"/>
              </a:rPr>
              <a:t>面向西方。她向右轉一個直角後，面向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哪一方？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</a:t>
            </a:r>
            <a:r>
              <a:rPr lang="zh-CN" altLang="en-US" sz="2800" dirty="0">
                <a:ea typeface="DFKai-SB" panose="03000509000000000000" pitchFamily="65" charset="-120"/>
              </a:rPr>
              <a:t>答案：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方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BFA137EF-6E39-378E-17FF-F1C75F54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386" y="4515156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479EBE4-438D-5A3C-3558-156A37B9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07" y="4502456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FD780454-2B80-EC88-053F-EF89CDAC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084" y="4450862"/>
            <a:ext cx="3744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b="0" dirty="0">
                <a:solidFill>
                  <a:srgbClr val="FF00FF"/>
                </a:solidFill>
                <a:ea typeface="標楷體" panose="03000509000000000000" pitchFamily="65" charset="-120"/>
              </a:rPr>
              <a:t>所以</a:t>
            </a:r>
            <a:r>
              <a:rPr lang="zh-TW" altLang="en-US" sz="2800" b="0" u="sng" dirty="0">
                <a:solidFill>
                  <a:srgbClr val="FF00FF"/>
                </a:solidFill>
                <a:ea typeface="標楷體" panose="03000509000000000000" pitchFamily="65" charset="-120"/>
              </a:rPr>
              <a:t>宛婷</a:t>
            </a:r>
            <a:r>
              <a:rPr lang="zh-TW" altLang="en-US" sz="2800" b="0" dirty="0">
                <a:solidFill>
                  <a:srgbClr val="FF00FF"/>
                </a:solidFill>
                <a:ea typeface="標楷體" panose="03000509000000000000" pitchFamily="65" charset="-120"/>
              </a:rPr>
              <a:t>面向</a:t>
            </a:r>
            <a:r>
              <a:rPr lang="zh-TW" altLang="en-US" sz="2800" b="0" dirty="0">
                <a:solidFill>
                  <a:srgbClr val="003CB4"/>
                </a:solidFill>
                <a:ea typeface="標楷體" panose="03000509000000000000" pitchFamily="65" charset="-120"/>
              </a:rPr>
              <a:t>北方</a:t>
            </a:r>
            <a:r>
              <a:rPr lang="zh-TW" altLang="en-US" sz="2800" b="0" dirty="0">
                <a:solidFill>
                  <a:srgbClr val="FF00FF"/>
                </a:solidFill>
                <a:ea typeface="標楷體" panose="03000509000000000000" pitchFamily="65" charset="-120"/>
              </a:rPr>
              <a:t>。</a:t>
            </a:r>
          </a:p>
        </p:txBody>
      </p:sp>
      <p:grpSp>
        <p:nvGrpSpPr>
          <p:cNvPr id="17" name="组合 14">
            <a:extLst>
              <a:ext uri="{FF2B5EF4-FFF2-40B4-BE49-F238E27FC236}">
                <a16:creationId xmlns:a16="http://schemas.microsoft.com/office/drawing/2014/main" id="{E1134D50-51AA-81E7-1CEB-17086828FD25}"/>
              </a:ext>
            </a:extLst>
          </p:cNvPr>
          <p:cNvGrpSpPr>
            <a:grpSpLocks/>
          </p:cNvGrpSpPr>
          <p:nvPr/>
        </p:nvGrpSpPr>
        <p:grpSpPr bwMode="auto">
          <a:xfrm>
            <a:off x="840870" y="3669018"/>
            <a:ext cx="928687" cy="2016125"/>
            <a:chOff x="1089847" y="3413886"/>
            <a:chExt cx="928056" cy="2015378"/>
          </a:xfrm>
        </p:grpSpPr>
        <p:cxnSp>
          <p:nvCxnSpPr>
            <p:cNvPr id="18" name="直接箭头连接符 7">
              <a:extLst>
                <a:ext uri="{FF2B5EF4-FFF2-40B4-BE49-F238E27FC236}">
                  <a16:creationId xmlns:a16="http://schemas.microsoft.com/office/drawing/2014/main" id="{CEA38F6F-6428-FA1B-B19E-9874992E47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750802" y="4607170"/>
              <a:ext cx="1642602" cy="1586"/>
            </a:xfrm>
            <a:prstGeom prst="straightConnector1">
              <a:avLst/>
            </a:prstGeom>
            <a:noFill/>
            <a:ln w="12700" algn="ctr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接连接符 9">
              <a:extLst>
                <a:ext uri="{FF2B5EF4-FFF2-40B4-BE49-F238E27FC236}">
                  <a16:creationId xmlns:a16="http://schemas.microsoft.com/office/drawing/2014/main" id="{FC16BE7D-93E5-C0AF-E60F-D56E71F456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9847" y="4500838"/>
              <a:ext cx="928056" cy="0"/>
            </a:xfrm>
            <a:prstGeom prst="line">
              <a:avLst/>
            </a:prstGeom>
            <a:noFill/>
            <a:ln w="127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ACEF5D8A-23B5-84A3-9CB3-14EA3D62E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088" y="3413886"/>
              <a:ext cx="674229" cy="45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400" b="0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北</a:t>
              </a:r>
            </a:p>
          </p:txBody>
        </p:sp>
      </p:grpSp>
      <p:sp>
        <p:nvSpPr>
          <p:cNvPr id="21" name="TextBox 12">
            <a:extLst>
              <a:ext uri="{FF2B5EF4-FFF2-40B4-BE49-F238E27FC236}">
                <a16:creationId xmlns:a16="http://schemas.microsoft.com/office/drawing/2014/main" id="{47A08031-71D0-BF2B-EB63-C7E0C0644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232" y="4481818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9566B9C2-84D1-E3AF-8EC6-2CC3FC8E5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757" y="559624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</a:t>
            </a:r>
          </a:p>
        </p:txBody>
      </p:sp>
      <p:grpSp>
        <p:nvGrpSpPr>
          <p:cNvPr id="24" name="组合 16">
            <a:extLst>
              <a:ext uri="{FF2B5EF4-FFF2-40B4-BE49-F238E27FC236}">
                <a16:creationId xmlns:a16="http://schemas.microsoft.com/office/drawing/2014/main" id="{DAFD61B9-DFF5-3E3F-3D79-4675D1F1B1BA}"/>
              </a:ext>
            </a:extLst>
          </p:cNvPr>
          <p:cNvGrpSpPr>
            <a:grpSpLocks/>
          </p:cNvGrpSpPr>
          <p:nvPr/>
        </p:nvGrpSpPr>
        <p:grpSpPr bwMode="auto">
          <a:xfrm>
            <a:off x="4269136" y="3670606"/>
            <a:ext cx="928687" cy="2027237"/>
            <a:chOff x="1142976" y="3403256"/>
            <a:chExt cx="928055" cy="2026008"/>
          </a:xfrm>
        </p:grpSpPr>
        <p:cxnSp>
          <p:nvCxnSpPr>
            <p:cNvPr id="25" name="直接箭头连接符 17">
              <a:extLst>
                <a:ext uri="{FF2B5EF4-FFF2-40B4-BE49-F238E27FC236}">
                  <a16:creationId xmlns:a16="http://schemas.microsoft.com/office/drawing/2014/main" id="{48836EE1-6074-01E0-C106-5E8A4568E1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750802" y="4607170"/>
              <a:ext cx="1642602" cy="1586"/>
            </a:xfrm>
            <a:prstGeom prst="straightConnector1">
              <a:avLst/>
            </a:prstGeom>
            <a:noFill/>
            <a:ln w="12700" algn="ctr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18">
              <a:extLst>
                <a:ext uri="{FF2B5EF4-FFF2-40B4-BE49-F238E27FC236}">
                  <a16:creationId xmlns:a16="http://schemas.microsoft.com/office/drawing/2014/main" id="{6EA3487A-DA28-31DD-AA83-5204D6206D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2976" y="4500837"/>
              <a:ext cx="928055" cy="0"/>
            </a:xfrm>
            <a:prstGeom prst="line">
              <a:avLst/>
            </a:prstGeom>
            <a:noFill/>
            <a:ln w="127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632253CB-BFB5-00F6-E007-E9BA24E5B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933" y="3403256"/>
              <a:ext cx="674228" cy="45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400" b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北</a:t>
              </a:r>
            </a:p>
          </p:txBody>
        </p:sp>
      </p:grpSp>
      <p:sp>
        <p:nvSpPr>
          <p:cNvPr id="28" name="TextBox 21">
            <a:extLst>
              <a:ext uri="{FF2B5EF4-FFF2-40B4-BE49-F238E27FC236}">
                <a16:creationId xmlns:a16="http://schemas.microsoft.com/office/drawing/2014/main" id="{4C412D35-5F87-BD8B-51C1-71DA09224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386" y="4483406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DDEC3502-D4F2-6A45-BCBB-29331EE76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636" y="5613706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</a:t>
            </a:r>
          </a:p>
        </p:txBody>
      </p:sp>
      <p:sp>
        <p:nvSpPr>
          <p:cNvPr id="31" name="右箭头 32">
            <a:extLst>
              <a:ext uri="{FF2B5EF4-FFF2-40B4-BE49-F238E27FC236}">
                <a16:creationId xmlns:a16="http://schemas.microsoft.com/office/drawing/2014/main" id="{048815CF-C165-D781-35DE-6ECF7B868F6F}"/>
              </a:ext>
            </a:extLst>
          </p:cNvPr>
          <p:cNvSpPr/>
          <p:nvPr/>
        </p:nvSpPr>
        <p:spPr>
          <a:xfrm>
            <a:off x="2199980" y="4589768"/>
            <a:ext cx="1645848" cy="285750"/>
          </a:xfrm>
          <a:prstGeom prst="rightArrow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0"/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FEF999F1-1072-EF0C-9E3D-E133F08B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489" y="4151095"/>
            <a:ext cx="2354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向右</a:t>
            </a:r>
            <a:r>
              <a:rPr lang="zh-TW" altLang="en-US" sz="2000" b="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轉一個直角</a:t>
            </a:r>
            <a:endParaRPr lang="en-US" altLang="zh-TW" sz="2000" b="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4" name="组合 46">
            <a:extLst>
              <a:ext uri="{FF2B5EF4-FFF2-40B4-BE49-F238E27FC236}">
                <a16:creationId xmlns:a16="http://schemas.microsoft.com/office/drawing/2014/main" id="{7D07AE13-1C7B-9B9C-85BE-0D6A8734B5F6}"/>
              </a:ext>
            </a:extLst>
          </p:cNvPr>
          <p:cNvGrpSpPr>
            <a:grpSpLocks noChangeAspect="1"/>
          </p:cNvGrpSpPr>
          <p:nvPr/>
        </p:nvGrpSpPr>
        <p:grpSpPr bwMode="auto">
          <a:xfrm rot="13519709">
            <a:off x="867302" y="4372589"/>
            <a:ext cx="950877" cy="762886"/>
            <a:chOff x="393744" y="4637836"/>
            <a:chExt cx="1099728" cy="881895"/>
          </a:xfrm>
        </p:grpSpPr>
        <p:sp>
          <p:nvSpPr>
            <p:cNvPr id="35" name="新月形 45">
              <a:extLst>
                <a:ext uri="{FF2B5EF4-FFF2-40B4-BE49-F238E27FC236}">
                  <a16:creationId xmlns:a16="http://schemas.microsoft.com/office/drawing/2014/main" id="{1A59CF84-9AE7-7788-8019-A35E302D9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14010">
              <a:off x="500795" y="4530785"/>
              <a:ext cx="357068" cy="571169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127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b="0">
                <a:solidFill>
                  <a:srgbClr val="00339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新月形 44">
              <a:extLst>
                <a:ext uri="{FF2B5EF4-FFF2-40B4-BE49-F238E27FC236}">
                  <a16:creationId xmlns:a16="http://schemas.microsoft.com/office/drawing/2014/main" id="{96FBDE06-0C05-0202-BBF7-AA5114761D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85990">
              <a:off x="1029354" y="5055612"/>
              <a:ext cx="357068" cy="571169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127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b="0">
                <a:solidFill>
                  <a:srgbClr val="00339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椭圆 35">
              <a:extLst>
                <a:ext uri="{FF2B5EF4-FFF2-40B4-BE49-F238E27FC236}">
                  <a16:creationId xmlns:a16="http://schemas.microsoft.com/office/drawing/2014/main" id="{4D295313-B490-96A7-0D86-5748950C0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44" y="4727834"/>
              <a:ext cx="642565" cy="64430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3399"/>
              </a:solidFill>
              <a:round/>
              <a:headEnd/>
              <a:tailEnd/>
            </a:ln>
          </p:spPr>
          <p:txBody>
            <a:bodyPr vert="eaVert"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b="0">
                <a:solidFill>
                  <a:srgbClr val="00339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任意多边形 36">
              <a:extLst>
                <a:ext uri="{FF2B5EF4-FFF2-40B4-BE49-F238E27FC236}">
                  <a16:creationId xmlns:a16="http://schemas.microsoft.com/office/drawing/2014/main" id="{A6218232-4098-8995-12F5-F4CCF5C7B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461" y="4857965"/>
              <a:ext cx="499773" cy="428480"/>
            </a:xfrm>
            <a:custGeom>
              <a:avLst/>
              <a:gdLst>
                <a:gd name="T0" fmla="*/ 0 w 586854"/>
                <a:gd name="T1" fmla="*/ 0 h 548185"/>
                <a:gd name="T2" fmla="*/ 30122 w 586854"/>
                <a:gd name="T3" fmla="*/ 3485 h 548185"/>
                <a:gd name="T4" fmla="*/ 30122 w 586854"/>
                <a:gd name="T5" fmla="*/ 18587 h 548185"/>
                <a:gd name="T6" fmla="*/ 54767 w 586854"/>
                <a:gd name="T7" fmla="*/ 25557 h 548185"/>
                <a:gd name="T8" fmla="*/ 65721 w 586854"/>
                <a:gd name="T9" fmla="*/ 24396 h 548185"/>
                <a:gd name="T10" fmla="*/ 82149 w 586854"/>
                <a:gd name="T11" fmla="*/ 24396 h 548185"/>
                <a:gd name="T12" fmla="*/ 84889 w 586854"/>
                <a:gd name="T13" fmla="*/ 37174 h 548185"/>
                <a:gd name="T14" fmla="*/ 87627 w 586854"/>
                <a:gd name="T15" fmla="*/ 45307 h 548185"/>
                <a:gd name="T16" fmla="*/ 117749 w 586854"/>
                <a:gd name="T17" fmla="*/ 45307 h 548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6854"/>
                <a:gd name="T28" fmla="*/ 0 h 548185"/>
                <a:gd name="T29" fmla="*/ 586854 w 586854"/>
                <a:gd name="T30" fmla="*/ 548185 h 548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6854" h="548185">
                  <a:moveTo>
                    <a:pt x="0" y="0"/>
                  </a:moveTo>
                  <a:cubicBezTo>
                    <a:pt x="62552" y="2275"/>
                    <a:pt x="125105" y="4550"/>
                    <a:pt x="150126" y="40944"/>
                  </a:cubicBezTo>
                  <a:cubicBezTo>
                    <a:pt x="175147" y="77338"/>
                    <a:pt x="129654" y="175147"/>
                    <a:pt x="150126" y="218365"/>
                  </a:cubicBezTo>
                  <a:cubicBezTo>
                    <a:pt x="170598" y="261583"/>
                    <a:pt x="243386" y="288878"/>
                    <a:pt x="272956" y="300251"/>
                  </a:cubicBezTo>
                  <a:cubicBezTo>
                    <a:pt x="302526" y="311624"/>
                    <a:pt x="304801" y="288878"/>
                    <a:pt x="327547" y="286603"/>
                  </a:cubicBezTo>
                  <a:cubicBezTo>
                    <a:pt x="350293" y="284328"/>
                    <a:pt x="393511" y="261582"/>
                    <a:pt x="409433" y="286603"/>
                  </a:cubicBezTo>
                  <a:cubicBezTo>
                    <a:pt x="425355" y="311624"/>
                    <a:pt x="418532" y="395786"/>
                    <a:pt x="423081" y="436729"/>
                  </a:cubicBezTo>
                  <a:cubicBezTo>
                    <a:pt x="427630" y="477672"/>
                    <a:pt x="409434" y="516341"/>
                    <a:pt x="436729" y="532263"/>
                  </a:cubicBezTo>
                  <a:cubicBezTo>
                    <a:pt x="464024" y="548185"/>
                    <a:pt x="525439" y="540224"/>
                    <a:pt x="586854" y="532263"/>
                  </a:cubicBezTo>
                </a:path>
              </a:pathLst>
            </a:custGeom>
            <a:noFill/>
            <a:ln w="12700" algn="ctr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endParaRPr lang="zh-TW" altLang="en-US"/>
            </a:p>
          </p:txBody>
        </p:sp>
        <p:sp>
          <p:nvSpPr>
            <p:cNvPr id="39" name="椭圆 41">
              <a:extLst>
                <a:ext uri="{FF2B5EF4-FFF2-40B4-BE49-F238E27FC236}">
                  <a16:creationId xmlns:a16="http://schemas.microsoft.com/office/drawing/2014/main" id="{6B3C187D-7D89-EE20-2B8D-3E2AC8492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524" y="4828500"/>
              <a:ext cx="71396" cy="71414"/>
            </a:xfrm>
            <a:prstGeom prst="ellipse">
              <a:avLst/>
            </a:prstGeom>
            <a:solidFill>
              <a:srgbClr val="0066FF"/>
            </a:solidFill>
            <a:ln w="12700" algn="ctr">
              <a:solidFill>
                <a:srgbClr val="003399"/>
              </a:solidFill>
              <a:round/>
              <a:headEnd/>
              <a:tailEnd/>
            </a:ln>
          </p:spPr>
          <p:txBody>
            <a:bodyPr vert="eaVert"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b="0">
                <a:solidFill>
                  <a:srgbClr val="00339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椭圆 43">
              <a:extLst>
                <a:ext uri="{FF2B5EF4-FFF2-40B4-BE49-F238E27FC236}">
                  <a16:creationId xmlns:a16="http://schemas.microsoft.com/office/drawing/2014/main" id="{D87A810D-F619-C135-B142-F9FAF09B8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385" y="5010314"/>
              <a:ext cx="71396" cy="71414"/>
            </a:xfrm>
            <a:prstGeom prst="ellipse">
              <a:avLst/>
            </a:prstGeom>
            <a:solidFill>
              <a:srgbClr val="0066FF"/>
            </a:solidFill>
            <a:ln w="12700" algn="ctr">
              <a:solidFill>
                <a:srgbClr val="003399"/>
              </a:solidFill>
              <a:round/>
              <a:headEnd/>
              <a:tailEnd/>
            </a:ln>
          </p:spPr>
          <p:txBody>
            <a:bodyPr vert="eaVert"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b="0">
                <a:solidFill>
                  <a:srgbClr val="00339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组合 46">
            <a:extLst>
              <a:ext uri="{FF2B5EF4-FFF2-40B4-BE49-F238E27FC236}">
                <a16:creationId xmlns:a16="http://schemas.microsoft.com/office/drawing/2014/main" id="{41DFAAF0-2A0E-E616-1523-73B0EA4D28A5}"/>
              </a:ext>
            </a:extLst>
          </p:cNvPr>
          <p:cNvGrpSpPr>
            <a:grpSpLocks noChangeAspect="1"/>
          </p:cNvGrpSpPr>
          <p:nvPr/>
        </p:nvGrpSpPr>
        <p:grpSpPr bwMode="auto">
          <a:xfrm rot="13694002">
            <a:off x="4225746" y="4376685"/>
            <a:ext cx="879848" cy="823349"/>
            <a:chOff x="475891" y="4565839"/>
            <a:chExt cx="1017581" cy="953891"/>
          </a:xfrm>
        </p:grpSpPr>
        <p:sp>
          <p:nvSpPr>
            <p:cNvPr id="58" name="新月形 57">
              <a:extLst>
                <a:ext uri="{FF2B5EF4-FFF2-40B4-BE49-F238E27FC236}">
                  <a16:creationId xmlns:a16="http://schemas.microsoft.com/office/drawing/2014/main" id="{E46A08F7-BB40-1EFC-6C03-363EE2DE03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56172">
              <a:off x="475891" y="4565839"/>
              <a:ext cx="356186" cy="571990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127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defRPr/>
              </a:pPr>
              <a:endParaRPr lang="zh-TW" altLang="en-US" b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新月形 58">
              <a:extLst>
                <a:ext uri="{FF2B5EF4-FFF2-40B4-BE49-F238E27FC236}">
                  <a16:creationId xmlns:a16="http://schemas.microsoft.com/office/drawing/2014/main" id="{C79E1EAD-8F6A-BF49-C610-FFF8EB3BBC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85990">
              <a:off x="1029570" y="5055828"/>
              <a:ext cx="356805" cy="570999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127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defRPr/>
              </a:pPr>
              <a:endParaRPr lang="zh-TW" altLang="en-US" b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C715DE0-79BF-1AFE-B569-A5CACFCEC5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75276">
              <a:off x="670320" y="4752754"/>
              <a:ext cx="642604" cy="645559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3399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eaLnBrk="1" hangingPunct="1">
                <a:defRPr/>
              </a:pPr>
              <a:endParaRPr lang="zh-TW" altLang="en-US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任意多边形 52">
              <a:extLst>
                <a:ext uri="{FF2B5EF4-FFF2-40B4-BE49-F238E27FC236}">
                  <a16:creationId xmlns:a16="http://schemas.microsoft.com/office/drawing/2014/main" id="{72891CEF-7550-57B1-F839-64DB13040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85" y="4881509"/>
              <a:ext cx="499395" cy="428534"/>
            </a:xfrm>
            <a:custGeom>
              <a:avLst/>
              <a:gdLst>
                <a:gd name="T0" fmla="*/ 0 w 586854"/>
                <a:gd name="T1" fmla="*/ 0 h 548185"/>
                <a:gd name="T2" fmla="*/ 127849 w 586854"/>
                <a:gd name="T3" fmla="*/ 32003 h 548185"/>
                <a:gd name="T4" fmla="*/ 127849 w 586854"/>
                <a:gd name="T5" fmla="*/ 170681 h 548185"/>
                <a:gd name="T6" fmla="*/ 232453 w 586854"/>
                <a:gd name="T7" fmla="*/ 234686 h 548185"/>
                <a:gd name="T8" fmla="*/ 278944 w 586854"/>
                <a:gd name="T9" fmla="*/ 224019 h 548185"/>
                <a:gd name="T10" fmla="*/ 348679 w 586854"/>
                <a:gd name="T11" fmla="*/ 224019 h 548185"/>
                <a:gd name="T12" fmla="*/ 360302 w 586854"/>
                <a:gd name="T13" fmla="*/ 341362 h 548185"/>
                <a:gd name="T14" fmla="*/ 371924 w 586854"/>
                <a:gd name="T15" fmla="*/ 416035 h 548185"/>
                <a:gd name="T16" fmla="*/ 499773 w 586854"/>
                <a:gd name="T17" fmla="*/ 416035 h 548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6854"/>
                <a:gd name="T28" fmla="*/ 0 h 548185"/>
                <a:gd name="T29" fmla="*/ 586854 w 586854"/>
                <a:gd name="T30" fmla="*/ 548185 h 548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6854" h="548185">
                  <a:moveTo>
                    <a:pt x="0" y="0"/>
                  </a:moveTo>
                  <a:cubicBezTo>
                    <a:pt x="62552" y="2275"/>
                    <a:pt x="125105" y="4550"/>
                    <a:pt x="150126" y="40944"/>
                  </a:cubicBezTo>
                  <a:cubicBezTo>
                    <a:pt x="175147" y="77338"/>
                    <a:pt x="129654" y="175147"/>
                    <a:pt x="150126" y="218365"/>
                  </a:cubicBezTo>
                  <a:cubicBezTo>
                    <a:pt x="170598" y="261583"/>
                    <a:pt x="243386" y="288878"/>
                    <a:pt x="272956" y="300251"/>
                  </a:cubicBezTo>
                  <a:cubicBezTo>
                    <a:pt x="302526" y="311624"/>
                    <a:pt x="304801" y="288878"/>
                    <a:pt x="327547" y="286603"/>
                  </a:cubicBezTo>
                  <a:cubicBezTo>
                    <a:pt x="350293" y="284328"/>
                    <a:pt x="393511" y="261582"/>
                    <a:pt x="409433" y="286603"/>
                  </a:cubicBezTo>
                  <a:cubicBezTo>
                    <a:pt x="425355" y="311624"/>
                    <a:pt x="418532" y="395786"/>
                    <a:pt x="423081" y="436729"/>
                  </a:cubicBezTo>
                  <a:cubicBezTo>
                    <a:pt x="427630" y="477672"/>
                    <a:pt x="409434" y="516341"/>
                    <a:pt x="436729" y="532263"/>
                  </a:cubicBezTo>
                  <a:cubicBezTo>
                    <a:pt x="464024" y="548185"/>
                    <a:pt x="525439" y="540224"/>
                    <a:pt x="586854" y="532263"/>
                  </a:cubicBezTo>
                </a:path>
              </a:pathLst>
            </a:custGeom>
            <a:noFill/>
            <a:ln w="127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eaLnBrk="1" hangingPunct="1">
                <a:defRPr/>
              </a:pPr>
              <a:endParaRPr lang="zh-TW" altLang="en-US" b="0" dirty="0">
                <a:latin typeface="+mn-lt"/>
                <a:ea typeface="+mn-ea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FA49D6C-E4AD-B6FE-08A7-27751642F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19" y="4853934"/>
              <a:ext cx="69768" cy="71729"/>
            </a:xfrm>
            <a:prstGeom prst="ellipse">
              <a:avLst/>
            </a:prstGeom>
            <a:solidFill>
              <a:srgbClr val="0066FF"/>
            </a:solidFill>
            <a:ln w="12700" algn="ctr">
              <a:solidFill>
                <a:srgbClr val="003399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eaLnBrk="1" hangingPunct="1">
                <a:defRPr/>
              </a:pPr>
              <a:endParaRPr lang="zh-TW" altLang="en-US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EA7C9616-69FE-3761-8085-9E5F4608F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443" y="5034162"/>
              <a:ext cx="69768" cy="71728"/>
            </a:xfrm>
            <a:prstGeom prst="ellipse">
              <a:avLst/>
            </a:prstGeom>
            <a:solidFill>
              <a:srgbClr val="0066FF"/>
            </a:solidFill>
            <a:ln w="12700" algn="ctr">
              <a:solidFill>
                <a:srgbClr val="003399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eaLnBrk="1" hangingPunct="1">
                <a:defRPr/>
              </a:pPr>
              <a:endParaRPr lang="zh-TW" altLang="en-US" b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4" name="Rectangle 403">
            <a:extLst>
              <a:ext uri="{FF2B5EF4-FFF2-40B4-BE49-F238E27FC236}">
                <a16:creationId xmlns:a16="http://schemas.microsoft.com/office/drawing/2014/main" id="{78538480-C2EB-DCC8-878F-4D668F35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47" y="3059670"/>
            <a:ext cx="5113337" cy="51911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b="0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28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可用繪畫草圖的方法幫助解題。</a:t>
            </a:r>
            <a:endParaRPr kumimoji="0" lang="en-US" altLang="zh-TW" sz="28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65" name="Rectangle 403">
            <a:extLst>
              <a:ext uri="{FF2B5EF4-FFF2-40B4-BE49-F238E27FC236}">
                <a16:creationId xmlns:a16="http://schemas.microsoft.com/office/drawing/2014/main" id="{424BC5DD-C53E-2664-8BF4-0EED2A63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093" y="5069704"/>
            <a:ext cx="666747" cy="519113"/>
          </a:xfrm>
          <a:prstGeom prst="rect">
            <a:avLst/>
          </a:prstGeom>
          <a:noFill/>
          <a:ln>
            <a:noFill/>
          </a:ln>
        </p:spPr>
        <p:txBody>
          <a:bodyPr wrap="square" lIns="0" rIns="0">
            <a:spAutoFit/>
          </a:bodyPr>
          <a:lstStyle>
            <a:lvl1pPr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b="0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CN" altLang="en-US" sz="28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左</a:t>
            </a:r>
            <a:endParaRPr kumimoji="0" lang="en-US" altLang="zh-TW" sz="28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66" name="Rectangle 403">
            <a:extLst>
              <a:ext uri="{FF2B5EF4-FFF2-40B4-BE49-F238E27FC236}">
                <a16:creationId xmlns:a16="http://schemas.microsoft.com/office/drawing/2014/main" id="{67024D32-AC7A-5E14-1469-9E7A664F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128" y="3930991"/>
            <a:ext cx="666747" cy="523220"/>
          </a:xfrm>
          <a:prstGeom prst="rect">
            <a:avLst/>
          </a:prstGeom>
          <a:noFill/>
          <a:ln>
            <a:noFill/>
          </a:ln>
        </p:spPr>
        <p:txBody>
          <a:bodyPr wrap="square" lIns="0" rIns="0">
            <a:spAutoFit/>
          </a:bodyPr>
          <a:lstStyle>
            <a:lvl1pPr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b="0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CN" altLang="en-US" sz="28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右</a:t>
            </a:r>
            <a:endParaRPr kumimoji="0" lang="en-US" altLang="zh-TW" sz="28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82469E25-E750-87AF-D541-25E7C63989B7}"/>
              </a:ext>
            </a:extLst>
          </p:cNvPr>
          <p:cNvSpPr txBox="1"/>
          <p:nvPr/>
        </p:nvSpPr>
        <p:spPr>
          <a:xfrm>
            <a:off x="2768775" y="2385758"/>
            <a:ext cx="89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北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7" grpId="0" animBg="1"/>
      <p:bldP spid="67" grpId="1" animBg="1"/>
      <p:bldP spid="6" grpId="0"/>
      <p:bldP spid="6" grpId="1"/>
      <p:bldP spid="11" grpId="0"/>
      <p:bldP spid="11" grpId="1"/>
      <p:bldP spid="13" grpId="0" build="allAtOnce"/>
      <p:bldP spid="21" grpId="0"/>
      <p:bldP spid="21" grpId="1"/>
      <p:bldP spid="22" grpId="0"/>
      <p:bldP spid="22" grpId="1"/>
      <p:bldP spid="28" grpId="0"/>
      <p:bldP spid="28" grpId="1"/>
      <p:bldP spid="30" grpId="0"/>
      <p:bldP spid="30" grpId="1"/>
      <p:bldP spid="31" grpId="0" animBg="1"/>
      <p:bldP spid="31" grpId="1" animBg="1"/>
      <p:bldP spid="32" grpId="0"/>
      <p:bldP spid="32" grpId="1"/>
      <p:bldP spid="64" grpId="0"/>
      <p:bldP spid="64" grpId="1"/>
      <p:bldP spid="64" grpId="2"/>
      <p:bldP spid="65" grpId="0"/>
      <p:bldP spid="65" grpId="1"/>
      <p:bldP spid="66" grpId="0"/>
      <p:bldP spid="66" grpId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BF53667-10A0-2C7E-922A-F9FE05055C87}"/>
              </a:ext>
            </a:extLst>
          </p:cNvPr>
          <p:cNvSpPr/>
          <p:nvPr/>
        </p:nvSpPr>
        <p:spPr>
          <a:xfrm>
            <a:off x="5100295" y="4709503"/>
            <a:ext cx="3241697" cy="46372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C7E9A4-51FF-49DD-A651-4DA86A377AA5}"/>
              </a:ext>
            </a:extLst>
          </p:cNvPr>
          <p:cNvSpPr/>
          <p:nvPr/>
        </p:nvSpPr>
        <p:spPr>
          <a:xfrm>
            <a:off x="1214470" y="4692405"/>
            <a:ext cx="3566094" cy="46372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03464" y="1214433"/>
            <a:ext cx="8316686" cy="467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32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25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zh-TW" altLang="en-US" sz="2800" u="sng" dirty="0">
                <a:ea typeface="DFKai-SB" panose="03000509000000000000" pitchFamily="65" charset="-120"/>
              </a:rPr>
              <a:t>小希</a:t>
            </a:r>
            <a:r>
              <a:rPr lang="zh-TW" altLang="en-US" sz="2800" dirty="0">
                <a:ea typeface="DFKai-SB" panose="03000509000000000000" pitchFamily="65" charset="-120"/>
              </a:rPr>
              <a:t>向北走可到達滑梯，舞台在迷宮的哪一方？</a:t>
            </a:r>
            <a:r>
              <a:rPr lang="en-US" altLang="zh-TW" sz="2800" dirty="0">
                <a:ea typeface="DFKai-SB" panose="03000509000000000000" pitchFamily="65" charset="-120"/>
              </a:rPr>
              <a:t>              </a:t>
            </a:r>
            <a:r>
              <a:rPr lang="en-US" altLang="zh-TW" sz="2800" u="sng" dirty="0">
                <a:ea typeface="DFKai-SB" panose="03000509000000000000" pitchFamily="65" charset="-120"/>
              </a:rPr>
              <a:t> </a:t>
            </a:r>
            <a:r>
              <a:rPr lang="zh-TW" altLang="en-US" sz="2800" u="sng" dirty="0">
                <a:ea typeface="DFKai-SB" panose="03000509000000000000" pitchFamily="65" charset="-120"/>
              </a:rPr>
              <a:t>　　</a:t>
            </a:r>
            <a:r>
              <a:rPr lang="en-US" altLang="zh-TW" sz="2800" u="sng" dirty="0">
                <a:ea typeface="DFKai-SB" panose="03000509000000000000" pitchFamily="65" charset="-120"/>
              </a:rPr>
              <a:t>   </a:t>
            </a:r>
            <a:r>
              <a:rPr lang="zh-TW" altLang="en-US" sz="2800" u="sng" dirty="0">
                <a:ea typeface="DFKai-SB" panose="03000509000000000000" pitchFamily="65" charset="-120"/>
              </a:rPr>
              <a:t>　</a:t>
            </a:r>
            <a:endParaRPr lang="en-US" altLang="zh-TW" sz="2800" u="sng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 答案：</a:t>
            </a:r>
            <a:r>
              <a:rPr lang="zh-TW" altLang="en-US" sz="2800" u="sng" dirty="0">
                <a:ea typeface="DFKai-SB" panose="03000509000000000000" pitchFamily="65" charset="-120"/>
              </a:rPr>
              <a:t>　　　　 </a:t>
            </a:r>
            <a:r>
              <a:rPr lang="zh-TW" altLang="en-US" sz="2800" dirty="0">
                <a:ea typeface="DFKai-SB" panose="03000509000000000000" pitchFamily="65" charset="-120"/>
              </a:rPr>
              <a:t>方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61C7D8-679F-DA6B-A24B-3504A209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744" y="1300374"/>
            <a:ext cx="4357558" cy="324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8FC797C-5A86-CF62-7498-99A1ED03BF57}"/>
              </a:ext>
            </a:extLst>
          </p:cNvPr>
          <p:cNvSpPr txBox="1"/>
          <p:nvPr/>
        </p:nvSpPr>
        <p:spPr>
          <a:xfrm>
            <a:off x="2837699" y="5294125"/>
            <a:ext cx="9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東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grpSp>
        <p:nvGrpSpPr>
          <p:cNvPr id="14" name="Group 123">
            <a:extLst>
              <a:ext uri="{FF2B5EF4-FFF2-40B4-BE49-F238E27FC236}">
                <a16:creationId xmlns:a16="http://schemas.microsoft.com/office/drawing/2014/main" id="{E32E1EB5-DD23-7676-F85F-2E014BC5DB1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458327" y="2216231"/>
            <a:ext cx="1460438" cy="1352845"/>
            <a:chOff x="4272" y="1454"/>
            <a:chExt cx="552" cy="499"/>
          </a:xfrm>
        </p:grpSpPr>
        <p:grpSp>
          <p:nvGrpSpPr>
            <p:cNvPr id="16" name="Group 124">
              <a:extLst>
                <a:ext uri="{FF2B5EF4-FFF2-40B4-BE49-F238E27FC236}">
                  <a16:creationId xmlns:a16="http://schemas.microsoft.com/office/drawing/2014/main" id="{5C38A0E1-B13F-E823-91D1-D1D37DB1598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9" y="1494"/>
              <a:ext cx="152" cy="418"/>
              <a:chOff x="4270" y="1713"/>
              <a:chExt cx="152" cy="418"/>
            </a:xfrm>
          </p:grpSpPr>
          <p:sp>
            <p:nvSpPr>
              <p:cNvPr id="19" name="Line 125">
                <a:extLst>
                  <a:ext uri="{FF2B5EF4-FFF2-40B4-BE49-F238E27FC236}">
                    <a16:creationId xmlns:a16="http://schemas.microsoft.com/office/drawing/2014/main" id="{C36B243C-9CEF-9C5E-0E3F-833569EBC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41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Line 126">
                <a:extLst>
                  <a:ext uri="{FF2B5EF4-FFF2-40B4-BE49-F238E27FC236}">
                    <a16:creationId xmlns:a16="http://schemas.microsoft.com/office/drawing/2014/main" id="{5E8B0AB2-5CD7-9795-BFD3-8AB25F0FB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72" y="1845"/>
                <a:ext cx="15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Text Box 127">
              <a:extLst>
                <a:ext uri="{FF2B5EF4-FFF2-40B4-BE49-F238E27FC236}">
                  <a16:creationId xmlns:a16="http://schemas.microsoft.com/office/drawing/2014/main" id="{F13646BC-12B1-DA8E-0501-62DC8BF61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090" y="1636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zh-TW" altLang="en-US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北</a:t>
              </a:r>
              <a:endParaRPr lang="en-US" altLang="zh-TW" sz="2400" b="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</p:grp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3001BB3-58BB-EBFE-15B3-CB3B29C74DAF}"/>
              </a:ext>
            </a:extLst>
          </p:cNvPr>
          <p:cNvCxnSpPr>
            <a:cxnSpLocks/>
          </p:cNvCxnSpPr>
          <p:nvPr/>
        </p:nvCxnSpPr>
        <p:spPr>
          <a:xfrm flipH="1">
            <a:off x="4265725" y="1890713"/>
            <a:ext cx="901392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7">
            <a:extLst>
              <a:ext uri="{FF2B5EF4-FFF2-40B4-BE49-F238E27FC236}">
                <a16:creationId xmlns:a16="http://schemas.microsoft.com/office/drawing/2014/main" id="{60ED8FA3-33B2-9330-393A-5AC47A65D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837" y="1522336"/>
            <a:ext cx="995167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TW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東</a:t>
            </a:r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方</a:t>
            </a:r>
            <a:endParaRPr lang="en-US" altLang="zh-TW" sz="24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-0.149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  <p:bldP spid="13" grpId="0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A1966D30-871F-1056-2E96-406D58CE3C3D}"/>
              </a:ext>
            </a:extLst>
          </p:cNvPr>
          <p:cNvSpPr/>
          <p:nvPr/>
        </p:nvSpPr>
        <p:spPr>
          <a:xfrm>
            <a:off x="2530028" y="3458028"/>
            <a:ext cx="3407222" cy="39007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168564"/>
            <a:ext cx="825807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34. </a:t>
            </a:r>
            <a:r>
              <a:rPr lang="zh-TW" altLang="en-US" sz="2600" dirty="0">
                <a:ea typeface="DFKai-SB" panose="03000509000000000000" pitchFamily="65" charset="-120"/>
              </a:rPr>
              <a:t>以下是觀光巴士的路線圖。</a:t>
            </a:r>
            <a:br>
              <a:rPr lang="en-US" altLang="zh-CN" sz="2600" b="1" dirty="0">
                <a:ea typeface="DFKai-SB" panose="03000509000000000000" pitchFamily="65" charset="-120"/>
              </a:rPr>
            </a:br>
            <a:endParaRPr lang="en-US" altLang="zh-CN" sz="26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600" b="1" u="sng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endParaRPr lang="en-US" altLang="zh-TW" sz="2600" b="1" u="sng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600" dirty="0">
                <a:ea typeface="DFKai-SB" panose="03000509000000000000" pitchFamily="65" charset="-120"/>
              </a:rPr>
              <a:t>        觀光巴士從能源基地開往紅樹林。以下哪一項是它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600" dirty="0">
                <a:ea typeface="DFKai-SB" panose="03000509000000000000" pitchFamily="65" charset="-120"/>
              </a:rPr>
              <a:t>        行駛的方向？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 algn="l">
              <a:spcAft>
                <a:spcPts val="600"/>
              </a:spcAft>
            </a:pPr>
            <a:r>
              <a:rPr lang="en-US" altLang="zh-CN" sz="2600" dirty="0">
                <a:ea typeface="DFKai-SB" panose="03000509000000000000" pitchFamily="65" charset="-120"/>
              </a:rPr>
              <a:t>                A. </a:t>
            </a:r>
            <a:r>
              <a:rPr lang="zh-TW" altLang="en-US" sz="2600" dirty="0">
                <a:ea typeface="DFKai-SB" panose="03000509000000000000" pitchFamily="65" charset="-120"/>
              </a:rPr>
              <a:t>北方→西方→北方→東方→北方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 algn="l">
              <a:spcAft>
                <a:spcPts val="600"/>
              </a:spcAft>
            </a:pPr>
            <a:r>
              <a:rPr lang="zh-TW" altLang="en-US" sz="2600" dirty="0">
                <a:ea typeface="DFKai-SB" panose="03000509000000000000" pitchFamily="65" charset="-120"/>
              </a:rPr>
              <a:t>                </a:t>
            </a:r>
            <a:r>
              <a:rPr lang="en-US" altLang="zh-CN" sz="2600" dirty="0">
                <a:ea typeface="DFKai-SB" panose="03000509000000000000" pitchFamily="65" charset="-120"/>
              </a:rPr>
              <a:t>B. </a:t>
            </a:r>
            <a:r>
              <a:rPr lang="zh-TW" altLang="en-US" sz="2600" dirty="0">
                <a:ea typeface="DFKai-SB" panose="03000509000000000000" pitchFamily="65" charset="-120"/>
              </a:rPr>
              <a:t>南方→西方→南方→東方→南方</a:t>
            </a:r>
            <a:endParaRPr lang="en-US" altLang="zh-CN" sz="2600" dirty="0">
              <a:ea typeface="DFKai-SB" panose="03000509000000000000" pitchFamily="65" charset="-120"/>
            </a:endParaRPr>
          </a:p>
          <a:p>
            <a:pPr algn="l">
              <a:spcAft>
                <a:spcPts val="600"/>
              </a:spcAft>
            </a:pPr>
            <a:r>
              <a:rPr lang="en-US" altLang="zh-CN" sz="2600" dirty="0">
                <a:ea typeface="DFKai-SB" panose="03000509000000000000" pitchFamily="65" charset="-120"/>
              </a:rPr>
              <a:t>                C. </a:t>
            </a:r>
            <a:r>
              <a:rPr lang="zh-TW" altLang="en-US" sz="2600" dirty="0">
                <a:ea typeface="DFKai-SB" panose="03000509000000000000" pitchFamily="65" charset="-120"/>
              </a:rPr>
              <a:t>北方→東方→北方→西方→北方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 algn="l">
              <a:spcAft>
                <a:spcPts val="2400"/>
              </a:spcAft>
            </a:pPr>
            <a:r>
              <a:rPr lang="zh-TW" altLang="en-US" sz="2600" dirty="0">
                <a:ea typeface="DFKai-SB" panose="03000509000000000000" pitchFamily="65" charset="-120"/>
              </a:rPr>
              <a:t>                </a:t>
            </a:r>
            <a:r>
              <a:rPr lang="en-US" altLang="zh-CN" sz="2600" dirty="0">
                <a:ea typeface="DFKai-SB" panose="03000509000000000000" pitchFamily="65" charset="-120"/>
              </a:rPr>
              <a:t>D. </a:t>
            </a:r>
            <a:r>
              <a:rPr lang="zh-TW" altLang="en-US" sz="2600" dirty="0">
                <a:ea typeface="DFKai-SB" panose="03000509000000000000" pitchFamily="65" charset="-120"/>
              </a:rPr>
              <a:t>西方→南方→西方→北方→西方</a:t>
            </a:r>
            <a:endParaRPr lang="en-US" altLang="zh-CN" sz="2600" dirty="0">
              <a:ea typeface="DFKai-SB" panose="03000509000000000000" pitchFamily="65" charset="-12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934490B-1729-D579-0EF0-A0DC313B319D}"/>
              </a:ext>
            </a:extLst>
          </p:cNvPr>
          <p:cNvSpPr/>
          <p:nvPr/>
        </p:nvSpPr>
        <p:spPr>
          <a:xfrm>
            <a:off x="1294134" y="5448704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6389B1A-2A38-5011-5C36-205A7716585B}"/>
              </a:ext>
            </a:extLst>
          </p:cNvPr>
          <p:cNvSpPr/>
          <p:nvPr/>
        </p:nvSpPr>
        <p:spPr>
          <a:xfrm>
            <a:off x="1294134" y="4990890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5FF3E880-175D-02EC-0856-041B54B4BCFE}"/>
              </a:ext>
            </a:extLst>
          </p:cNvPr>
          <p:cNvSpPr/>
          <p:nvPr/>
        </p:nvSpPr>
        <p:spPr>
          <a:xfrm>
            <a:off x="1294134" y="4529370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54264B3-5ABA-F41E-04B6-0045384B96D5}"/>
              </a:ext>
            </a:extLst>
          </p:cNvPr>
          <p:cNvSpPr/>
          <p:nvPr/>
        </p:nvSpPr>
        <p:spPr>
          <a:xfrm>
            <a:off x="1294134" y="5906518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BD3A28-C9A8-F1DF-790D-24ACF78F7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43" y="1758850"/>
            <a:ext cx="6943193" cy="1699178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D41DDA4-C4F8-E34D-18D9-6FBCD23679DC}"/>
              </a:ext>
            </a:extLst>
          </p:cNvPr>
          <p:cNvCxnSpPr>
            <a:cxnSpLocks/>
          </p:cNvCxnSpPr>
          <p:nvPr/>
        </p:nvCxnSpPr>
        <p:spPr>
          <a:xfrm flipH="1">
            <a:off x="3600450" y="3010044"/>
            <a:ext cx="2023481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7">
            <a:extLst>
              <a:ext uri="{FF2B5EF4-FFF2-40B4-BE49-F238E27FC236}">
                <a16:creationId xmlns:a16="http://schemas.microsoft.com/office/drawing/2014/main" id="{15723DB3-4CED-2BC1-5BD2-A53D466E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313" y="2439185"/>
            <a:ext cx="1098946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西方</a:t>
            </a:r>
            <a:endParaRPr lang="en-US" altLang="zh-TW" sz="24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8BB3ACC-4C14-D296-6D7D-5A88DD6310B0}"/>
              </a:ext>
            </a:extLst>
          </p:cNvPr>
          <p:cNvCxnSpPr>
            <a:cxnSpLocks/>
          </p:cNvCxnSpPr>
          <p:nvPr/>
        </p:nvCxnSpPr>
        <p:spPr>
          <a:xfrm flipH="1">
            <a:off x="5662613" y="2145925"/>
            <a:ext cx="1221729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7">
            <a:extLst>
              <a:ext uri="{FF2B5EF4-FFF2-40B4-BE49-F238E27FC236}">
                <a16:creationId xmlns:a16="http://schemas.microsoft.com/office/drawing/2014/main" id="{310EE980-3463-0F8D-991E-64DB9BBB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024" y="1700785"/>
            <a:ext cx="1030827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北方</a:t>
            </a:r>
            <a:endParaRPr lang="en-US" altLang="zh-TW" sz="24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7FB4A83-9B19-2370-B322-9EFC5DB4AF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03938" y="2583402"/>
            <a:ext cx="901392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27">
            <a:extLst>
              <a:ext uri="{FF2B5EF4-FFF2-40B4-BE49-F238E27FC236}">
                <a16:creationId xmlns:a16="http://schemas.microsoft.com/office/drawing/2014/main" id="{8FD23359-D62C-ECB4-F3F0-179BF343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897" y="2676245"/>
            <a:ext cx="93013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北方</a:t>
            </a:r>
            <a:endParaRPr lang="en-US" altLang="zh-TW" sz="24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DF7BD79-E0C2-B5CD-7ADD-8D01E1AD9DF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68804" y="2583402"/>
            <a:ext cx="901392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7">
            <a:extLst>
              <a:ext uri="{FF2B5EF4-FFF2-40B4-BE49-F238E27FC236}">
                <a16:creationId xmlns:a16="http://schemas.microsoft.com/office/drawing/2014/main" id="{053ADBFA-8A43-E74B-32CF-56DF21D6F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826" y="2426979"/>
            <a:ext cx="1086914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東方</a:t>
            </a:r>
            <a:endParaRPr lang="en-US" altLang="zh-TW" sz="24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4B26C86-5253-1656-804E-7252A2A50A50}"/>
              </a:ext>
            </a:extLst>
          </p:cNvPr>
          <p:cNvCxnSpPr>
            <a:cxnSpLocks/>
          </p:cNvCxnSpPr>
          <p:nvPr/>
        </p:nvCxnSpPr>
        <p:spPr>
          <a:xfrm flipH="1">
            <a:off x="1654134" y="2142750"/>
            <a:ext cx="1946316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27">
            <a:extLst>
              <a:ext uri="{FF2B5EF4-FFF2-40B4-BE49-F238E27FC236}">
                <a16:creationId xmlns:a16="http://schemas.microsoft.com/office/drawing/2014/main" id="{94332F4D-A05F-F57C-DE31-BE16A299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565" y="1815563"/>
            <a:ext cx="983479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北方</a:t>
            </a:r>
            <a:endParaRPr lang="en-US" altLang="zh-TW" sz="24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grpSp>
        <p:nvGrpSpPr>
          <p:cNvPr id="42" name="Group 123">
            <a:extLst>
              <a:ext uri="{FF2B5EF4-FFF2-40B4-BE49-F238E27FC236}">
                <a16:creationId xmlns:a16="http://schemas.microsoft.com/office/drawing/2014/main" id="{8A64E6E5-CE33-1702-C2FC-4399B4928215}"/>
              </a:ext>
            </a:extLst>
          </p:cNvPr>
          <p:cNvGrpSpPr>
            <a:grpSpLocks/>
          </p:cNvGrpSpPr>
          <p:nvPr/>
        </p:nvGrpSpPr>
        <p:grpSpPr bwMode="auto">
          <a:xfrm>
            <a:off x="4802142" y="1948439"/>
            <a:ext cx="1608597" cy="412090"/>
            <a:chOff x="4216" y="1627"/>
            <a:chExt cx="608" cy="152"/>
          </a:xfrm>
        </p:grpSpPr>
        <p:grpSp>
          <p:nvGrpSpPr>
            <p:cNvPr id="43" name="Group 124">
              <a:extLst>
                <a:ext uri="{FF2B5EF4-FFF2-40B4-BE49-F238E27FC236}">
                  <a16:creationId xmlns:a16="http://schemas.microsoft.com/office/drawing/2014/main" id="{E4EAA195-13EE-FC7A-17B3-3B1819B7B0C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9" y="1494"/>
              <a:ext cx="152" cy="418"/>
              <a:chOff x="4270" y="1713"/>
              <a:chExt cx="152" cy="418"/>
            </a:xfrm>
          </p:grpSpPr>
          <p:sp>
            <p:nvSpPr>
              <p:cNvPr id="45" name="Line 125">
                <a:extLst>
                  <a:ext uri="{FF2B5EF4-FFF2-40B4-BE49-F238E27FC236}">
                    <a16:creationId xmlns:a16="http://schemas.microsoft.com/office/drawing/2014/main" id="{E27346C1-00B1-4AF1-40BE-A079CD3C5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41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Line 126">
                <a:extLst>
                  <a:ext uri="{FF2B5EF4-FFF2-40B4-BE49-F238E27FC236}">
                    <a16:creationId xmlns:a16="http://schemas.microsoft.com/office/drawing/2014/main" id="{5DFE2E94-AAD1-4CD9-A388-056ED5A78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72" y="1845"/>
                <a:ext cx="15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4" name="Text Box 127">
              <a:extLst>
                <a:ext uri="{FF2B5EF4-FFF2-40B4-BE49-F238E27FC236}">
                  <a16:creationId xmlns:a16="http://schemas.microsoft.com/office/drawing/2014/main" id="{188EB0F6-86D4-6F1C-A54E-3252995E1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1645"/>
              <a:ext cx="29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  <p:grpSp>
        <p:nvGrpSpPr>
          <p:cNvPr id="48" name="Group 123">
            <a:extLst>
              <a:ext uri="{FF2B5EF4-FFF2-40B4-BE49-F238E27FC236}">
                <a16:creationId xmlns:a16="http://schemas.microsoft.com/office/drawing/2014/main" id="{A7594F65-829F-0291-9891-E1FBA781D5C9}"/>
              </a:ext>
            </a:extLst>
          </p:cNvPr>
          <p:cNvGrpSpPr>
            <a:grpSpLocks/>
          </p:cNvGrpSpPr>
          <p:nvPr/>
        </p:nvGrpSpPr>
        <p:grpSpPr bwMode="auto">
          <a:xfrm>
            <a:off x="4804831" y="2820505"/>
            <a:ext cx="1608597" cy="412090"/>
            <a:chOff x="4216" y="1627"/>
            <a:chExt cx="608" cy="152"/>
          </a:xfrm>
        </p:grpSpPr>
        <p:grpSp>
          <p:nvGrpSpPr>
            <p:cNvPr id="49" name="Group 124">
              <a:extLst>
                <a:ext uri="{FF2B5EF4-FFF2-40B4-BE49-F238E27FC236}">
                  <a16:creationId xmlns:a16="http://schemas.microsoft.com/office/drawing/2014/main" id="{9531C3AD-5D40-890B-304A-709AAA3B5DA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9" y="1494"/>
              <a:ext cx="152" cy="418"/>
              <a:chOff x="4270" y="1713"/>
              <a:chExt cx="152" cy="418"/>
            </a:xfrm>
          </p:grpSpPr>
          <p:sp>
            <p:nvSpPr>
              <p:cNvPr id="51" name="Line 125">
                <a:extLst>
                  <a:ext uri="{FF2B5EF4-FFF2-40B4-BE49-F238E27FC236}">
                    <a16:creationId xmlns:a16="http://schemas.microsoft.com/office/drawing/2014/main" id="{E8F21CE5-1D93-443C-96E6-367F5AD8C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41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Line 126">
                <a:extLst>
                  <a:ext uri="{FF2B5EF4-FFF2-40B4-BE49-F238E27FC236}">
                    <a16:creationId xmlns:a16="http://schemas.microsoft.com/office/drawing/2014/main" id="{AB5585E0-83F8-94E8-A7C6-41D0B42B3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72" y="1845"/>
                <a:ext cx="15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0" name="Text Box 127">
              <a:extLst>
                <a:ext uri="{FF2B5EF4-FFF2-40B4-BE49-F238E27FC236}">
                  <a16:creationId xmlns:a16="http://schemas.microsoft.com/office/drawing/2014/main" id="{7952936C-498D-6153-B764-6E4F1B3DF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1645"/>
              <a:ext cx="29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  <p:grpSp>
        <p:nvGrpSpPr>
          <p:cNvPr id="55" name="Group 123">
            <a:extLst>
              <a:ext uri="{FF2B5EF4-FFF2-40B4-BE49-F238E27FC236}">
                <a16:creationId xmlns:a16="http://schemas.microsoft.com/office/drawing/2014/main" id="{F8DBA88F-F060-5975-99B3-AD4DD4DC16EA}"/>
              </a:ext>
            </a:extLst>
          </p:cNvPr>
          <p:cNvGrpSpPr>
            <a:grpSpLocks/>
          </p:cNvGrpSpPr>
          <p:nvPr/>
        </p:nvGrpSpPr>
        <p:grpSpPr bwMode="auto">
          <a:xfrm>
            <a:off x="2768412" y="2816436"/>
            <a:ext cx="1608597" cy="412090"/>
            <a:chOff x="4216" y="1627"/>
            <a:chExt cx="608" cy="152"/>
          </a:xfrm>
        </p:grpSpPr>
        <p:grpSp>
          <p:nvGrpSpPr>
            <p:cNvPr id="56" name="Group 124">
              <a:extLst>
                <a:ext uri="{FF2B5EF4-FFF2-40B4-BE49-F238E27FC236}">
                  <a16:creationId xmlns:a16="http://schemas.microsoft.com/office/drawing/2014/main" id="{65A6B761-1DA7-6EF0-D625-1E6B759E8F8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9" y="1494"/>
              <a:ext cx="152" cy="418"/>
              <a:chOff x="4270" y="1713"/>
              <a:chExt cx="152" cy="418"/>
            </a:xfrm>
          </p:grpSpPr>
          <p:sp>
            <p:nvSpPr>
              <p:cNvPr id="59" name="Line 125">
                <a:extLst>
                  <a:ext uri="{FF2B5EF4-FFF2-40B4-BE49-F238E27FC236}">
                    <a16:creationId xmlns:a16="http://schemas.microsoft.com/office/drawing/2014/main" id="{AA7C7C9F-E587-FA43-BE97-65FE237A3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41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Line 126">
                <a:extLst>
                  <a:ext uri="{FF2B5EF4-FFF2-40B4-BE49-F238E27FC236}">
                    <a16:creationId xmlns:a16="http://schemas.microsoft.com/office/drawing/2014/main" id="{90E1D0E3-2226-D21D-4642-07A7207EA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72" y="1845"/>
                <a:ext cx="15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7" name="Text Box 127">
              <a:extLst>
                <a:ext uri="{FF2B5EF4-FFF2-40B4-BE49-F238E27FC236}">
                  <a16:creationId xmlns:a16="http://schemas.microsoft.com/office/drawing/2014/main" id="{88CAF944-52E2-B168-38EE-1D62001A9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1645"/>
              <a:ext cx="29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  <p:grpSp>
        <p:nvGrpSpPr>
          <p:cNvPr id="32" name="Group 123">
            <a:extLst>
              <a:ext uri="{FF2B5EF4-FFF2-40B4-BE49-F238E27FC236}">
                <a16:creationId xmlns:a16="http://schemas.microsoft.com/office/drawing/2014/main" id="{5E71AE82-879D-FDCF-EA0F-85C2E60E6137}"/>
              </a:ext>
            </a:extLst>
          </p:cNvPr>
          <p:cNvGrpSpPr>
            <a:grpSpLocks/>
          </p:cNvGrpSpPr>
          <p:nvPr/>
        </p:nvGrpSpPr>
        <p:grpSpPr bwMode="auto">
          <a:xfrm>
            <a:off x="6085900" y="1952899"/>
            <a:ext cx="1608597" cy="412090"/>
            <a:chOff x="4216" y="1627"/>
            <a:chExt cx="608" cy="152"/>
          </a:xfrm>
        </p:grpSpPr>
        <p:grpSp>
          <p:nvGrpSpPr>
            <p:cNvPr id="35" name="Group 124">
              <a:extLst>
                <a:ext uri="{FF2B5EF4-FFF2-40B4-BE49-F238E27FC236}">
                  <a16:creationId xmlns:a16="http://schemas.microsoft.com/office/drawing/2014/main" id="{BE3417B9-2C47-6973-C030-364C62AC424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9" y="1494"/>
              <a:ext cx="152" cy="418"/>
              <a:chOff x="4270" y="1713"/>
              <a:chExt cx="152" cy="418"/>
            </a:xfrm>
          </p:grpSpPr>
          <p:sp>
            <p:nvSpPr>
              <p:cNvPr id="37" name="Line 125">
                <a:extLst>
                  <a:ext uri="{FF2B5EF4-FFF2-40B4-BE49-F238E27FC236}">
                    <a16:creationId xmlns:a16="http://schemas.microsoft.com/office/drawing/2014/main" id="{CB46F508-E03F-0926-C5D2-57E5A2F1E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41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Line 126">
                <a:extLst>
                  <a:ext uri="{FF2B5EF4-FFF2-40B4-BE49-F238E27FC236}">
                    <a16:creationId xmlns:a16="http://schemas.microsoft.com/office/drawing/2014/main" id="{BF13CE5E-5B64-1BA9-AF5C-3CCDD5CDE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72" y="1845"/>
                <a:ext cx="15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6" name="Text Box 127">
              <a:extLst>
                <a:ext uri="{FF2B5EF4-FFF2-40B4-BE49-F238E27FC236}">
                  <a16:creationId xmlns:a16="http://schemas.microsoft.com/office/drawing/2014/main" id="{265F9EBF-2EE1-EA84-C533-29F1CA307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1645"/>
              <a:ext cx="29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  <p:grpSp>
        <p:nvGrpSpPr>
          <p:cNvPr id="6" name="Group 123">
            <a:extLst>
              <a:ext uri="{FF2B5EF4-FFF2-40B4-BE49-F238E27FC236}">
                <a16:creationId xmlns:a16="http://schemas.microsoft.com/office/drawing/2014/main" id="{E64822F1-F082-2AA8-6D60-0B70045BDA1B}"/>
              </a:ext>
            </a:extLst>
          </p:cNvPr>
          <p:cNvGrpSpPr>
            <a:grpSpLocks/>
          </p:cNvGrpSpPr>
          <p:nvPr/>
        </p:nvGrpSpPr>
        <p:grpSpPr bwMode="auto">
          <a:xfrm>
            <a:off x="6643784" y="2985298"/>
            <a:ext cx="1608597" cy="412090"/>
            <a:chOff x="4216" y="1627"/>
            <a:chExt cx="608" cy="152"/>
          </a:xfrm>
        </p:grpSpPr>
        <p:grpSp>
          <p:nvGrpSpPr>
            <p:cNvPr id="9" name="Group 124">
              <a:extLst>
                <a:ext uri="{FF2B5EF4-FFF2-40B4-BE49-F238E27FC236}">
                  <a16:creationId xmlns:a16="http://schemas.microsoft.com/office/drawing/2014/main" id="{B14EB70D-09F3-C662-A371-FFEC07D980B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9" y="1494"/>
              <a:ext cx="152" cy="418"/>
              <a:chOff x="4270" y="1713"/>
              <a:chExt cx="152" cy="418"/>
            </a:xfrm>
          </p:grpSpPr>
          <p:sp>
            <p:nvSpPr>
              <p:cNvPr id="12" name="Line 125">
                <a:extLst>
                  <a:ext uri="{FF2B5EF4-FFF2-40B4-BE49-F238E27FC236}">
                    <a16:creationId xmlns:a16="http://schemas.microsoft.com/office/drawing/2014/main" id="{0FAAFE67-EB6E-4DAD-3C01-F3B82B2F0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41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Line 126">
                <a:extLst>
                  <a:ext uri="{FF2B5EF4-FFF2-40B4-BE49-F238E27FC236}">
                    <a16:creationId xmlns:a16="http://schemas.microsoft.com/office/drawing/2014/main" id="{FAAE657E-F14C-DFDC-F9D8-5F6609FAB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72" y="1845"/>
                <a:ext cx="15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Text Box 127">
              <a:extLst>
                <a:ext uri="{FF2B5EF4-FFF2-40B4-BE49-F238E27FC236}">
                  <a16:creationId xmlns:a16="http://schemas.microsoft.com/office/drawing/2014/main" id="{0779E353-1B6A-4CAB-5C68-E05F2363F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1645"/>
              <a:ext cx="29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57D8C48-8461-3DE7-9A53-DFCA95F209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875" y="1086526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8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-0.06076 -0.15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4.81481E-6 L -0.1408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037E-7 L -0.00087 0.124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037E-6 L -0.2224 -0.00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7.40741E-7 L 0.00018 -0.1275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3" grpId="0" animBg="1"/>
      <p:bldP spid="15" grpId="0"/>
      <p:bldP spid="15" grpId="1"/>
      <p:bldP spid="17" grpId="0"/>
      <p:bldP spid="17" grpId="1"/>
      <p:bldP spid="21" grpId="0"/>
      <p:bldP spid="21" grpId="1"/>
      <p:bldP spid="24" grpId="0"/>
      <p:bldP spid="24" grpId="1"/>
      <p:bldP spid="27" grpId="0"/>
      <p:bldP spid="2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2h"/>
  <p:tag name="ISPRING_LMS_API_VERSION" val="SCORM 2004 (4th edition)"/>
  <p:tag name="ISPRING_ULTRA_SCORM_COURCE_TITLE" val="長河小學數學科速效提分試卷"/>
  <p:tag name="ISPRING_ULTRA_SCORM_COURSE_ID" val="C4421613-CCE3-48F6-9767-B044F76437E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41BA4E-BCCE-4F6B-BF0B-3BF566A4B8EA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08E20D-5744-4D5F-8232-EE73A98B1183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7A137-EB46-4251-A12B-79B537686A61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8DDAEE-DD96-4F5C-A0F1-708E252C0D4B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783964-F3D3-4054-B825-EEEB0319AD6D}:289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430</Words>
  <Application>Microsoft Office PowerPoint</Application>
  <PresentationFormat>On-screen Show (4:3)</PresentationFormat>
  <Paragraphs>78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DFLiHeiHK-W5</vt:lpstr>
      <vt:lpstr>楷体</vt:lpstr>
      <vt:lpstr>Lingoes Unicode</vt:lpstr>
      <vt:lpstr>Microsoft YaHei</vt:lpstr>
      <vt:lpstr>標楷體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2023-07-03T09:53:27Z</dcterms:modified>
</cp:coreProperties>
</file>