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8"/>
  </p:notesMasterIdLst>
  <p:handoutMasterIdLst>
    <p:handoutMasterId r:id="rId9"/>
  </p:handoutMasterIdLst>
  <p:sldIdLst>
    <p:sldId id="276" r:id="rId2"/>
    <p:sldId id="288" r:id="rId3"/>
    <p:sldId id="277" r:id="rId4"/>
    <p:sldId id="291" r:id="rId5"/>
    <p:sldId id="293" r:id="rId6"/>
    <p:sldId id="292" r:id="rId7"/>
  </p:sldIdLst>
  <p:sldSz cx="9144000" cy="6858000" type="screen4x3"/>
  <p:notesSz cx="6807200" cy="9939338"/>
  <p:custDataLst>
    <p:tags r:id="rId10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2" userDrawn="1">
          <p15:clr>
            <a:srgbClr val="A4A3A4"/>
          </p15:clr>
        </p15:guide>
        <p15:guide id="2" pos="4422" userDrawn="1">
          <p15:clr>
            <a:srgbClr val="A4A3A4"/>
          </p15:clr>
        </p15:guide>
        <p15:guide id="3" pos="576" userDrawn="1">
          <p15:clr>
            <a:srgbClr val="A4A3A4"/>
          </p15:clr>
        </p15:guide>
        <p15:guide id="4" orient="horz" pos="3120" userDrawn="1">
          <p15:clr>
            <a:srgbClr val="A4A3A4"/>
          </p15:clr>
        </p15:guide>
        <p15:guide id="5" orient="horz" pos="2832" userDrawn="1">
          <p15:clr>
            <a:srgbClr val="A4A3A4"/>
          </p15:clr>
        </p15:guide>
        <p15:guide id="6" pos="3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00FF"/>
    <a:srgbClr val="003CB4"/>
    <a:srgbClr val="DFDFE1"/>
    <a:srgbClr val="FFCCFF"/>
    <a:srgbClr val="CCFFCC"/>
    <a:srgbClr val="154E7D"/>
    <a:srgbClr val="C5E0B4"/>
    <a:srgbClr val="17717B"/>
    <a:srgbClr val="1F9A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67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1140" y="66"/>
      </p:cViewPr>
      <p:guideLst>
        <p:guide orient="horz" pos="1272"/>
        <p:guide pos="4422"/>
        <p:guide pos="576"/>
        <p:guide orient="horz" pos="3120"/>
        <p:guide orient="horz" pos="2832"/>
        <p:guide pos="39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0" d="100"/>
          <a:sy n="60" d="100"/>
        </p:scale>
        <p:origin x="-3322" y="-96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7C3A7-42DC-4355-8ADE-38BCFF69A5DD}" type="datetimeFigureOut">
              <a:rPr lang="zh-CN" altLang="en-US" smtClean="0"/>
              <a:pPr/>
              <a:t>2023/7/3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AC66F-8B82-49D1-B274-8EDC6383221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156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BEB87-E18B-4B57-A6BA-456EE0B24346}" type="datetimeFigureOut">
              <a:rPr lang="zh-CN" altLang="en-US" smtClean="0"/>
              <a:pPr/>
              <a:t>2023/7/3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DC414-ADB1-4351-ABC7-ACB9736AD13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21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1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9050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2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1011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3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1148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4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2830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5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6628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6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5391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9AF73CF1-433F-442B-AE66-A18322C2A77D}"/>
              </a:ext>
            </a:extLst>
          </p:cNvPr>
          <p:cNvSpPr/>
          <p:nvPr userDrawn="1"/>
        </p:nvSpPr>
        <p:spPr>
          <a:xfrm>
            <a:off x="-1" y="0"/>
            <a:ext cx="9144001" cy="6802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矩形 11"/>
          <p:cNvSpPr/>
          <p:nvPr userDrawn="1"/>
        </p:nvSpPr>
        <p:spPr>
          <a:xfrm>
            <a:off x="-1" y="6331907"/>
            <a:ext cx="9135207" cy="5287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 userDrawn="1"/>
        </p:nvSpPr>
        <p:spPr>
          <a:xfrm>
            <a:off x="-51760" y="6366411"/>
            <a:ext cx="5378487" cy="46166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154E7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長河</a:t>
            </a:r>
            <a:r>
              <a:rPr lang="zh-TW" altLang="en-US" sz="2400" b="1" dirty="0">
                <a:solidFill>
                  <a:srgbClr val="154E7D"/>
                </a:solidFill>
                <a:latin typeface="Lingoes Unicode" panose="020B0604020202020204" pitchFamily="34" charset="-120"/>
                <a:ea typeface="Lingoes Unicode" panose="020B0604020202020204" pitchFamily="34" charset="-120"/>
              </a:rPr>
              <a:t>小學</a:t>
            </a:r>
            <a:r>
              <a:rPr lang="zh-TW" altLang="en-US" sz="2400" b="1" dirty="0">
                <a:latin typeface="Lingoes Unicode" panose="020B0604020202020204" pitchFamily="34" charset="-120"/>
                <a:ea typeface="Lingoes Unicode" panose="020B0604020202020204" pitchFamily="34" charset="-120"/>
              </a:rPr>
              <a:t>數學科</a:t>
            </a:r>
            <a:r>
              <a:rPr lang="zh-TW" altLang="en-US" sz="2400" b="1" dirty="0">
                <a:solidFill>
                  <a:srgbClr val="C00000"/>
                </a:solidFill>
                <a:latin typeface="Lingoes Unicode" panose="020B0604020202020204" pitchFamily="34" charset="-120"/>
                <a:ea typeface="Lingoes Unicode" panose="020B0604020202020204" pitchFamily="34" charset="-120"/>
              </a:rPr>
              <a:t>速效提分試卷</a:t>
            </a: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2400" b="1" dirty="0">
                <a:solidFill>
                  <a:srgbClr val="003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小</a:t>
            </a:r>
            <a:r>
              <a:rPr lang="en-US" altLang="zh-TW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CN" altLang="en-US" sz="2400" b="1" dirty="0">
                <a:solidFill>
                  <a:srgbClr val="003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9E5898D-494A-467F-983F-969362EBF1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6326" y="6430066"/>
            <a:ext cx="2468880" cy="404673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E9A7A74C-A639-48E2-B0C1-696FE5B0CC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5614699"/>
            <a:ext cx="910537" cy="622751"/>
          </a:xfrm>
          <a:prstGeom prst="rect">
            <a:avLst/>
          </a:prstGeom>
        </p:spPr>
      </p:pic>
      <p:sp>
        <p:nvSpPr>
          <p:cNvPr id="3" name="星形: 五角 2">
            <a:extLst>
              <a:ext uri="{FF2B5EF4-FFF2-40B4-BE49-F238E27FC236}">
                <a16:creationId xmlns:a16="http://schemas.microsoft.com/office/drawing/2014/main" id="{0D6A3134-B8CB-40F3-86F5-8B55B44BEB6E}"/>
              </a:ext>
            </a:extLst>
          </p:cNvPr>
          <p:cNvSpPr/>
          <p:nvPr userDrawn="1"/>
        </p:nvSpPr>
        <p:spPr>
          <a:xfrm rot="2747677">
            <a:off x="75727" y="58474"/>
            <a:ext cx="365760" cy="36576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星形: 五角 8">
            <a:extLst>
              <a:ext uri="{FF2B5EF4-FFF2-40B4-BE49-F238E27FC236}">
                <a16:creationId xmlns:a16="http://schemas.microsoft.com/office/drawing/2014/main" id="{B7302B30-1F69-40D7-8186-00DF6D079670}"/>
              </a:ext>
            </a:extLst>
          </p:cNvPr>
          <p:cNvSpPr/>
          <p:nvPr userDrawn="1"/>
        </p:nvSpPr>
        <p:spPr>
          <a:xfrm rot="2747677">
            <a:off x="290234" y="399041"/>
            <a:ext cx="274320" cy="27432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星形: 五角 9">
            <a:extLst>
              <a:ext uri="{FF2B5EF4-FFF2-40B4-BE49-F238E27FC236}">
                <a16:creationId xmlns:a16="http://schemas.microsoft.com/office/drawing/2014/main" id="{AF26575F-5DB1-4089-B549-591CF1F552C7}"/>
              </a:ext>
            </a:extLst>
          </p:cNvPr>
          <p:cNvSpPr/>
          <p:nvPr userDrawn="1"/>
        </p:nvSpPr>
        <p:spPr>
          <a:xfrm rot="2747677">
            <a:off x="458874" y="718086"/>
            <a:ext cx="182880" cy="18288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B1C6DD6-BD6A-156F-9460-24237EEEC758}"/>
              </a:ext>
            </a:extLst>
          </p:cNvPr>
          <p:cNvSpPr txBox="1"/>
          <p:nvPr userDrawn="1"/>
        </p:nvSpPr>
        <p:spPr>
          <a:xfrm>
            <a:off x="3197714" y="68052"/>
            <a:ext cx="3685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DFLiHeiHK-W5" panose="020B0500000000000000" pitchFamily="34" charset="-120"/>
                <a:ea typeface="DFLiHeiHK-W5" panose="020B0500000000000000" pitchFamily="34" charset="-120"/>
              </a:rPr>
              <a:t>下</a:t>
            </a:r>
            <a:r>
              <a:rPr lang="zh-TW" altLang="en-US" sz="3200" dirty="0">
                <a:latin typeface="DFLiHeiHK-W5" panose="020B0500000000000000" pitchFamily="34" charset="-120"/>
                <a:ea typeface="DFLiHeiHK-W5" panose="020B0500000000000000" pitchFamily="34" charset="-120"/>
              </a:rPr>
              <a:t>學期 易錯卷</a:t>
            </a:r>
            <a:endParaRPr lang="en-US" sz="3200" dirty="0">
              <a:latin typeface="DFLiHeiHK-W5" panose="020B0500000000000000" pitchFamily="34" charset="-120"/>
              <a:ea typeface="DFLiHeiHK-W5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13639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>
          <a:xfrm>
            <a:off x="-1" y="6250529"/>
            <a:ext cx="9135207" cy="6158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A21F3A5B-DF86-0D3C-AF18-AACCD5F28205}"/>
              </a:ext>
            </a:extLst>
          </p:cNvPr>
          <p:cNvSpPr/>
          <p:nvPr/>
        </p:nvSpPr>
        <p:spPr>
          <a:xfrm>
            <a:off x="5494713" y="1297830"/>
            <a:ext cx="2503111" cy="442069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22513" y="1244764"/>
            <a:ext cx="84765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800" b="1" dirty="0">
                <a:ea typeface="DFKai-SB" panose="03000509000000000000" pitchFamily="65" charset="-120"/>
              </a:rPr>
              <a:t>9. </a:t>
            </a:r>
            <a:r>
              <a:rPr lang="zh-TW" altLang="en-US" sz="2800" dirty="0">
                <a:ea typeface="DFKai-SB" panose="03000509000000000000" pitchFamily="65" charset="-120"/>
              </a:rPr>
              <a:t>在算柱上畫</a:t>
            </a:r>
            <a:r>
              <a:rPr lang="en-US" altLang="zh-TW" sz="2800" dirty="0">
                <a:ea typeface="DFKai-SB" panose="03000509000000000000" pitchFamily="65" charset="-120"/>
              </a:rPr>
              <a:t>6 </a:t>
            </a:r>
            <a:r>
              <a:rPr lang="zh-TW" altLang="en-US" sz="2800" dirty="0">
                <a:ea typeface="DFKai-SB" panose="03000509000000000000" pitchFamily="65" charset="-120"/>
              </a:rPr>
              <a:t>粒算珠，表示出最小的四位偶數。</a:t>
            </a:r>
            <a:endParaRPr lang="en-US" altLang="zh-CN" sz="28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endParaRPr lang="en-US" altLang="zh-CN" sz="2800" b="1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endParaRPr lang="en-US" altLang="zh-CN" sz="2800" b="1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endParaRPr lang="en-US" altLang="zh-CN" sz="2800" b="1" dirty="0">
              <a:ea typeface="DFKai-SB" panose="03000509000000000000" pitchFamily="65" charset="-120"/>
            </a:endParaRPr>
          </a:p>
          <a:p>
            <a:pPr>
              <a:spcAft>
                <a:spcPts val="1800"/>
              </a:spcAft>
            </a:pPr>
            <a:endParaRPr lang="en-US" altLang="zh-CN" sz="2800" b="1" dirty="0">
              <a:ea typeface="DFKai-SB" panose="03000509000000000000" pitchFamily="65" charset="-12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06E1787-5946-B925-9899-32D764AC9C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8292" y="1952707"/>
            <a:ext cx="2944622" cy="288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0BDDB3E-3407-5443-5B88-388E9ADA8A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1451" y="3114082"/>
            <a:ext cx="490925" cy="28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EFF7BCF-BC98-4D86-84C0-FE5E59CB95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1451" y="3646483"/>
            <a:ext cx="490925" cy="28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C705C15-D5A2-7B20-C4B3-8E0B3AD878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8647" y="3112624"/>
            <a:ext cx="490925" cy="28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878A0CB-94CE-70D7-87C0-C37F225D73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2437" y="3646483"/>
            <a:ext cx="490925" cy="28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AAAEB81-6DA5-133B-57E2-B87BA9421D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2734" y="3141000"/>
            <a:ext cx="490925" cy="288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B01DA36-C169-83AC-8AC1-FD5F981BBD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2734" y="3626187"/>
            <a:ext cx="490925" cy="288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EB3C9B9-F5D1-34B0-18AA-47899F159745}"/>
              </a:ext>
            </a:extLst>
          </p:cNvPr>
          <p:cNvSpPr txBox="1"/>
          <p:nvPr/>
        </p:nvSpPr>
        <p:spPr>
          <a:xfrm>
            <a:off x="961174" y="4678875"/>
            <a:ext cx="7837138" cy="1723549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表示四位數時 ，千位必須有算珠。</a:t>
            </a:r>
            <a:endParaRPr lang="en-US" altLang="zh-CN" sz="2800" dirty="0">
              <a:solidFill>
                <a:srgbClr val="FF00FF"/>
              </a:solidFill>
              <a:ea typeface="DFKai-SB" panose="03000509000000000000" pitchFamily="65" charset="-120"/>
            </a:endParaRPr>
          </a:p>
          <a:p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表示最小的四位偶數，千位放</a:t>
            </a: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1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粒算珠。</a:t>
            </a:r>
          </a:p>
          <a:p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個位算珠的數量須是偶數，最多放</a:t>
            </a: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4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粒算珠。</a:t>
            </a:r>
            <a:endParaRPr lang="en-US" altLang="zh-CN" sz="2800" dirty="0">
              <a:solidFill>
                <a:srgbClr val="FF00FF"/>
              </a:solidFill>
              <a:ea typeface="DFKai-SB" panose="03000509000000000000" pitchFamily="65" charset="-120"/>
            </a:endParaRPr>
          </a:p>
          <a:p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餘下的</a:t>
            </a: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1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粒算珠放十位。</a:t>
            </a:r>
            <a:endParaRPr lang="zh-TW" altLang="en-US" sz="28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0A46B116-A517-0A92-0C63-3C40F76866B7}"/>
              </a:ext>
            </a:extLst>
          </p:cNvPr>
          <p:cNvSpPr/>
          <p:nvPr/>
        </p:nvSpPr>
        <p:spPr>
          <a:xfrm>
            <a:off x="5030486" y="3900552"/>
            <a:ext cx="473010" cy="266983"/>
          </a:xfrm>
          <a:prstGeom prst="ellipse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0F7E0BB0-9882-5E99-3AAA-85A478CEB0DD}"/>
              </a:ext>
            </a:extLst>
          </p:cNvPr>
          <p:cNvSpPr/>
          <p:nvPr/>
        </p:nvSpPr>
        <p:spPr>
          <a:xfrm>
            <a:off x="6121650" y="3900552"/>
            <a:ext cx="473010" cy="266983"/>
          </a:xfrm>
          <a:prstGeom prst="ellipse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BFDF8E6A-5DA2-BDD9-08BD-59504521DA47}"/>
              </a:ext>
            </a:extLst>
          </p:cNvPr>
          <p:cNvSpPr/>
          <p:nvPr/>
        </p:nvSpPr>
        <p:spPr>
          <a:xfrm>
            <a:off x="6679614" y="3893169"/>
            <a:ext cx="473010" cy="266983"/>
          </a:xfrm>
          <a:prstGeom prst="ellipse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52DCDAA9-FDC4-9B16-48B6-4A981D5B0803}"/>
              </a:ext>
            </a:extLst>
          </p:cNvPr>
          <p:cNvSpPr/>
          <p:nvPr/>
        </p:nvSpPr>
        <p:spPr>
          <a:xfrm>
            <a:off x="6679614" y="3602657"/>
            <a:ext cx="473010" cy="266983"/>
          </a:xfrm>
          <a:prstGeom prst="ellipse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7D4AD883-DC53-254F-705D-04916D706B92}"/>
              </a:ext>
            </a:extLst>
          </p:cNvPr>
          <p:cNvSpPr/>
          <p:nvPr/>
        </p:nvSpPr>
        <p:spPr>
          <a:xfrm>
            <a:off x="6681415" y="3321380"/>
            <a:ext cx="473010" cy="266983"/>
          </a:xfrm>
          <a:prstGeom prst="ellipse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6F2738C0-58B6-30F8-47BD-B3770EEFB233}"/>
              </a:ext>
            </a:extLst>
          </p:cNvPr>
          <p:cNvSpPr/>
          <p:nvPr/>
        </p:nvSpPr>
        <p:spPr>
          <a:xfrm>
            <a:off x="6686107" y="3038140"/>
            <a:ext cx="473010" cy="266983"/>
          </a:xfrm>
          <a:prstGeom prst="ellipse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210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0116 C 0.02136 -0.01458 0.04514 -0.03356 0.06823 -0.04676 C 0.08212 -0.05579 0.10434 -0.06944 0.12466 -0.07153 C 0.14479 -0.07338 0.17657 -0.06782 0.18993 -0.0588 C 0.21216 -0.04537 0.19566 -0.06435 0.35556 0.11412 " pathEditMode="relative" rAng="0" ptsTypes="AAA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78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0.06684 -0.04051 C 0.08038 -0.04977 0.10156 -0.05394 0.12344 -0.05394 C 0.14844 -0.05394 0.1684 -0.04977 0.18247 -0.04051 C 0.26736 0.01088 0.34983 0.06227 0.43472 0.11389 " pathEditMode="relative" rAng="0" ptsTypes="AAA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36" y="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0024 L 0.06667 -0.04051 C 0.08073 -0.04954 0.10174 -0.05394 0.12362 -0.05394 C 0.14862 -0.05394 0.16875 -0.04954 0.18264 -0.04051 C 0.20487 -0.02686 0.31459 0.05509 0.33733 0.06851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58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0.5375 -0.0460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75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0.43785 -0.0842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92" y="-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8148E-6 L 0.279 0.0386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41" y="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uiExpand="1" build="allAtOnce"/>
      <p:bldP spid="3" grpId="0" animBg="1"/>
      <p:bldP spid="4" grpId="0" animBg="1"/>
      <p:bldP spid="5" grpId="0" animBg="1"/>
      <p:bldP spid="7" grpId="0" animBg="1"/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D5A15EA-7575-8D36-6F48-2FCC1FBB500B}"/>
              </a:ext>
            </a:extLst>
          </p:cNvPr>
          <p:cNvSpPr/>
          <p:nvPr/>
        </p:nvSpPr>
        <p:spPr>
          <a:xfrm>
            <a:off x="1131460" y="4223760"/>
            <a:ext cx="2411441" cy="47705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22513" y="1244764"/>
            <a:ext cx="8476521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800" b="1" dirty="0">
                <a:ea typeface="DFKai-SB" panose="03000509000000000000" pitchFamily="65" charset="-120"/>
              </a:rPr>
              <a:t>25.</a:t>
            </a:r>
            <a:r>
              <a:rPr lang="zh-TW" altLang="en-US" sz="2800" b="1" dirty="0">
                <a:ea typeface="DFKai-SB" panose="03000509000000000000" pitchFamily="65" charset="-120"/>
              </a:rPr>
              <a:t> </a:t>
            </a:r>
            <a:r>
              <a:rPr lang="zh-TW" altLang="en-US" sz="2800" dirty="0">
                <a:ea typeface="DFKai-SB" panose="03000509000000000000" pitchFamily="65" charset="-120"/>
              </a:rPr>
              <a:t>以下是</a:t>
            </a:r>
            <a:r>
              <a:rPr lang="zh-TW" altLang="en-US" sz="2800" u="sng" dirty="0">
                <a:ea typeface="DFKai-SB" panose="03000509000000000000" pitchFamily="65" charset="-120"/>
              </a:rPr>
              <a:t>淑娟</a:t>
            </a:r>
            <a:r>
              <a:rPr lang="zh-TW" altLang="en-US" sz="2800" dirty="0">
                <a:ea typeface="DFKai-SB" panose="03000509000000000000" pitchFamily="65" charset="-120"/>
              </a:rPr>
              <a:t>購買膠帶所用的款項。</a:t>
            </a:r>
            <a:r>
              <a:rPr lang="en-US" altLang="zh-CN" sz="2800" dirty="0">
                <a:ea typeface="DFKai-SB" panose="03000509000000000000" pitchFamily="65" charset="-120"/>
              </a:rPr>
              <a:t> </a:t>
            </a:r>
          </a:p>
          <a:p>
            <a:pPr>
              <a:spcAft>
                <a:spcPts val="1200"/>
              </a:spcAft>
            </a:pPr>
            <a:endParaRPr lang="en-US" altLang="zh-CN" sz="2800" b="1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endParaRPr lang="en-US" altLang="zh-CN" sz="2800" b="1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endParaRPr lang="en-US" altLang="zh-CN" sz="2800" b="1" dirty="0">
              <a:ea typeface="DFKai-SB" panose="03000509000000000000" pitchFamily="65" charset="-120"/>
            </a:endParaRPr>
          </a:p>
          <a:p>
            <a:pPr>
              <a:spcAft>
                <a:spcPts val="18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每卷膠帶售</a:t>
            </a:r>
            <a:r>
              <a:rPr lang="en-US" altLang="zh-TW" sz="28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$</a:t>
            </a:r>
            <a:r>
              <a:rPr lang="en-US" altLang="zh-TW" sz="2800" dirty="0">
                <a:ea typeface="DFKai-SB" panose="03000509000000000000" pitchFamily="65" charset="-120"/>
              </a:rPr>
              <a:t>20</a:t>
            </a:r>
            <a:r>
              <a:rPr lang="zh-TW" altLang="en-US" sz="2800" dirty="0">
                <a:ea typeface="DFKai-SB" panose="03000509000000000000" pitchFamily="65" charset="-120"/>
              </a:rPr>
              <a:t>。</a:t>
            </a:r>
            <a:r>
              <a:rPr lang="zh-TW" altLang="en-US" sz="2800" u="sng" dirty="0">
                <a:ea typeface="DFKai-SB" panose="03000509000000000000" pitchFamily="65" charset="-120"/>
              </a:rPr>
              <a:t>淑娟</a:t>
            </a:r>
            <a:r>
              <a:rPr lang="zh-TW" altLang="en-US" sz="2800" dirty="0">
                <a:ea typeface="DFKai-SB" panose="03000509000000000000" pitchFamily="65" charset="-120"/>
              </a:rPr>
              <a:t>買了</a:t>
            </a:r>
            <a:r>
              <a:rPr lang="zh-TW" altLang="en-US" sz="2800" u="sng" dirty="0">
                <a:ea typeface="DFKai-SB" panose="03000509000000000000" pitchFamily="65" charset="-120"/>
              </a:rPr>
              <a:t>                   </a:t>
            </a:r>
            <a:r>
              <a:rPr lang="zh-TW" altLang="en-US" sz="2800" dirty="0">
                <a:ea typeface="DFKai-SB" panose="03000509000000000000" pitchFamily="65" charset="-120"/>
              </a:rPr>
              <a:t>卷膠帶。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</a:t>
            </a:r>
            <a:endParaRPr lang="en-US" altLang="zh-TW" sz="2800" dirty="0">
              <a:ea typeface="DFKai-SB" panose="03000509000000000000" pitchFamily="65" charset="-12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4DAAFA23-9B66-DC1B-5DF9-7F68D88FA9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718" y="1931583"/>
            <a:ext cx="6361789" cy="23400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1F85EA5C-94C9-8EC1-61C1-A166C3D2D6C9}"/>
              </a:ext>
            </a:extLst>
          </p:cNvPr>
          <p:cNvSpPr txBox="1"/>
          <p:nvPr/>
        </p:nvSpPr>
        <p:spPr>
          <a:xfrm>
            <a:off x="2631843" y="844423"/>
            <a:ext cx="4360470" cy="430887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買了：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5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＋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1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＋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1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=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7(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卷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)</a:t>
            </a:r>
            <a:endParaRPr lang="zh-TW" altLang="en-US" sz="28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56E64C6-3259-0CAF-DF18-DCAACDE44D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36" t="2120" r="67022" b="52720"/>
          <a:stretch/>
        </p:blipFill>
        <p:spPr>
          <a:xfrm>
            <a:off x="699693" y="5082688"/>
            <a:ext cx="1335962" cy="69912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471B23D-35C6-DC45-99C1-BDE7D4BE51E4}"/>
              </a:ext>
            </a:extLst>
          </p:cNvPr>
          <p:cNvSpPr txBox="1"/>
          <p:nvPr/>
        </p:nvSpPr>
        <p:spPr>
          <a:xfrm>
            <a:off x="2083280" y="5171996"/>
            <a:ext cx="1280379" cy="430887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= </a:t>
            </a:r>
            <a:endParaRPr lang="zh-TW" altLang="en-US" sz="28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14ECE18-3E36-11AD-7F63-AE53205360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635" t="1998" r="32623" b="52842"/>
          <a:stretch/>
        </p:blipFill>
        <p:spPr>
          <a:xfrm>
            <a:off x="3560999" y="5109165"/>
            <a:ext cx="1335962" cy="69912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1DDDB3D-860C-FE7B-0609-F851112C3C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635" t="1998" r="32623" b="52842"/>
          <a:stretch/>
        </p:blipFill>
        <p:spPr>
          <a:xfrm>
            <a:off x="2280620" y="5109165"/>
            <a:ext cx="1335962" cy="6991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7C555C3-327A-A28C-E61B-0CF90A8B99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635" t="1998" r="32623" b="52842"/>
          <a:stretch/>
        </p:blipFill>
        <p:spPr>
          <a:xfrm>
            <a:off x="6085968" y="5109165"/>
            <a:ext cx="1335962" cy="69912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C0ED88A-0A3C-FE0F-6720-F9A03D566D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635" t="1998" r="32623" b="52842"/>
          <a:stretch/>
        </p:blipFill>
        <p:spPr>
          <a:xfrm>
            <a:off x="4805589" y="5109165"/>
            <a:ext cx="1335962" cy="6991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85CAF70-6A76-F880-1F5D-29CA2B02ED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635" t="1998" r="32623" b="52842"/>
          <a:stretch/>
        </p:blipFill>
        <p:spPr>
          <a:xfrm>
            <a:off x="7342068" y="5109165"/>
            <a:ext cx="1335962" cy="69912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C647CF8-74EE-A902-17D6-DCA6BF84FE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227" t="4766" r="3842" b="56821"/>
          <a:stretch/>
        </p:blipFill>
        <p:spPr>
          <a:xfrm>
            <a:off x="1161575" y="5120108"/>
            <a:ext cx="1133475" cy="59468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5591575-E529-FAD6-6101-82C775F81D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92" t="53055" r="5512" b="1785"/>
          <a:stretch/>
        </p:blipFill>
        <p:spPr>
          <a:xfrm>
            <a:off x="2328543" y="5109165"/>
            <a:ext cx="3813008" cy="699128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B18F7B96-4CEA-469D-8159-A15D2DFD3694}"/>
              </a:ext>
            </a:extLst>
          </p:cNvPr>
          <p:cNvSpPr txBox="1"/>
          <p:nvPr/>
        </p:nvSpPr>
        <p:spPr>
          <a:xfrm>
            <a:off x="6211309" y="5202007"/>
            <a:ext cx="1280379" cy="430887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= </a:t>
            </a:r>
            <a:endParaRPr lang="zh-TW" altLang="en-US" sz="28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C550811-4DAD-5B46-C51F-38F97DF541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635" t="1998" r="32623" b="52842"/>
          <a:stretch/>
        </p:blipFill>
        <p:spPr>
          <a:xfrm>
            <a:off x="6547850" y="5140066"/>
            <a:ext cx="1335962" cy="699128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FA186460-9DAD-8CE9-3E37-D0F0852E45F0}"/>
              </a:ext>
            </a:extLst>
          </p:cNvPr>
          <p:cNvSpPr/>
          <p:nvPr/>
        </p:nvSpPr>
        <p:spPr>
          <a:xfrm>
            <a:off x="3365500" y="1987550"/>
            <a:ext cx="1865971" cy="1005468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08FAF5B-3428-EA63-B7BB-E255ED109574}"/>
              </a:ext>
            </a:extLst>
          </p:cNvPr>
          <p:cNvSpPr/>
          <p:nvPr/>
        </p:nvSpPr>
        <p:spPr>
          <a:xfrm>
            <a:off x="1124963" y="1987550"/>
            <a:ext cx="2011218" cy="1005468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5F1EF0D6-E435-70A4-1404-6DB39C13E8CD}"/>
              </a:ext>
            </a:extLst>
          </p:cNvPr>
          <p:cNvSpPr txBox="1"/>
          <p:nvPr/>
        </p:nvSpPr>
        <p:spPr>
          <a:xfrm>
            <a:off x="2000595" y="1650991"/>
            <a:ext cx="925741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5</a:t>
            </a:r>
            <a:r>
              <a:rPr lang="zh-CN" altLang="en-US" sz="24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卷</a:t>
            </a:r>
            <a:endParaRPr lang="zh-TW" altLang="en-US" sz="24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46C0D4A6-86F5-65AE-9A5D-4A6B8480B685}"/>
              </a:ext>
            </a:extLst>
          </p:cNvPr>
          <p:cNvSpPr txBox="1"/>
          <p:nvPr/>
        </p:nvSpPr>
        <p:spPr>
          <a:xfrm>
            <a:off x="4108002" y="1628821"/>
            <a:ext cx="724467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1</a:t>
            </a:r>
            <a:r>
              <a:rPr lang="zh-CN" altLang="en-US" sz="24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卷</a:t>
            </a:r>
            <a:endParaRPr lang="zh-TW" altLang="en-US" sz="24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298F5C9E-51E3-234C-B9F9-7D921AC9F544}"/>
              </a:ext>
            </a:extLst>
          </p:cNvPr>
          <p:cNvSpPr/>
          <p:nvPr/>
        </p:nvSpPr>
        <p:spPr>
          <a:xfrm>
            <a:off x="5457042" y="2070007"/>
            <a:ext cx="1739096" cy="821361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0691CFF4-638E-4970-2D03-ACE5DC7A7679}"/>
              </a:ext>
            </a:extLst>
          </p:cNvPr>
          <p:cNvSpPr/>
          <p:nvPr/>
        </p:nvSpPr>
        <p:spPr>
          <a:xfrm>
            <a:off x="1332731" y="3166821"/>
            <a:ext cx="5868169" cy="916587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09D1EEDD-C442-094D-E5A5-096664CC1972}"/>
              </a:ext>
            </a:extLst>
          </p:cNvPr>
          <p:cNvSpPr txBox="1"/>
          <p:nvPr/>
        </p:nvSpPr>
        <p:spPr>
          <a:xfrm>
            <a:off x="6103823" y="1638734"/>
            <a:ext cx="724467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1</a:t>
            </a:r>
            <a:r>
              <a:rPr lang="zh-CN" altLang="en-US" sz="24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卷</a:t>
            </a:r>
            <a:endParaRPr lang="zh-TW" altLang="en-US" sz="24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CDF345F5-EC0A-2D99-9A61-659018ABC28C}"/>
              </a:ext>
            </a:extLst>
          </p:cNvPr>
          <p:cNvSpPr txBox="1"/>
          <p:nvPr/>
        </p:nvSpPr>
        <p:spPr>
          <a:xfrm>
            <a:off x="5899859" y="4213054"/>
            <a:ext cx="848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7</a:t>
            </a:r>
            <a:endParaRPr lang="en-US" altLang="zh-CN" sz="2800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31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 build="allAtOnce"/>
      <p:bldP spid="6" grpId="0" build="allAtOnce"/>
      <p:bldP spid="16" grpId="0" build="allAtOnce"/>
      <p:bldP spid="20" grpId="0" animBg="1"/>
      <p:bldP spid="20" grpId="1" animBg="1"/>
      <p:bldP spid="21" grpId="0" animBg="1"/>
      <p:bldP spid="21" grpId="1" animBg="1"/>
      <p:bldP spid="22" grpId="0" build="allAtOnce"/>
      <p:bldP spid="23" grpId="0" build="allAtOnce"/>
      <p:bldP spid="24" grpId="0" animBg="1"/>
      <p:bldP spid="24" grpId="1" animBg="1"/>
      <p:bldP spid="25" grpId="0" animBg="1"/>
      <p:bldP spid="25" grpId="1" animBg="1"/>
      <p:bldP spid="26" grpId="0" build="allAtOnce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1963BEC7-0943-A71F-CF31-1A0CF5EEF968}"/>
              </a:ext>
            </a:extLst>
          </p:cNvPr>
          <p:cNvSpPr/>
          <p:nvPr/>
        </p:nvSpPr>
        <p:spPr>
          <a:xfrm>
            <a:off x="1159728" y="1299635"/>
            <a:ext cx="2832076" cy="430106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22514" y="1244764"/>
            <a:ext cx="77197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TW" sz="2800" b="1" dirty="0">
                <a:ea typeface="DFKai-SB" panose="03000509000000000000" pitchFamily="65" charset="-120"/>
              </a:rPr>
              <a:t>36. </a:t>
            </a:r>
            <a:r>
              <a:rPr lang="zh-TW" altLang="en-US" sz="2800" dirty="0">
                <a:ea typeface="DFKai-SB" panose="03000509000000000000" pitchFamily="65" charset="-120"/>
              </a:rPr>
              <a:t>學校在書局的西方，書局在圖中哪個位置？</a:t>
            </a:r>
            <a:endParaRPr lang="en-US" altLang="zh-CN" sz="28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en-US" altLang="zh-TW" sz="2800" b="1" dirty="0">
                <a:ea typeface="DFKai-SB" panose="03000509000000000000" pitchFamily="65" charset="-120"/>
              </a:rPr>
              <a:t>              </a:t>
            </a:r>
            <a:r>
              <a:rPr lang="en-US" altLang="zh-CN" sz="2800" dirty="0">
                <a:ea typeface="DFKai-SB" panose="03000509000000000000" pitchFamily="65" charset="-120"/>
              </a:rPr>
              <a:t>A. </a:t>
            </a:r>
            <a:r>
              <a:rPr lang="en-US" altLang="zh-TW" sz="2800" dirty="0">
                <a:ea typeface="DFKai-SB" panose="03000509000000000000" pitchFamily="65" charset="-120"/>
              </a:rPr>
              <a:t>W</a:t>
            </a:r>
            <a:endParaRPr lang="zh-TW" altLang="en-US" sz="28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  </a:t>
            </a:r>
            <a:r>
              <a:rPr lang="zh-TW" altLang="en-US" sz="2800" dirty="0">
                <a:ea typeface="DFKai-SB" panose="03000509000000000000" pitchFamily="65" charset="-120"/>
                <a:sym typeface="Wingdings 2" panose="05020102010507070707" pitchFamily="18" charset="2"/>
              </a:rPr>
              <a:t>     </a:t>
            </a:r>
            <a:r>
              <a:rPr lang="en-US" altLang="zh-CN" sz="2800" dirty="0">
                <a:ea typeface="DFKai-SB" panose="03000509000000000000" pitchFamily="65" charset="-120"/>
              </a:rPr>
              <a:t>B. </a:t>
            </a:r>
            <a:r>
              <a:rPr lang="en-US" altLang="zh-TW" sz="2800" dirty="0">
                <a:ea typeface="DFKai-SB" panose="03000509000000000000" pitchFamily="65" charset="-120"/>
              </a:rPr>
              <a:t>X</a:t>
            </a:r>
            <a:endParaRPr lang="zh-TW" altLang="en-US" sz="28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en-US" altLang="zh-CN" sz="2800" dirty="0">
                <a:ea typeface="DFKai-SB" panose="03000509000000000000" pitchFamily="65" charset="-120"/>
              </a:rPr>
              <a:t>              C. </a:t>
            </a:r>
            <a:r>
              <a:rPr lang="en-US" altLang="zh-TW" sz="2800" dirty="0">
                <a:ea typeface="DFKai-SB" panose="03000509000000000000" pitchFamily="65" charset="-120"/>
              </a:rPr>
              <a:t>Y</a:t>
            </a:r>
            <a:endParaRPr lang="zh-TW" altLang="en-US" sz="28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  </a:t>
            </a:r>
            <a:r>
              <a:rPr lang="zh-TW" altLang="en-US" sz="2800" dirty="0">
                <a:ea typeface="DFKai-SB" panose="03000509000000000000" pitchFamily="65" charset="-120"/>
                <a:sym typeface="Wingdings 2" panose="05020102010507070707" pitchFamily="18" charset="2"/>
              </a:rPr>
              <a:t>     </a:t>
            </a:r>
            <a:r>
              <a:rPr lang="en-US" altLang="zh-CN" sz="2800" dirty="0">
                <a:ea typeface="DFKai-SB" panose="03000509000000000000" pitchFamily="65" charset="-120"/>
              </a:rPr>
              <a:t>D.</a:t>
            </a:r>
            <a:r>
              <a:rPr lang="en-US" altLang="zh-TW" sz="2800" dirty="0">
                <a:ea typeface="DFKai-SB" panose="03000509000000000000" pitchFamily="65" charset="-120"/>
              </a:rPr>
              <a:t> Z</a:t>
            </a: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9BBE87EB-9DF2-6876-FDDA-0F6CAC31AE4F}"/>
              </a:ext>
            </a:extLst>
          </p:cNvPr>
          <p:cNvSpPr/>
          <p:nvPr/>
        </p:nvSpPr>
        <p:spPr>
          <a:xfrm>
            <a:off x="1276805" y="3069000"/>
            <a:ext cx="360000" cy="36000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53A6EE4F-4372-DA5C-AEFC-4864767E3C8D}"/>
              </a:ext>
            </a:extLst>
          </p:cNvPr>
          <p:cNvSpPr/>
          <p:nvPr/>
        </p:nvSpPr>
        <p:spPr>
          <a:xfrm>
            <a:off x="1267843" y="2479728"/>
            <a:ext cx="360000" cy="36000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D4C3B397-2310-DE7B-EBA8-8B2B6F00AD41}"/>
              </a:ext>
            </a:extLst>
          </p:cNvPr>
          <p:cNvSpPr/>
          <p:nvPr/>
        </p:nvSpPr>
        <p:spPr>
          <a:xfrm>
            <a:off x="1276805" y="1890456"/>
            <a:ext cx="360000" cy="36000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E9D3AD4A-AD1A-129E-3D32-85EED5C2085F}"/>
              </a:ext>
            </a:extLst>
          </p:cNvPr>
          <p:cNvSpPr/>
          <p:nvPr/>
        </p:nvSpPr>
        <p:spPr>
          <a:xfrm>
            <a:off x="1276805" y="3670917"/>
            <a:ext cx="360000" cy="36000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13D1252-1F45-16B5-CCD4-722C4ECBD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3334" y="1854855"/>
            <a:ext cx="4928966" cy="2632662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51C72A99-85DC-D263-7B42-93DA60A6C3E8}"/>
              </a:ext>
            </a:extLst>
          </p:cNvPr>
          <p:cNvSpPr/>
          <p:nvPr/>
        </p:nvSpPr>
        <p:spPr>
          <a:xfrm>
            <a:off x="3377243" y="4178098"/>
            <a:ext cx="736601" cy="430106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95A7184-77BA-3E5F-8AB6-46D6F9621323}"/>
              </a:ext>
            </a:extLst>
          </p:cNvPr>
          <p:cNvSpPr txBox="1"/>
          <p:nvPr/>
        </p:nvSpPr>
        <p:spPr>
          <a:xfrm>
            <a:off x="1159728" y="4107086"/>
            <a:ext cx="55087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A. 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學校在</a:t>
            </a: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W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的西方。</a:t>
            </a:r>
            <a:endParaRPr lang="en-US" altLang="zh-CN" sz="2800" dirty="0">
              <a:solidFill>
                <a:srgbClr val="FF00FF"/>
              </a:solidFill>
              <a:ea typeface="DFKai-SB" panose="03000509000000000000" pitchFamily="65" charset="-120"/>
            </a:endParaRPr>
          </a:p>
          <a:p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B. 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學校在</a:t>
            </a: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X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的南方。</a:t>
            </a:r>
            <a:endParaRPr lang="en-US" altLang="zh-CN" sz="2800" dirty="0">
              <a:solidFill>
                <a:srgbClr val="FF00FF"/>
              </a:solidFill>
              <a:ea typeface="DFKai-SB" panose="03000509000000000000" pitchFamily="65" charset="-120"/>
            </a:endParaRPr>
          </a:p>
          <a:p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C. 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學校在</a:t>
            </a: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Y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的東方。</a:t>
            </a:r>
            <a:endParaRPr lang="en-US" altLang="zh-CN" sz="2800" dirty="0">
              <a:solidFill>
                <a:srgbClr val="FF00FF"/>
              </a:solidFill>
              <a:ea typeface="DFKai-SB" panose="03000509000000000000" pitchFamily="65" charset="-120"/>
            </a:endParaRPr>
          </a:p>
          <a:p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D. 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學校在</a:t>
            </a: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Z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的北方。</a:t>
            </a:r>
            <a:endParaRPr lang="en-US" altLang="zh-CN" sz="2800" dirty="0">
              <a:solidFill>
                <a:srgbClr val="FF00FF"/>
              </a:solidFill>
              <a:ea typeface="DFKai-SB" panose="03000509000000000000" pitchFamily="65" charset="-120"/>
            </a:endParaRPr>
          </a:p>
          <a:p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所以書局在圖中</a:t>
            </a: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W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的位置。</a:t>
            </a:r>
            <a:endParaRPr lang="en-US" altLang="zh-CN" sz="28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405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8" grpId="0" animBg="1"/>
      <p:bldP spid="8" grpId="1" animBg="1"/>
      <p:bldP spid="24" grpId="0" uiExpan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矩形 50">
            <a:extLst>
              <a:ext uri="{FF2B5EF4-FFF2-40B4-BE49-F238E27FC236}">
                <a16:creationId xmlns:a16="http://schemas.microsoft.com/office/drawing/2014/main" id="{648FC94A-80C0-19EE-8025-92C1463F9A14}"/>
              </a:ext>
            </a:extLst>
          </p:cNvPr>
          <p:cNvSpPr/>
          <p:nvPr/>
        </p:nvSpPr>
        <p:spPr>
          <a:xfrm>
            <a:off x="4496996" y="4944174"/>
            <a:ext cx="602775" cy="441641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00211" y="876774"/>
            <a:ext cx="845421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ea typeface="DFKai-SB" panose="03000509000000000000" pitchFamily="65" charset="-120"/>
              </a:rPr>
              <a:t>38</a:t>
            </a:r>
            <a:r>
              <a:rPr lang="en-US" altLang="zh-CN" sz="2400" b="1" dirty="0">
                <a:ea typeface="DFKai-SB" panose="03000509000000000000" pitchFamily="65" charset="-120"/>
              </a:rPr>
              <a:t>.</a:t>
            </a:r>
            <a:r>
              <a:rPr lang="zh-TW" altLang="en-US" sz="2400" dirty="0">
                <a:ea typeface="DFKai-SB" panose="03000509000000000000" pitchFamily="65" charset="-120"/>
              </a:rPr>
              <a:t>下圖顯示五名學生撿到膠瓶的數量。</a:t>
            </a:r>
            <a:endParaRPr lang="en-US" altLang="zh-CN" sz="2400" dirty="0">
              <a:ea typeface="DFKai-SB" panose="03000509000000000000" pitchFamily="65" charset="-120"/>
            </a:endParaRPr>
          </a:p>
          <a:p>
            <a:r>
              <a:rPr lang="zh-TW" altLang="en-US" sz="2400" dirty="0">
                <a:ea typeface="DFKai-SB" panose="03000509000000000000" pitchFamily="65" charset="-120"/>
              </a:rPr>
              <a:t>                                     </a:t>
            </a:r>
            <a:r>
              <a:rPr lang="zh-TW" altLang="en-US" sz="2400" u="sng" dirty="0">
                <a:ea typeface="DFKai-SB" panose="03000509000000000000" pitchFamily="65" charset="-120"/>
              </a:rPr>
              <a:t> 五名學生撿到膠瓶的數量</a:t>
            </a:r>
            <a:endParaRPr lang="en-US" altLang="zh-TW" sz="2400" b="1" u="sng" dirty="0">
              <a:ea typeface="DFKai-SB" panose="03000509000000000000" pitchFamily="65" charset="-120"/>
            </a:endParaRPr>
          </a:p>
          <a:p>
            <a:r>
              <a:rPr lang="en-US" altLang="zh-TW" sz="2400" b="1" dirty="0">
                <a:ea typeface="DFKai-SB" panose="03000509000000000000" pitchFamily="65" charset="-120"/>
              </a:rPr>
              <a:t>                                                                         </a:t>
            </a:r>
            <a:r>
              <a:rPr lang="zh-TW" altLang="en-US" sz="2000" dirty="0">
                <a:ea typeface="DFKai-SB" panose="03000509000000000000" pitchFamily="65" charset="-120"/>
              </a:rPr>
              <a:t>每個圖案代表</a:t>
            </a:r>
            <a:r>
              <a:rPr lang="en-US" altLang="zh-TW" sz="2000" dirty="0">
                <a:ea typeface="DFKai-SB" panose="03000509000000000000" pitchFamily="65" charset="-120"/>
              </a:rPr>
              <a:t>1</a:t>
            </a:r>
            <a:r>
              <a:rPr lang="zh-TW" altLang="en-US" sz="2000" dirty="0">
                <a:ea typeface="DFKai-SB" panose="03000509000000000000" pitchFamily="65" charset="-120"/>
              </a:rPr>
              <a:t>個</a:t>
            </a:r>
            <a:endParaRPr lang="en-US" altLang="zh-TW" sz="2400" dirty="0">
              <a:ea typeface="DFKai-SB" panose="03000509000000000000" pitchFamily="65" charset="-120"/>
            </a:endParaRPr>
          </a:p>
          <a:p>
            <a:endParaRPr lang="en-US" altLang="zh-TW" sz="2400" b="1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zh-TW" altLang="en-US" sz="2400" dirty="0">
                <a:ea typeface="DFKai-SB" panose="03000509000000000000" pitchFamily="65" charset="-120"/>
              </a:rPr>
              <a:t>        </a:t>
            </a:r>
            <a:endParaRPr lang="en-US" altLang="zh-TW" sz="24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en-US" altLang="zh-TW" sz="2400" dirty="0">
                <a:ea typeface="DFKai-SB" panose="03000509000000000000" pitchFamily="65" charset="-120"/>
              </a:rPr>
              <a:t>        </a:t>
            </a:r>
          </a:p>
          <a:p>
            <a:pPr>
              <a:spcAft>
                <a:spcPts val="1200"/>
              </a:spcAft>
            </a:pPr>
            <a:endParaRPr lang="en-US" altLang="zh-TW" sz="24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endParaRPr lang="en-US" altLang="zh-CN" sz="2400" b="1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zh-TW" altLang="en-US" sz="2400" dirty="0">
                <a:ea typeface="DFKai-SB" panose="03000509000000000000" pitchFamily="65" charset="-120"/>
              </a:rPr>
              <a:t>                        </a:t>
            </a:r>
            <a:r>
              <a:rPr lang="zh-TW" altLang="en-US" sz="2400" u="sng" dirty="0">
                <a:ea typeface="DFKai-SB" panose="03000509000000000000" pitchFamily="65" charset="-120"/>
              </a:rPr>
              <a:t>欣薇</a:t>
            </a:r>
            <a:r>
              <a:rPr lang="zh-TW" altLang="en-US" sz="2400" dirty="0">
                <a:ea typeface="DFKai-SB" panose="03000509000000000000" pitchFamily="65" charset="-120"/>
              </a:rPr>
              <a:t>         </a:t>
            </a:r>
            <a:r>
              <a:rPr lang="zh-TW" altLang="en-US" sz="2400" u="sng" dirty="0">
                <a:ea typeface="DFKai-SB" panose="03000509000000000000" pitchFamily="65" charset="-120"/>
              </a:rPr>
              <a:t>紫華</a:t>
            </a:r>
            <a:r>
              <a:rPr lang="zh-TW" altLang="en-US" sz="2400" dirty="0">
                <a:ea typeface="DFKai-SB" panose="03000509000000000000" pitchFamily="65" charset="-120"/>
              </a:rPr>
              <a:t>         </a:t>
            </a:r>
            <a:r>
              <a:rPr lang="zh-TW" altLang="en-US" sz="2400" u="sng" dirty="0">
                <a:ea typeface="DFKai-SB" panose="03000509000000000000" pitchFamily="65" charset="-120"/>
              </a:rPr>
              <a:t>偉青</a:t>
            </a:r>
            <a:r>
              <a:rPr lang="zh-TW" altLang="en-US" sz="2400" dirty="0">
                <a:ea typeface="DFKai-SB" panose="03000509000000000000" pitchFamily="65" charset="-120"/>
              </a:rPr>
              <a:t>      </a:t>
            </a:r>
            <a:r>
              <a:rPr lang="zh-TW" altLang="en-US" sz="2400" u="sng" dirty="0">
                <a:ea typeface="DFKai-SB" panose="03000509000000000000" pitchFamily="65" charset="-120"/>
              </a:rPr>
              <a:t>海松</a:t>
            </a:r>
            <a:r>
              <a:rPr lang="zh-TW" altLang="en-US" sz="2400" dirty="0">
                <a:ea typeface="DFKai-SB" panose="03000509000000000000" pitchFamily="65" charset="-120"/>
              </a:rPr>
              <a:t>       </a:t>
            </a:r>
            <a:r>
              <a:rPr lang="zh-TW" altLang="en-US" sz="2400" u="sng" dirty="0">
                <a:ea typeface="DFKai-SB" panose="03000509000000000000" pitchFamily="65" charset="-120"/>
              </a:rPr>
              <a:t>卓銘</a:t>
            </a:r>
            <a:r>
              <a:rPr lang="en-US" altLang="zh-CN" sz="2400" b="1" dirty="0">
                <a:ea typeface="DFKai-SB" panose="03000509000000000000" pitchFamily="65" charset="-120"/>
              </a:rPr>
              <a:t>    </a:t>
            </a:r>
          </a:p>
          <a:p>
            <a:pPr>
              <a:spcAft>
                <a:spcPts val="1200"/>
              </a:spcAft>
            </a:pPr>
            <a:r>
              <a:rPr lang="en-US" altLang="zh-CN" sz="2400" b="1" dirty="0">
                <a:ea typeface="DFKai-SB" panose="03000509000000000000" pitchFamily="65" charset="-120"/>
              </a:rPr>
              <a:t>          </a:t>
            </a:r>
            <a:r>
              <a:rPr lang="zh-TW" altLang="en-US" sz="2400" dirty="0">
                <a:ea typeface="DFKai-SB" panose="03000509000000000000" pitchFamily="65" charset="-120"/>
              </a:rPr>
              <a:t> </a:t>
            </a:r>
            <a:r>
              <a:rPr lang="en-US" altLang="zh-TW" sz="2400" dirty="0">
                <a:ea typeface="DFKai-SB" panose="03000509000000000000" pitchFamily="65" charset="-120"/>
              </a:rPr>
              <a:t>(a) </a:t>
            </a:r>
            <a:r>
              <a:rPr lang="en-US" altLang="zh-TW" sz="2400" u="sng" dirty="0">
                <a:ea typeface="DFKai-SB" panose="03000509000000000000" pitchFamily="65" charset="-120"/>
              </a:rPr>
              <a:t>                  </a:t>
            </a:r>
            <a:r>
              <a:rPr lang="zh-TW" altLang="en-US" sz="2400" dirty="0">
                <a:ea typeface="DFKai-SB" panose="03000509000000000000" pitchFamily="65" charset="-120"/>
              </a:rPr>
              <a:t>撿到的膠瓶最少，只有</a:t>
            </a:r>
            <a:r>
              <a:rPr lang="zh-TW" altLang="en-US" sz="2400" u="sng" dirty="0">
                <a:ea typeface="DFKai-SB" panose="03000509000000000000" pitchFamily="65" charset="-120"/>
              </a:rPr>
              <a:t>               </a:t>
            </a:r>
            <a:r>
              <a:rPr lang="zh-TW" altLang="en-US" sz="2400" dirty="0">
                <a:ea typeface="DFKai-SB" panose="03000509000000000000" pitchFamily="65" charset="-120"/>
              </a:rPr>
              <a:t>個。 </a:t>
            </a:r>
            <a:endParaRPr lang="en-US" altLang="zh-CN" sz="2400" dirty="0">
              <a:ea typeface="DFKai-SB" panose="03000509000000000000" pitchFamily="65" charset="-120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C727FEA2-CA3E-E3BC-525B-4F7338E7CF7A}"/>
              </a:ext>
            </a:extLst>
          </p:cNvPr>
          <p:cNvGrpSpPr>
            <a:grpSpLocks noChangeAspect="1"/>
          </p:cNvGrpSpPr>
          <p:nvPr/>
        </p:nvGrpSpPr>
        <p:grpSpPr>
          <a:xfrm>
            <a:off x="2376950" y="2200479"/>
            <a:ext cx="286814" cy="2160000"/>
            <a:chOff x="2633391" y="2074055"/>
            <a:chExt cx="369525" cy="2782925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F439DB23-C3D3-96D8-1C0F-7CB5F6727C12}"/>
                </a:ext>
              </a:extLst>
            </p:cNvPr>
            <p:cNvSpPr/>
            <p:nvPr/>
          </p:nvSpPr>
          <p:spPr>
            <a:xfrm>
              <a:off x="2640704" y="2476055"/>
              <a:ext cx="36000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D3374E6F-9A06-A5C0-8F79-663DC79A795B}"/>
                </a:ext>
              </a:extLst>
            </p:cNvPr>
            <p:cNvSpPr/>
            <p:nvPr/>
          </p:nvSpPr>
          <p:spPr>
            <a:xfrm>
              <a:off x="2634104" y="2878055"/>
              <a:ext cx="36000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6F0D2126-E6B4-A317-03B3-532024073D00}"/>
                </a:ext>
              </a:extLst>
            </p:cNvPr>
            <p:cNvSpPr/>
            <p:nvPr/>
          </p:nvSpPr>
          <p:spPr>
            <a:xfrm>
              <a:off x="2640639" y="3280055"/>
              <a:ext cx="36000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D7E00369-C22E-563D-6887-F55AE1D9937D}"/>
                </a:ext>
              </a:extLst>
            </p:cNvPr>
            <p:cNvSpPr/>
            <p:nvPr/>
          </p:nvSpPr>
          <p:spPr>
            <a:xfrm>
              <a:off x="2634104" y="2074055"/>
              <a:ext cx="36000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367F77A6-390E-1406-5574-0FE9A6B5953C}"/>
                </a:ext>
              </a:extLst>
            </p:cNvPr>
            <p:cNvSpPr/>
            <p:nvPr/>
          </p:nvSpPr>
          <p:spPr>
            <a:xfrm>
              <a:off x="2633391" y="3686118"/>
              <a:ext cx="36000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820C9C44-7427-1EEC-101A-CC9EF4A344E9}"/>
                </a:ext>
              </a:extLst>
            </p:cNvPr>
            <p:cNvSpPr/>
            <p:nvPr/>
          </p:nvSpPr>
          <p:spPr>
            <a:xfrm>
              <a:off x="2642916" y="4096498"/>
              <a:ext cx="36000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B3C82E6C-33D1-0DF2-F44A-E0658A380C5A}"/>
                </a:ext>
              </a:extLst>
            </p:cNvPr>
            <p:cNvSpPr/>
            <p:nvPr/>
          </p:nvSpPr>
          <p:spPr>
            <a:xfrm>
              <a:off x="2639455" y="4496980"/>
              <a:ext cx="36000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5FA533ED-A107-D717-06F0-489C164935CC}"/>
              </a:ext>
            </a:extLst>
          </p:cNvPr>
          <p:cNvGrpSpPr>
            <a:grpSpLocks noChangeAspect="1"/>
          </p:cNvGrpSpPr>
          <p:nvPr/>
        </p:nvGrpSpPr>
        <p:grpSpPr>
          <a:xfrm>
            <a:off x="3636855" y="3119144"/>
            <a:ext cx="286814" cy="1223949"/>
            <a:chOff x="2633391" y="3280055"/>
            <a:chExt cx="369525" cy="1576925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7CB51F87-BBF3-6C0C-E9C1-7A6E7F8D6E3F}"/>
                </a:ext>
              </a:extLst>
            </p:cNvPr>
            <p:cNvSpPr/>
            <p:nvPr/>
          </p:nvSpPr>
          <p:spPr>
            <a:xfrm>
              <a:off x="2640639" y="3280055"/>
              <a:ext cx="36000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F6449A15-E8A1-1999-B4E5-5B88B1A8874B}"/>
                </a:ext>
              </a:extLst>
            </p:cNvPr>
            <p:cNvSpPr/>
            <p:nvPr/>
          </p:nvSpPr>
          <p:spPr>
            <a:xfrm>
              <a:off x="2633391" y="3686118"/>
              <a:ext cx="36000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489EFDA3-9A83-251C-05A5-09EA100450C1}"/>
                </a:ext>
              </a:extLst>
            </p:cNvPr>
            <p:cNvSpPr/>
            <p:nvPr/>
          </p:nvSpPr>
          <p:spPr>
            <a:xfrm>
              <a:off x="2642916" y="4096498"/>
              <a:ext cx="36000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E2072725-BDCE-E41B-29E7-4E3EE62CDEBB}"/>
                </a:ext>
              </a:extLst>
            </p:cNvPr>
            <p:cNvSpPr/>
            <p:nvPr/>
          </p:nvSpPr>
          <p:spPr>
            <a:xfrm>
              <a:off x="2639455" y="4496980"/>
              <a:ext cx="36000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CCD620F0-4BC7-8A9C-E1AC-0FFDF9D4C752}"/>
              </a:ext>
            </a:extLst>
          </p:cNvPr>
          <p:cNvGrpSpPr>
            <a:grpSpLocks noChangeAspect="1"/>
          </p:cNvGrpSpPr>
          <p:nvPr/>
        </p:nvGrpSpPr>
        <p:grpSpPr>
          <a:xfrm>
            <a:off x="4859091" y="3731119"/>
            <a:ext cx="282107" cy="590257"/>
            <a:chOff x="2639455" y="4096498"/>
            <a:chExt cx="363461" cy="760482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77128FB5-C075-3B6E-9340-DED1E9C1E2EF}"/>
                </a:ext>
              </a:extLst>
            </p:cNvPr>
            <p:cNvSpPr/>
            <p:nvPr/>
          </p:nvSpPr>
          <p:spPr>
            <a:xfrm>
              <a:off x="2642916" y="4096498"/>
              <a:ext cx="36000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04F7C0B8-6747-9F8C-67A4-71CDBBD7B442}"/>
                </a:ext>
              </a:extLst>
            </p:cNvPr>
            <p:cNvSpPr/>
            <p:nvPr/>
          </p:nvSpPr>
          <p:spPr>
            <a:xfrm>
              <a:off x="2639455" y="4496980"/>
              <a:ext cx="36000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419C9DB4-4FB8-947A-DC47-C3AC93FE7A57}"/>
              </a:ext>
            </a:extLst>
          </p:cNvPr>
          <p:cNvGrpSpPr>
            <a:grpSpLocks noChangeAspect="1"/>
          </p:cNvGrpSpPr>
          <p:nvPr/>
        </p:nvGrpSpPr>
        <p:grpSpPr>
          <a:xfrm>
            <a:off x="5839575" y="3119144"/>
            <a:ext cx="286814" cy="1223949"/>
            <a:chOff x="2633391" y="3280055"/>
            <a:chExt cx="369525" cy="1576925"/>
          </a:xfrm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62E692E4-81D5-1227-D57C-D15627789A89}"/>
                </a:ext>
              </a:extLst>
            </p:cNvPr>
            <p:cNvSpPr/>
            <p:nvPr/>
          </p:nvSpPr>
          <p:spPr>
            <a:xfrm>
              <a:off x="2640639" y="3280055"/>
              <a:ext cx="36000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6A651541-561E-39F3-856E-E574C93D4A1F}"/>
                </a:ext>
              </a:extLst>
            </p:cNvPr>
            <p:cNvSpPr/>
            <p:nvPr/>
          </p:nvSpPr>
          <p:spPr>
            <a:xfrm>
              <a:off x="2633391" y="3686118"/>
              <a:ext cx="36000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FC9C2E88-2490-24E7-6E5F-119E8C2B9A8B}"/>
                </a:ext>
              </a:extLst>
            </p:cNvPr>
            <p:cNvSpPr/>
            <p:nvPr/>
          </p:nvSpPr>
          <p:spPr>
            <a:xfrm>
              <a:off x="2642916" y="4096498"/>
              <a:ext cx="36000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93DA9A1E-74C9-1C63-DCBA-E9363694E0DD}"/>
                </a:ext>
              </a:extLst>
            </p:cNvPr>
            <p:cNvSpPr/>
            <p:nvPr/>
          </p:nvSpPr>
          <p:spPr>
            <a:xfrm>
              <a:off x="2639455" y="4496980"/>
              <a:ext cx="36000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A3B556B7-06D4-1395-7FCB-7906E695DBE7}"/>
              </a:ext>
            </a:extLst>
          </p:cNvPr>
          <p:cNvGrpSpPr>
            <a:grpSpLocks noChangeAspect="1"/>
          </p:cNvGrpSpPr>
          <p:nvPr/>
        </p:nvGrpSpPr>
        <p:grpSpPr>
          <a:xfrm>
            <a:off x="6909513" y="2824513"/>
            <a:ext cx="286814" cy="1535966"/>
            <a:chOff x="2633391" y="2878055"/>
            <a:chExt cx="369525" cy="1978925"/>
          </a:xfrm>
        </p:grpSpPr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37649DEF-50DC-DF60-85E9-ACCE71CFB46E}"/>
                </a:ext>
              </a:extLst>
            </p:cNvPr>
            <p:cNvSpPr/>
            <p:nvPr/>
          </p:nvSpPr>
          <p:spPr>
            <a:xfrm>
              <a:off x="2634104" y="2878055"/>
              <a:ext cx="36000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A29FBAEA-8A95-0EFA-25C8-D8910F2EC725}"/>
                </a:ext>
              </a:extLst>
            </p:cNvPr>
            <p:cNvSpPr/>
            <p:nvPr/>
          </p:nvSpPr>
          <p:spPr>
            <a:xfrm>
              <a:off x="2640639" y="3280055"/>
              <a:ext cx="36000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89B0E6B2-2A5F-E1CA-9E73-08DDBD887D0C}"/>
                </a:ext>
              </a:extLst>
            </p:cNvPr>
            <p:cNvSpPr/>
            <p:nvPr/>
          </p:nvSpPr>
          <p:spPr>
            <a:xfrm>
              <a:off x="2633391" y="3686118"/>
              <a:ext cx="36000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3639D1B5-7D0E-69BC-E0A9-F4518B9D01FB}"/>
                </a:ext>
              </a:extLst>
            </p:cNvPr>
            <p:cNvSpPr/>
            <p:nvPr/>
          </p:nvSpPr>
          <p:spPr>
            <a:xfrm>
              <a:off x="2642916" y="4096498"/>
              <a:ext cx="36000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13044F52-FF0F-A15F-8628-582491696560}"/>
                </a:ext>
              </a:extLst>
            </p:cNvPr>
            <p:cNvSpPr/>
            <p:nvPr/>
          </p:nvSpPr>
          <p:spPr>
            <a:xfrm>
              <a:off x="2639455" y="4496980"/>
              <a:ext cx="36000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93959E79-CDDA-18D3-C914-8B01A539DBA1}"/>
              </a:ext>
            </a:extLst>
          </p:cNvPr>
          <p:cNvCxnSpPr>
            <a:cxnSpLocks/>
          </p:cNvCxnSpPr>
          <p:nvPr/>
        </p:nvCxnSpPr>
        <p:spPr>
          <a:xfrm>
            <a:off x="2032000" y="4406900"/>
            <a:ext cx="54889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6EA18790-692A-7BAC-A930-E0EC55A651C3}"/>
              </a:ext>
            </a:extLst>
          </p:cNvPr>
          <p:cNvSpPr txBox="1"/>
          <p:nvPr/>
        </p:nvSpPr>
        <p:spPr>
          <a:xfrm>
            <a:off x="1903026" y="4869235"/>
            <a:ext cx="1242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u="sng" dirty="0">
                <a:solidFill>
                  <a:srgbClr val="FF0000"/>
                </a:solidFill>
                <a:ea typeface="DFKai-SB" panose="03000509000000000000" pitchFamily="65" charset="-120"/>
              </a:rPr>
              <a:t>偉青</a:t>
            </a:r>
            <a:endParaRPr lang="en-US" altLang="zh-CN" sz="2400" u="sng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BC754241-957B-0C01-337E-4C9F5920ACBE}"/>
              </a:ext>
            </a:extLst>
          </p:cNvPr>
          <p:cNvSpPr txBox="1"/>
          <p:nvPr/>
        </p:nvSpPr>
        <p:spPr>
          <a:xfrm>
            <a:off x="6384141" y="4924150"/>
            <a:ext cx="848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  <a:ea typeface="DFKai-SB" panose="03000509000000000000" pitchFamily="65" charset="-120"/>
              </a:rPr>
              <a:t>2</a:t>
            </a:r>
            <a:endParaRPr lang="en-US" altLang="zh-CN" sz="2400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0A5B9455-8BFD-E1E1-6B19-AC7552268BE9}"/>
              </a:ext>
            </a:extLst>
          </p:cNvPr>
          <p:cNvSpPr txBox="1"/>
          <p:nvPr/>
        </p:nvSpPr>
        <p:spPr>
          <a:xfrm>
            <a:off x="2454677" y="1836715"/>
            <a:ext cx="551146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7</a:t>
            </a:r>
            <a:endParaRPr lang="zh-TW" altLang="en-US" sz="24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2F98FE38-1A23-7DFB-85A0-58F6135F49DF}"/>
              </a:ext>
            </a:extLst>
          </p:cNvPr>
          <p:cNvSpPr txBox="1"/>
          <p:nvPr/>
        </p:nvSpPr>
        <p:spPr>
          <a:xfrm>
            <a:off x="3711779" y="2719511"/>
            <a:ext cx="724467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4</a:t>
            </a:r>
            <a:endParaRPr lang="zh-TW" altLang="en-US" sz="24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06D6C5C2-6016-1CCA-FA9B-7AC49023B76E}"/>
              </a:ext>
            </a:extLst>
          </p:cNvPr>
          <p:cNvSpPr txBox="1"/>
          <p:nvPr/>
        </p:nvSpPr>
        <p:spPr>
          <a:xfrm>
            <a:off x="4949447" y="3361816"/>
            <a:ext cx="724467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2</a:t>
            </a:r>
            <a:endParaRPr lang="zh-TW" altLang="en-US" sz="24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F3A3F7F6-5FBF-AA52-4037-9EFBA892F456}"/>
              </a:ext>
            </a:extLst>
          </p:cNvPr>
          <p:cNvSpPr txBox="1"/>
          <p:nvPr/>
        </p:nvSpPr>
        <p:spPr>
          <a:xfrm>
            <a:off x="5874736" y="2743453"/>
            <a:ext cx="724467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4</a:t>
            </a:r>
            <a:endParaRPr lang="zh-TW" altLang="en-US" sz="24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00D6DD6B-CBD8-E28F-7370-978505AFED67}"/>
              </a:ext>
            </a:extLst>
          </p:cNvPr>
          <p:cNvSpPr txBox="1"/>
          <p:nvPr/>
        </p:nvSpPr>
        <p:spPr>
          <a:xfrm>
            <a:off x="6961084" y="2437305"/>
            <a:ext cx="724467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5</a:t>
            </a:r>
            <a:endParaRPr lang="zh-TW" altLang="en-US" sz="24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50" name="矩形: 圆角 49">
            <a:extLst>
              <a:ext uri="{FF2B5EF4-FFF2-40B4-BE49-F238E27FC236}">
                <a16:creationId xmlns:a16="http://schemas.microsoft.com/office/drawing/2014/main" id="{51E26DA3-1BE2-6E67-1124-633A48DF8B1E}"/>
              </a:ext>
            </a:extLst>
          </p:cNvPr>
          <p:cNvSpPr/>
          <p:nvPr/>
        </p:nvSpPr>
        <p:spPr>
          <a:xfrm>
            <a:off x="4666728" y="3361816"/>
            <a:ext cx="663567" cy="1501493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206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43" grpId="0"/>
      <p:bldP spid="44" grpId="0"/>
      <p:bldP spid="45" grpId="0" build="allAtOnce"/>
      <p:bldP spid="46" grpId="0" build="allAtOnce"/>
      <p:bldP spid="47" grpId="0" build="allAtOnce"/>
      <p:bldP spid="48" grpId="0" build="allAtOnce"/>
      <p:bldP spid="49" grpId="0" build="allAtOnce"/>
      <p:bldP spid="50" grpId="0" animBg="1"/>
      <p:bldP spid="5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B32D83B1-A7EE-D7E0-6739-803487574639}"/>
              </a:ext>
            </a:extLst>
          </p:cNvPr>
          <p:cNvSpPr/>
          <p:nvPr/>
        </p:nvSpPr>
        <p:spPr>
          <a:xfrm>
            <a:off x="4096532" y="5008727"/>
            <a:ext cx="663567" cy="433542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FFB98D9-DD34-4584-43E5-22A90C9B25D9}"/>
              </a:ext>
            </a:extLst>
          </p:cNvPr>
          <p:cNvSpPr/>
          <p:nvPr/>
        </p:nvSpPr>
        <p:spPr>
          <a:xfrm>
            <a:off x="1653891" y="4993918"/>
            <a:ext cx="665447" cy="43795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00211" y="876774"/>
            <a:ext cx="845421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ea typeface="DFKai-SB" panose="03000509000000000000" pitchFamily="65" charset="-120"/>
              </a:rPr>
              <a:t>38</a:t>
            </a:r>
            <a:r>
              <a:rPr lang="en-US" altLang="zh-CN" sz="2400" b="1" dirty="0">
                <a:ea typeface="DFKai-SB" panose="03000509000000000000" pitchFamily="65" charset="-120"/>
              </a:rPr>
              <a:t>.</a:t>
            </a:r>
            <a:r>
              <a:rPr lang="zh-TW" altLang="en-US" sz="2400" dirty="0">
                <a:ea typeface="DFKai-SB" panose="03000509000000000000" pitchFamily="65" charset="-120"/>
              </a:rPr>
              <a:t>下圖顯示五名學生撿到膠瓶的數量。</a:t>
            </a:r>
            <a:endParaRPr lang="en-US" altLang="zh-CN" sz="2400" dirty="0">
              <a:ea typeface="DFKai-SB" panose="03000509000000000000" pitchFamily="65" charset="-120"/>
            </a:endParaRPr>
          </a:p>
          <a:p>
            <a:r>
              <a:rPr lang="zh-TW" altLang="en-US" sz="2400" dirty="0">
                <a:ea typeface="DFKai-SB" panose="03000509000000000000" pitchFamily="65" charset="-120"/>
              </a:rPr>
              <a:t>                                      </a:t>
            </a:r>
            <a:r>
              <a:rPr lang="zh-TW" altLang="en-US" sz="2400" u="sng" dirty="0">
                <a:ea typeface="DFKai-SB" panose="03000509000000000000" pitchFamily="65" charset="-120"/>
              </a:rPr>
              <a:t>五名學生撿到膠瓶的數量</a:t>
            </a:r>
            <a:endParaRPr lang="en-US" altLang="zh-TW" sz="2400" b="1" u="sng" dirty="0">
              <a:ea typeface="DFKai-SB" panose="03000509000000000000" pitchFamily="65" charset="-120"/>
            </a:endParaRPr>
          </a:p>
          <a:p>
            <a:r>
              <a:rPr lang="en-US" altLang="zh-TW" sz="2400" b="1" dirty="0">
                <a:ea typeface="DFKai-SB" panose="03000509000000000000" pitchFamily="65" charset="-120"/>
              </a:rPr>
              <a:t>                                                                         </a:t>
            </a:r>
            <a:r>
              <a:rPr lang="zh-TW" altLang="en-US" sz="2000" dirty="0">
                <a:ea typeface="DFKai-SB" panose="03000509000000000000" pitchFamily="65" charset="-120"/>
              </a:rPr>
              <a:t>每個圖案代表</a:t>
            </a:r>
            <a:r>
              <a:rPr lang="en-US" altLang="zh-TW" sz="2000" dirty="0">
                <a:ea typeface="DFKai-SB" panose="03000509000000000000" pitchFamily="65" charset="-120"/>
              </a:rPr>
              <a:t>1</a:t>
            </a:r>
            <a:r>
              <a:rPr lang="zh-TW" altLang="en-US" sz="2000" dirty="0">
                <a:ea typeface="DFKai-SB" panose="03000509000000000000" pitchFamily="65" charset="-120"/>
              </a:rPr>
              <a:t>個</a:t>
            </a:r>
            <a:endParaRPr lang="en-US" altLang="zh-TW" sz="2400" dirty="0">
              <a:ea typeface="DFKai-SB" panose="03000509000000000000" pitchFamily="65" charset="-120"/>
            </a:endParaRPr>
          </a:p>
          <a:p>
            <a:endParaRPr lang="en-US" altLang="zh-TW" sz="2400" b="1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zh-TW" altLang="en-US" sz="2400" dirty="0">
                <a:ea typeface="DFKai-SB" panose="03000509000000000000" pitchFamily="65" charset="-120"/>
              </a:rPr>
              <a:t>        </a:t>
            </a:r>
            <a:endParaRPr lang="en-US" altLang="zh-TW" sz="24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en-US" altLang="zh-TW" sz="2400" dirty="0">
                <a:ea typeface="DFKai-SB" panose="03000509000000000000" pitchFamily="65" charset="-120"/>
              </a:rPr>
              <a:t>        </a:t>
            </a:r>
          </a:p>
          <a:p>
            <a:pPr>
              <a:spcAft>
                <a:spcPts val="1200"/>
              </a:spcAft>
            </a:pPr>
            <a:endParaRPr lang="en-US" altLang="zh-TW" sz="24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endParaRPr lang="en-US" altLang="zh-CN" sz="2400" b="1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zh-TW" altLang="en-US" sz="2400" dirty="0">
                <a:ea typeface="DFKai-SB" panose="03000509000000000000" pitchFamily="65" charset="-120"/>
              </a:rPr>
              <a:t>                        </a:t>
            </a:r>
            <a:r>
              <a:rPr lang="zh-TW" altLang="en-US" sz="2400" u="sng" dirty="0">
                <a:ea typeface="DFKai-SB" panose="03000509000000000000" pitchFamily="65" charset="-120"/>
              </a:rPr>
              <a:t>欣薇</a:t>
            </a:r>
            <a:r>
              <a:rPr lang="zh-TW" altLang="en-US" sz="2400" dirty="0">
                <a:ea typeface="DFKai-SB" panose="03000509000000000000" pitchFamily="65" charset="-120"/>
              </a:rPr>
              <a:t>         </a:t>
            </a:r>
            <a:r>
              <a:rPr lang="zh-TW" altLang="en-US" sz="2400" u="sng" dirty="0">
                <a:ea typeface="DFKai-SB" panose="03000509000000000000" pitchFamily="65" charset="-120"/>
              </a:rPr>
              <a:t>紫華</a:t>
            </a:r>
            <a:r>
              <a:rPr lang="zh-TW" altLang="en-US" sz="2400" dirty="0">
                <a:ea typeface="DFKai-SB" panose="03000509000000000000" pitchFamily="65" charset="-120"/>
              </a:rPr>
              <a:t>         </a:t>
            </a:r>
            <a:r>
              <a:rPr lang="zh-TW" altLang="en-US" sz="2400" u="sng" dirty="0">
                <a:ea typeface="DFKai-SB" panose="03000509000000000000" pitchFamily="65" charset="-120"/>
              </a:rPr>
              <a:t>偉青</a:t>
            </a:r>
            <a:r>
              <a:rPr lang="zh-TW" altLang="en-US" sz="2400" dirty="0">
                <a:ea typeface="DFKai-SB" panose="03000509000000000000" pitchFamily="65" charset="-120"/>
              </a:rPr>
              <a:t>      </a:t>
            </a:r>
            <a:r>
              <a:rPr lang="zh-TW" altLang="en-US" sz="2400" u="sng" dirty="0">
                <a:ea typeface="DFKai-SB" panose="03000509000000000000" pitchFamily="65" charset="-120"/>
              </a:rPr>
              <a:t>海松</a:t>
            </a:r>
            <a:r>
              <a:rPr lang="zh-TW" altLang="en-US" sz="2400" dirty="0">
                <a:ea typeface="DFKai-SB" panose="03000509000000000000" pitchFamily="65" charset="-120"/>
              </a:rPr>
              <a:t>       </a:t>
            </a:r>
            <a:r>
              <a:rPr lang="zh-TW" altLang="en-US" sz="2400" u="sng" dirty="0">
                <a:ea typeface="DFKai-SB" panose="03000509000000000000" pitchFamily="65" charset="-120"/>
              </a:rPr>
              <a:t>卓銘</a:t>
            </a:r>
            <a:r>
              <a:rPr lang="en-US" altLang="zh-CN" sz="2400" b="1" dirty="0">
                <a:ea typeface="DFKai-SB" panose="03000509000000000000" pitchFamily="65" charset="-120"/>
              </a:rPr>
              <a:t>    </a:t>
            </a:r>
          </a:p>
          <a:p>
            <a:pPr>
              <a:spcAft>
                <a:spcPts val="1200"/>
              </a:spcAft>
            </a:pPr>
            <a:r>
              <a:rPr lang="en-US" altLang="zh-CN" sz="2400" b="1" dirty="0">
                <a:ea typeface="DFKai-SB" panose="03000509000000000000" pitchFamily="65" charset="-120"/>
              </a:rPr>
              <a:t>          </a:t>
            </a:r>
            <a:r>
              <a:rPr lang="en-US" altLang="zh-CN" sz="2400" dirty="0">
                <a:ea typeface="DFKai-SB" panose="03000509000000000000" pitchFamily="65" charset="-120"/>
              </a:rPr>
              <a:t>(b) </a:t>
            </a:r>
            <a:r>
              <a:rPr lang="zh-TW" altLang="en-US" sz="2400" u="sng" dirty="0">
                <a:ea typeface="DFKai-SB" panose="03000509000000000000" pitchFamily="65" charset="-120"/>
              </a:rPr>
              <a:t>紫華</a:t>
            </a:r>
            <a:r>
              <a:rPr lang="zh-TW" altLang="en-US" sz="2400" dirty="0">
                <a:ea typeface="DFKai-SB" panose="03000509000000000000" pitchFamily="65" charset="-120"/>
              </a:rPr>
              <a:t>撿到的膠瓶比</a:t>
            </a:r>
            <a:r>
              <a:rPr lang="zh-TW" altLang="en-US" sz="2400" u="sng" dirty="0">
                <a:ea typeface="DFKai-SB" panose="03000509000000000000" pitchFamily="65" charset="-120"/>
              </a:rPr>
              <a:t>卓銘</a:t>
            </a:r>
            <a:r>
              <a:rPr lang="zh-TW" altLang="en-US" sz="2400" dirty="0">
                <a:ea typeface="DFKai-SB" panose="03000509000000000000" pitchFamily="65" charset="-120"/>
              </a:rPr>
              <a:t>的少</a:t>
            </a:r>
            <a:r>
              <a:rPr lang="zh-TW" altLang="en-US" sz="2400" u="sng" dirty="0">
                <a:ea typeface="DFKai-SB" panose="03000509000000000000" pitchFamily="65" charset="-120"/>
              </a:rPr>
              <a:t>                   </a:t>
            </a:r>
            <a:r>
              <a:rPr lang="zh-TW" altLang="en-US" sz="2400" dirty="0">
                <a:ea typeface="DFKai-SB" panose="03000509000000000000" pitchFamily="65" charset="-120"/>
              </a:rPr>
              <a:t>個。</a:t>
            </a:r>
            <a:endParaRPr lang="en-US" altLang="zh-CN" sz="2400" dirty="0">
              <a:ea typeface="DFKai-SB" panose="03000509000000000000" pitchFamily="65" charset="-12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8E693B7-31AC-DC8A-73FE-085679DDBBC6}"/>
              </a:ext>
            </a:extLst>
          </p:cNvPr>
          <p:cNvSpPr txBox="1"/>
          <p:nvPr/>
        </p:nvSpPr>
        <p:spPr>
          <a:xfrm>
            <a:off x="5831940" y="4905376"/>
            <a:ext cx="848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1</a:t>
            </a:r>
            <a:endParaRPr lang="en-US" altLang="zh-CN" sz="2800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2270DB1-0723-0B61-FCEB-117869133B1C}"/>
              </a:ext>
            </a:extLst>
          </p:cNvPr>
          <p:cNvSpPr txBox="1"/>
          <p:nvPr/>
        </p:nvSpPr>
        <p:spPr>
          <a:xfrm>
            <a:off x="2469035" y="1841928"/>
            <a:ext cx="551146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7</a:t>
            </a:r>
            <a:endParaRPr lang="zh-TW" altLang="en-US" sz="24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6F9CD97-7104-8112-2130-6ACF5554E53D}"/>
              </a:ext>
            </a:extLst>
          </p:cNvPr>
          <p:cNvSpPr txBox="1"/>
          <p:nvPr/>
        </p:nvSpPr>
        <p:spPr>
          <a:xfrm>
            <a:off x="3695402" y="2777599"/>
            <a:ext cx="724467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4</a:t>
            </a:r>
            <a:endParaRPr lang="zh-TW" altLang="en-US" sz="24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9A91992-2ACC-EB5D-0DEB-995407B32059}"/>
              </a:ext>
            </a:extLst>
          </p:cNvPr>
          <p:cNvSpPr txBox="1"/>
          <p:nvPr/>
        </p:nvSpPr>
        <p:spPr>
          <a:xfrm>
            <a:off x="4923470" y="3395248"/>
            <a:ext cx="724467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2</a:t>
            </a:r>
            <a:endParaRPr lang="zh-TW" altLang="en-US" sz="24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BE83160-CC29-5C2C-41C6-F7FFB26B2A4D}"/>
              </a:ext>
            </a:extLst>
          </p:cNvPr>
          <p:cNvSpPr txBox="1"/>
          <p:nvPr/>
        </p:nvSpPr>
        <p:spPr>
          <a:xfrm>
            <a:off x="5889867" y="2767198"/>
            <a:ext cx="724467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4</a:t>
            </a:r>
            <a:endParaRPr lang="zh-TW" altLang="en-US" sz="24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DB9566E-6355-47AF-FB9C-867E1B762E0F}"/>
              </a:ext>
            </a:extLst>
          </p:cNvPr>
          <p:cNvSpPr txBox="1"/>
          <p:nvPr/>
        </p:nvSpPr>
        <p:spPr>
          <a:xfrm>
            <a:off x="7014504" y="2487736"/>
            <a:ext cx="724467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5</a:t>
            </a:r>
            <a:endParaRPr lang="zh-TW" altLang="en-US" sz="24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3ACDE926-C4BD-FFE9-21BA-8B889FC4C2B8}"/>
              </a:ext>
            </a:extLst>
          </p:cNvPr>
          <p:cNvSpPr/>
          <p:nvPr/>
        </p:nvSpPr>
        <p:spPr>
          <a:xfrm>
            <a:off x="3432965" y="2767198"/>
            <a:ext cx="663567" cy="2138178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CE085D90-D9AF-7682-5770-E18417A42608}"/>
              </a:ext>
            </a:extLst>
          </p:cNvPr>
          <p:cNvSpPr/>
          <p:nvPr/>
        </p:nvSpPr>
        <p:spPr>
          <a:xfrm>
            <a:off x="6754468" y="2512497"/>
            <a:ext cx="663567" cy="2392880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A88AAE7-87FC-9086-C501-9539F4902A1A}"/>
              </a:ext>
            </a:extLst>
          </p:cNvPr>
          <p:cNvSpPr txBox="1"/>
          <p:nvPr/>
        </p:nvSpPr>
        <p:spPr>
          <a:xfrm>
            <a:off x="4807369" y="5666142"/>
            <a:ext cx="3193953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zh-TW" altLang="en-US" sz="24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少：</a:t>
            </a:r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</a:rPr>
              <a:t>5</a:t>
            </a:r>
            <a:r>
              <a:rPr lang="zh-TW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－</a:t>
            </a:r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</a:rPr>
              <a:t>4</a:t>
            </a:r>
            <a:r>
              <a:rPr lang="zh-TW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 </a:t>
            </a:r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</a:rPr>
              <a:t>=</a:t>
            </a:r>
            <a:r>
              <a:rPr lang="zh-TW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 </a:t>
            </a:r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</a:rPr>
              <a:t>1(</a:t>
            </a:r>
            <a:r>
              <a:rPr lang="zh-TW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個</a:t>
            </a:r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</a:rPr>
              <a:t>)</a:t>
            </a:r>
            <a:endParaRPr lang="zh-TW" altLang="en-US" sz="24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C727FEA2-CA3E-E3BC-525B-4F7338E7CF7A}"/>
              </a:ext>
            </a:extLst>
          </p:cNvPr>
          <p:cNvGrpSpPr>
            <a:grpSpLocks noChangeAspect="1"/>
          </p:cNvGrpSpPr>
          <p:nvPr/>
        </p:nvGrpSpPr>
        <p:grpSpPr>
          <a:xfrm>
            <a:off x="2376950" y="2200479"/>
            <a:ext cx="286814" cy="2160000"/>
            <a:chOff x="2633391" y="2074055"/>
            <a:chExt cx="369525" cy="2782925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F439DB23-C3D3-96D8-1C0F-7CB5F6727C12}"/>
                </a:ext>
              </a:extLst>
            </p:cNvPr>
            <p:cNvSpPr/>
            <p:nvPr/>
          </p:nvSpPr>
          <p:spPr>
            <a:xfrm>
              <a:off x="2640704" y="2476055"/>
              <a:ext cx="36000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D3374E6F-9A06-A5C0-8F79-663DC79A795B}"/>
                </a:ext>
              </a:extLst>
            </p:cNvPr>
            <p:cNvSpPr/>
            <p:nvPr/>
          </p:nvSpPr>
          <p:spPr>
            <a:xfrm>
              <a:off x="2634104" y="2878055"/>
              <a:ext cx="36000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6F0D2126-E6B4-A317-03B3-532024073D00}"/>
                </a:ext>
              </a:extLst>
            </p:cNvPr>
            <p:cNvSpPr/>
            <p:nvPr/>
          </p:nvSpPr>
          <p:spPr>
            <a:xfrm>
              <a:off x="2640639" y="3280055"/>
              <a:ext cx="36000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D7E00369-C22E-563D-6887-F55AE1D9937D}"/>
                </a:ext>
              </a:extLst>
            </p:cNvPr>
            <p:cNvSpPr/>
            <p:nvPr/>
          </p:nvSpPr>
          <p:spPr>
            <a:xfrm>
              <a:off x="2634104" y="2074055"/>
              <a:ext cx="36000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367F77A6-390E-1406-5574-0FE9A6B5953C}"/>
                </a:ext>
              </a:extLst>
            </p:cNvPr>
            <p:cNvSpPr/>
            <p:nvPr/>
          </p:nvSpPr>
          <p:spPr>
            <a:xfrm>
              <a:off x="2633391" y="3686118"/>
              <a:ext cx="36000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820C9C44-7427-1EEC-101A-CC9EF4A344E9}"/>
                </a:ext>
              </a:extLst>
            </p:cNvPr>
            <p:cNvSpPr/>
            <p:nvPr/>
          </p:nvSpPr>
          <p:spPr>
            <a:xfrm>
              <a:off x="2642916" y="4096498"/>
              <a:ext cx="36000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B3C82E6C-33D1-0DF2-F44A-E0658A380C5A}"/>
                </a:ext>
              </a:extLst>
            </p:cNvPr>
            <p:cNvSpPr/>
            <p:nvPr/>
          </p:nvSpPr>
          <p:spPr>
            <a:xfrm>
              <a:off x="2639455" y="4496980"/>
              <a:ext cx="36000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5FA533ED-A107-D717-06F0-489C164935CC}"/>
              </a:ext>
            </a:extLst>
          </p:cNvPr>
          <p:cNvGrpSpPr>
            <a:grpSpLocks noChangeAspect="1"/>
          </p:cNvGrpSpPr>
          <p:nvPr/>
        </p:nvGrpSpPr>
        <p:grpSpPr>
          <a:xfrm>
            <a:off x="3636855" y="3119144"/>
            <a:ext cx="286814" cy="1223949"/>
            <a:chOff x="2633391" y="3280055"/>
            <a:chExt cx="369525" cy="1576925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7CB51F87-BBF3-6C0C-E9C1-7A6E7F8D6E3F}"/>
                </a:ext>
              </a:extLst>
            </p:cNvPr>
            <p:cNvSpPr/>
            <p:nvPr/>
          </p:nvSpPr>
          <p:spPr>
            <a:xfrm>
              <a:off x="2640639" y="3280055"/>
              <a:ext cx="36000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F6449A15-E8A1-1999-B4E5-5B88B1A8874B}"/>
                </a:ext>
              </a:extLst>
            </p:cNvPr>
            <p:cNvSpPr/>
            <p:nvPr/>
          </p:nvSpPr>
          <p:spPr>
            <a:xfrm>
              <a:off x="2633391" y="3686118"/>
              <a:ext cx="36000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489EFDA3-9A83-251C-05A5-09EA100450C1}"/>
                </a:ext>
              </a:extLst>
            </p:cNvPr>
            <p:cNvSpPr/>
            <p:nvPr/>
          </p:nvSpPr>
          <p:spPr>
            <a:xfrm>
              <a:off x="2642916" y="4096498"/>
              <a:ext cx="36000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E2072725-BDCE-E41B-29E7-4E3EE62CDEBB}"/>
                </a:ext>
              </a:extLst>
            </p:cNvPr>
            <p:cNvSpPr/>
            <p:nvPr/>
          </p:nvSpPr>
          <p:spPr>
            <a:xfrm>
              <a:off x="2639455" y="4496980"/>
              <a:ext cx="36000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CCD620F0-4BC7-8A9C-E1AC-0FFDF9D4C752}"/>
              </a:ext>
            </a:extLst>
          </p:cNvPr>
          <p:cNvGrpSpPr>
            <a:grpSpLocks noChangeAspect="1"/>
          </p:cNvGrpSpPr>
          <p:nvPr/>
        </p:nvGrpSpPr>
        <p:grpSpPr>
          <a:xfrm>
            <a:off x="4859091" y="3731119"/>
            <a:ext cx="282107" cy="590257"/>
            <a:chOff x="2639455" y="4096498"/>
            <a:chExt cx="363461" cy="760482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77128FB5-C075-3B6E-9340-DED1E9C1E2EF}"/>
                </a:ext>
              </a:extLst>
            </p:cNvPr>
            <p:cNvSpPr/>
            <p:nvPr/>
          </p:nvSpPr>
          <p:spPr>
            <a:xfrm>
              <a:off x="2642916" y="4096498"/>
              <a:ext cx="36000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04F7C0B8-6747-9F8C-67A4-71CDBBD7B442}"/>
                </a:ext>
              </a:extLst>
            </p:cNvPr>
            <p:cNvSpPr/>
            <p:nvPr/>
          </p:nvSpPr>
          <p:spPr>
            <a:xfrm>
              <a:off x="2639455" y="4496980"/>
              <a:ext cx="36000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419C9DB4-4FB8-947A-DC47-C3AC93FE7A57}"/>
              </a:ext>
            </a:extLst>
          </p:cNvPr>
          <p:cNvGrpSpPr>
            <a:grpSpLocks noChangeAspect="1"/>
          </p:cNvGrpSpPr>
          <p:nvPr/>
        </p:nvGrpSpPr>
        <p:grpSpPr>
          <a:xfrm>
            <a:off x="5839575" y="3119144"/>
            <a:ext cx="286814" cy="1223949"/>
            <a:chOff x="2633391" y="3280055"/>
            <a:chExt cx="369525" cy="1576925"/>
          </a:xfrm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62E692E4-81D5-1227-D57C-D15627789A89}"/>
                </a:ext>
              </a:extLst>
            </p:cNvPr>
            <p:cNvSpPr/>
            <p:nvPr/>
          </p:nvSpPr>
          <p:spPr>
            <a:xfrm>
              <a:off x="2640639" y="3280055"/>
              <a:ext cx="36000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6A651541-561E-39F3-856E-E574C93D4A1F}"/>
                </a:ext>
              </a:extLst>
            </p:cNvPr>
            <p:cNvSpPr/>
            <p:nvPr/>
          </p:nvSpPr>
          <p:spPr>
            <a:xfrm>
              <a:off x="2633391" y="3686118"/>
              <a:ext cx="36000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FC9C2E88-2490-24E7-6E5F-119E8C2B9A8B}"/>
                </a:ext>
              </a:extLst>
            </p:cNvPr>
            <p:cNvSpPr/>
            <p:nvPr/>
          </p:nvSpPr>
          <p:spPr>
            <a:xfrm>
              <a:off x="2642916" y="4096498"/>
              <a:ext cx="36000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93DA9A1E-74C9-1C63-DCBA-E9363694E0DD}"/>
                </a:ext>
              </a:extLst>
            </p:cNvPr>
            <p:cNvSpPr/>
            <p:nvPr/>
          </p:nvSpPr>
          <p:spPr>
            <a:xfrm>
              <a:off x="2639455" y="4496980"/>
              <a:ext cx="36000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A3B556B7-06D4-1395-7FCB-7906E695DBE7}"/>
              </a:ext>
            </a:extLst>
          </p:cNvPr>
          <p:cNvGrpSpPr>
            <a:grpSpLocks noChangeAspect="1"/>
          </p:cNvGrpSpPr>
          <p:nvPr/>
        </p:nvGrpSpPr>
        <p:grpSpPr>
          <a:xfrm>
            <a:off x="6909513" y="2824513"/>
            <a:ext cx="286814" cy="1535966"/>
            <a:chOff x="2633391" y="2878055"/>
            <a:chExt cx="369525" cy="1978925"/>
          </a:xfrm>
        </p:grpSpPr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37649DEF-50DC-DF60-85E9-ACCE71CFB46E}"/>
                </a:ext>
              </a:extLst>
            </p:cNvPr>
            <p:cNvSpPr/>
            <p:nvPr/>
          </p:nvSpPr>
          <p:spPr>
            <a:xfrm>
              <a:off x="2634104" y="2878055"/>
              <a:ext cx="36000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A29FBAEA-8A95-0EFA-25C8-D8910F2EC725}"/>
                </a:ext>
              </a:extLst>
            </p:cNvPr>
            <p:cNvSpPr/>
            <p:nvPr/>
          </p:nvSpPr>
          <p:spPr>
            <a:xfrm>
              <a:off x="2640639" y="3280055"/>
              <a:ext cx="36000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89B0E6B2-2A5F-E1CA-9E73-08DDBD887D0C}"/>
                </a:ext>
              </a:extLst>
            </p:cNvPr>
            <p:cNvSpPr/>
            <p:nvPr/>
          </p:nvSpPr>
          <p:spPr>
            <a:xfrm>
              <a:off x="2633391" y="3686118"/>
              <a:ext cx="36000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3639D1B5-7D0E-69BC-E0A9-F4518B9D01FB}"/>
                </a:ext>
              </a:extLst>
            </p:cNvPr>
            <p:cNvSpPr/>
            <p:nvPr/>
          </p:nvSpPr>
          <p:spPr>
            <a:xfrm>
              <a:off x="2642916" y="4096498"/>
              <a:ext cx="36000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13044F52-FF0F-A15F-8628-582491696560}"/>
                </a:ext>
              </a:extLst>
            </p:cNvPr>
            <p:cNvSpPr/>
            <p:nvPr/>
          </p:nvSpPr>
          <p:spPr>
            <a:xfrm>
              <a:off x="2639455" y="4496980"/>
              <a:ext cx="36000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93959E79-CDDA-18D3-C914-8B01A539DBA1}"/>
              </a:ext>
            </a:extLst>
          </p:cNvPr>
          <p:cNvCxnSpPr>
            <a:cxnSpLocks/>
          </p:cNvCxnSpPr>
          <p:nvPr/>
        </p:nvCxnSpPr>
        <p:spPr>
          <a:xfrm>
            <a:off x="2032000" y="4406900"/>
            <a:ext cx="54889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4100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1" grpId="0" animBg="1"/>
      <p:bldP spid="11" grpId="1" animBg="1"/>
      <p:bldP spid="7" grpId="0"/>
      <p:bldP spid="3" grpId="0" build="allAtOnce"/>
      <p:bldP spid="4" grpId="0" build="allAtOnce"/>
      <p:bldP spid="6" grpId="0" build="allAtOnce"/>
      <p:bldP spid="8" grpId="0" build="allAtOnce"/>
      <p:bldP spid="9" grpId="0" build="allAtOnce"/>
      <p:bldP spid="10" grpId="0" animBg="1"/>
      <p:bldP spid="10" grpId="1" animBg="1"/>
      <p:bldP spid="12" grpId="0" animBg="1"/>
      <p:bldP spid="12" grpId="1" animBg="1"/>
      <p:bldP spid="1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EFFB98D9-DD34-4584-43E5-22A90C9B25D9}"/>
              </a:ext>
            </a:extLst>
          </p:cNvPr>
          <p:cNvSpPr/>
          <p:nvPr/>
        </p:nvSpPr>
        <p:spPr>
          <a:xfrm>
            <a:off x="3695402" y="4984103"/>
            <a:ext cx="1092498" cy="392144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00211" y="876774"/>
            <a:ext cx="8643789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ea typeface="DFKai-SB" panose="03000509000000000000" pitchFamily="65" charset="-120"/>
              </a:rPr>
              <a:t>38</a:t>
            </a:r>
            <a:r>
              <a:rPr lang="en-US" altLang="zh-CN" sz="2400" b="1" dirty="0">
                <a:ea typeface="DFKai-SB" panose="03000509000000000000" pitchFamily="65" charset="-120"/>
              </a:rPr>
              <a:t>.</a:t>
            </a:r>
            <a:r>
              <a:rPr lang="zh-TW" altLang="en-US" sz="2400" dirty="0">
                <a:ea typeface="DFKai-SB" panose="03000509000000000000" pitchFamily="65" charset="-120"/>
              </a:rPr>
              <a:t>下圖顯示五名學生撿到膠瓶的數量。</a:t>
            </a:r>
            <a:endParaRPr lang="en-US" altLang="zh-CN" sz="2400" dirty="0">
              <a:ea typeface="DFKai-SB" panose="03000509000000000000" pitchFamily="65" charset="-120"/>
            </a:endParaRPr>
          </a:p>
          <a:p>
            <a:r>
              <a:rPr lang="zh-TW" altLang="en-US" sz="2400" dirty="0">
                <a:ea typeface="DFKai-SB" panose="03000509000000000000" pitchFamily="65" charset="-120"/>
              </a:rPr>
              <a:t>                                      </a:t>
            </a:r>
            <a:r>
              <a:rPr lang="zh-TW" altLang="en-US" sz="2400" u="sng" dirty="0">
                <a:ea typeface="DFKai-SB" panose="03000509000000000000" pitchFamily="65" charset="-120"/>
              </a:rPr>
              <a:t>五名學生撿到膠瓶的數量</a:t>
            </a:r>
            <a:endParaRPr lang="en-US" altLang="zh-TW" sz="2400" b="1" u="sng" dirty="0">
              <a:ea typeface="DFKai-SB" panose="03000509000000000000" pitchFamily="65" charset="-120"/>
            </a:endParaRPr>
          </a:p>
          <a:p>
            <a:r>
              <a:rPr lang="en-US" altLang="zh-TW" sz="2400" b="1" dirty="0">
                <a:ea typeface="DFKai-SB" panose="03000509000000000000" pitchFamily="65" charset="-120"/>
              </a:rPr>
              <a:t>                                                                         </a:t>
            </a:r>
            <a:r>
              <a:rPr lang="zh-TW" altLang="en-US" sz="2000" dirty="0">
                <a:ea typeface="DFKai-SB" panose="03000509000000000000" pitchFamily="65" charset="-120"/>
              </a:rPr>
              <a:t>每個圖案代表</a:t>
            </a:r>
            <a:r>
              <a:rPr lang="en-US" altLang="zh-TW" sz="2000" dirty="0">
                <a:ea typeface="DFKai-SB" panose="03000509000000000000" pitchFamily="65" charset="-120"/>
              </a:rPr>
              <a:t>1</a:t>
            </a:r>
            <a:r>
              <a:rPr lang="zh-TW" altLang="en-US" sz="2000" dirty="0">
                <a:ea typeface="DFKai-SB" panose="03000509000000000000" pitchFamily="65" charset="-120"/>
              </a:rPr>
              <a:t>個</a:t>
            </a:r>
            <a:endParaRPr lang="en-US" altLang="zh-TW" sz="2000" dirty="0">
              <a:ea typeface="DFKai-SB" panose="03000509000000000000" pitchFamily="65" charset="-120"/>
            </a:endParaRPr>
          </a:p>
          <a:p>
            <a:endParaRPr lang="en-US" altLang="zh-TW" sz="2400" b="1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zh-TW" altLang="en-US" sz="2400" dirty="0">
                <a:ea typeface="DFKai-SB" panose="03000509000000000000" pitchFamily="65" charset="-120"/>
              </a:rPr>
              <a:t>        </a:t>
            </a:r>
            <a:endParaRPr lang="en-US" altLang="zh-TW" sz="24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en-US" altLang="zh-TW" sz="2400" dirty="0">
                <a:ea typeface="DFKai-SB" panose="03000509000000000000" pitchFamily="65" charset="-120"/>
              </a:rPr>
              <a:t>        </a:t>
            </a:r>
          </a:p>
          <a:p>
            <a:pPr>
              <a:spcAft>
                <a:spcPts val="1200"/>
              </a:spcAft>
            </a:pPr>
            <a:endParaRPr lang="en-US" altLang="zh-TW" sz="24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endParaRPr lang="en-US" altLang="zh-CN" sz="2400" b="1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zh-TW" altLang="en-US" sz="2400" dirty="0">
                <a:ea typeface="DFKai-SB" panose="03000509000000000000" pitchFamily="65" charset="-120"/>
              </a:rPr>
              <a:t>                        </a:t>
            </a:r>
            <a:r>
              <a:rPr lang="zh-TW" altLang="en-US" sz="2400" u="sng" dirty="0">
                <a:ea typeface="DFKai-SB" panose="03000509000000000000" pitchFamily="65" charset="-120"/>
              </a:rPr>
              <a:t>欣薇</a:t>
            </a:r>
            <a:r>
              <a:rPr lang="zh-TW" altLang="en-US" sz="2400" dirty="0">
                <a:ea typeface="DFKai-SB" panose="03000509000000000000" pitchFamily="65" charset="-120"/>
              </a:rPr>
              <a:t>         </a:t>
            </a:r>
            <a:r>
              <a:rPr lang="zh-TW" altLang="en-US" sz="2400" u="sng" dirty="0">
                <a:ea typeface="DFKai-SB" panose="03000509000000000000" pitchFamily="65" charset="-120"/>
              </a:rPr>
              <a:t>紫華</a:t>
            </a:r>
            <a:r>
              <a:rPr lang="zh-TW" altLang="en-US" sz="2400" dirty="0">
                <a:ea typeface="DFKai-SB" panose="03000509000000000000" pitchFamily="65" charset="-120"/>
              </a:rPr>
              <a:t>         </a:t>
            </a:r>
            <a:r>
              <a:rPr lang="zh-TW" altLang="en-US" sz="2400" u="sng" dirty="0">
                <a:ea typeface="DFKai-SB" panose="03000509000000000000" pitchFamily="65" charset="-120"/>
              </a:rPr>
              <a:t>偉青</a:t>
            </a:r>
            <a:r>
              <a:rPr lang="zh-TW" altLang="en-US" sz="2400" dirty="0">
                <a:ea typeface="DFKai-SB" panose="03000509000000000000" pitchFamily="65" charset="-120"/>
              </a:rPr>
              <a:t>      </a:t>
            </a:r>
            <a:r>
              <a:rPr lang="zh-TW" altLang="en-US" sz="2400" u="sng" dirty="0">
                <a:ea typeface="DFKai-SB" panose="03000509000000000000" pitchFamily="65" charset="-120"/>
              </a:rPr>
              <a:t>海松</a:t>
            </a:r>
            <a:r>
              <a:rPr lang="zh-TW" altLang="en-US" sz="2400" dirty="0">
                <a:ea typeface="DFKai-SB" panose="03000509000000000000" pitchFamily="65" charset="-120"/>
              </a:rPr>
              <a:t>       </a:t>
            </a:r>
            <a:r>
              <a:rPr lang="zh-TW" altLang="en-US" sz="2400" u="sng" dirty="0">
                <a:ea typeface="DFKai-SB" panose="03000509000000000000" pitchFamily="65" charset="-120"/>
              </a:rPr>
              <a:t>卓銘</a:t>
            </a:r>
            <a:endParaRPr lang="en-US" altLang="zh-CN" sz="2400" b="1" u="sng" dirty="0">
              <a:ea typeface="DFKai-SB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en-US" altLang="zh-CN" sz="2400" b="1" dirty="0">
                <a:ea typeface="DFKai-SB" panose="03000509000000000000" pitchFamily="65" charset="-120"/>
              </a:rPr>
              <a:t>        </a:t>
            </a:r>
            <a:r>
              <a:rPr lang="en-US" altLang="zh-CN" sz="2400" dirty="0">
                <a:ea typeface="DFKai-SB" panose="03000509000000000000" pitchFamily="65" charset="-120"/>
              </a:rPr>
              <a:t>(c) </a:t>
            </a:r>
            <a:r>
              <a:rPr lang="zh-TW" altLang="en-US" sz="2400" dirty="0">
                <a:ea typeface="DFKai-SB" panose="03000509000000000000" pitchFamily="65" charset="-120"/>
              </a:rPr>
              <a:t>撿到膠瓶的數量多於</a:t>
            </a:r>
            <a:r>
              <a:rPr lang="en-US" altLang="zh-TW" sz="2400" dirty="0">
                <a:ea typeface="DFKai-SB" panose="03000509000000000000" pitchFamily="65" charset="-120"/>
              </a:rPr>
              <a:t>4 </a:t>
            </a:r>
            <a:r>
              <a:rPr lang="zh-TW" altLang="en-US" sz="2400" dirty="0">
                <a:ea typeface="DFKai-SB" panose="03000509000000000000" pitchFamily="65" charset="-120"/>
              </a:rPr>
              <a:t>個的學生可以獲得一份禮品。</a:t>
            </a:r>
            <a:endParaRPr lang="en-US" altLang="zh-TW" sz="2400" dirty="0">
              <a:ea typeface="DFKai-SB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2400" dirty="0">
                <a:ea typeface="DFKai-SB" panose="03000509000000000000" pitchFamily="65" charset="-120"/>
              </a:rPr>
              <a:t>              * </a:t>
            </a:r>
            <a:r>
              <a:rPr lang="zh-TW" altLang="en-US" sz="2400" u="sng" dirty="0">
                <a:ea typeface="DFKai-SB" panose="03000509000000000000" pitchFamily="65" charset="-120"/>
              </a:rPr>
              <a:t>欣薇</a:t>
            </a:r>
            <a:r>
              <a:rPr lang="zh-TW" altLang="en-US" sz="2400" dirty="0">
                <a:ea typeface="DFKai-SB" panose="03000509000000000000" pitchFamily="65" charset="-120"/>
              </a:rPr>
              <a:t> </a:t>
            </a:r>
            <a:r>
              <a:rPr lang="en-US" altLang="zh-TW" sz="2400" dirty="0">
                <a:ea typeface="DFKai-SB" panose="03000509000000000000" pitchFamily="65" charset="-120"/>
              </a:rPr>
              <a:t>/ </a:t>
            </a:r>
            <a:r>
              <a:rPr lang="zh-TW" altLang="en-US" sz="2400" u="sng" dirty="0">
                <a:ea typeface="DFKai-SB" panose="03000509000000000000" pitchFamily="65" charset="-120"/>
              </a:rPr>
              <a:t>紫華</a:t>
            </a:r>
            <a:r>
              <a:rPr lang="zh-TW" altLang="en-US" sz="2400" dirty="0">
                <a:ea typeface="DFKai-SB" panose="03000509000000000000" pitchFamily="65" charset="-120"/>
              </a:rPr>
              <a:t> </a:t>
            </a:r>
            <a:r>
              <a:rPr lang="en-US" altLang="zh-TW" sz="2400" dirty="0">
                <a:ea typeface="DFKai-SB" panose="03000509000000000000" pitchFamily="65" charset="-120"/>
              </a:rPr>
              <a:t>/ </a:t>
            </a:r>
            <a:r>
              <a:rPr lang="zh-TW" altLang="en-US" sz="2400" u="sng" dirty="0">
                <a:ea typeface="DFKai-SB" panose="03000509000000000000" pitchFamily="65" charset="-120"/>
              </a:rPr>
              <a:t>偉青</a:t>
            </a:r>
            <a:r>
              <a:rPr lang="zh-TW" altLang="en-US" sz="2400" dirty="0">
                <a:ea typeface="DFKai-SB" panose="03000509000000000000" pitchFamily="65" charset="-120"/>
              </a:rPr>
              <a:t> </a:t>
            </a:r>
            <a:r>
              <a:rPr lang="en-US" altLang="zh-TW" sz="2400" dirty="0">
                <a:ea typeface="DFKai-SB" panose="03000509000000000000" pitchFamily="65" charset="-120"/>
              </a:rPr>
              <a:t>/ </a:t>
            </a:r>
            <a:r>
              <a:rPr lang="zh-TW" altLang="en-US" sz="2400" u="sng" dirty="0">
                <a:ea typeface="DFKai-SB" panose="03000509000000000000" pitchFamily="65" charset="-120"/>
              </a:rPr>
              <a:t>海松</a:t>
            </a:r>
            <a:r>
              <a:rPr lang="zh-TW" altLang="en-US" sz="2400" dirty="0">
                <a:ea typeface="DFKai-SB" panose="03000509000000000000" pitchFamily="65" charset="-120"/>
              </a:rPr>
              <a:t> </a:t>
            </a:r>
            <a:r>
              <a:rPr lang="en-US" altLang="zh-TW" sz="2400" dirty="0">
                <a:ea typeface="DFKai-SB" panose="03000509000000000000" pitchFamily="65" charset="-120"/>
              </a:rPr>
              <a:t>/ </a:t>
            </a:r>
            <a:r>
              <a:rPr lang="zh-TW" altLang="en-US" sz="2400" u="sng" dirty="0">
                <a:ea typeface="DFKai-SB" panose="03000509000000000000" pitchFamily="65" charset="-120"/>
              </a:rPr>
              <a:t>卓銘</a:t>
            </a:r>
            <a:r>
              <a:rPr lang="zh-TW" altLang="en-US" sz="2400" dirty="0">
                <a:ea typeface="DFKai-SB" panose="03000509000000000000" pitchFamily="65" charset="-120"/>
              </a:rPr>
              <a:t> 可獲得禮品。</a:t>
            </a:r>
            <a:endParaRPr lang="en-US" altLang="zh-TW" sz="24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en-US" altLang="zh-TW" sz="2400" dirty="0">
                <a:ea typeface="DFKai-SB" panose="03000509000000000000" pitchFamily="65" charset="-120"/>
              </a:rPr>
              <a:t>             </a:t>
            </a:r>
            <a:r>
              <a:rPr lang="en-US" altLang="zh-CN" sz="2400" dirty="0">
                <a:ea typeface="DFKai-SB" panose="03000509000000000000" pitchFamily="65" charset="-120"/>
              </a:rPr>
              <a:t> ( </a:t>
            </a:r>
            <a:r>
              <a:rPr lang="zh-TW" altLang="en-US" sz="2400" dirty="0">
                <a:ea typeface="DFKai-SB" panose="03000509000000000000" pitchFamily="65" charset="-120"/>
              </a:rPr>
              <a:t>* 圈出所有答案</a:t>
            </a:r>
            <a:r>
              <a:rPr lang="en-US" altLang="zh-CN" sz="2400" dirty="0">
                <a:ea typeface="DFKai-SB" panose="03000509000000000000" pitchFamily="65" charset="-120"/>
              </a:rPr>
              <a:t>)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881C6058-683A-1BFC-4277-DF4B56B07D22}"/>
              </a:ext>
            </a:extLst>
          </p:cNvPr>
          <p:cNvGrpSpPr>
            <a:grpSpLocks noChangeAspect="1"/>
          </p:cNvGrpSpPr>
          <p:nvPr/>
        </p:nvGrpSpPr>
        <p:grpSpPr>
          <a:xfrm>
            <a:off x="2376950" y="2200479"/>
            <a:ext cx="286814" cy="2160000"/>
            <a:chOff x="2633391" y="2074055"/>
            <a:chExt cx="369525" cy="2782925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861783EB-1727-4156-A938-EAF27D1B8C8A}"/>
                </a:ext>
              </a:extLst>
            </p:cNvPr>
            <p:cNvSpPr/>
            <p:nvPr/>
          </p:nvSpPr>
          <p:spPr>
            <a:xfrm>
              <a:off x="2640704" y="2476055"/>
              <a:ext cx="36000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9FF48745-BE56-C2E7-BE3F-6C56CCBEEB13}"/>
                </a:ext>
              </a:extLst>
            </p:cNvPr>
            <p:cNvSpPr/>
            <p:nvPr/>
          </p:nvSpPr>
          <p:spPr>
            <a:xfrm>
              <a:off x="2634104" y="2878055"/>
              <a:ext cx="36000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DD4180DD-44F9-F50E-2201-F87C86D63E03}"/>
                </a:ext>
              </a:extLst>
            </p:cNvPr>
            <p:cNvSpPr/>
            <p:nvPr/>
          </p:nvSpPr>
          <p:spPr>
            <a:xfrm>
              <a:off x="2640639" y="3280055"/>
              <a:ext cx="36000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C91F44D6-8871-0B48-B300-ABAAD276FA30}"/>
                </a:ext>
              </a:extLst>
            </p:cNvPr>
            <p:cNvSpPr/>
            <p:nvPr/>
          </p:nvSpPr>
          <p:spPr>
            <a:xfrm>
              <a:off x="2634104" y="2074055"/>
              <a:ext cx="36000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927E1BE7-27AF-2627-E5E6-259AFC9E4B59}"/>
                </a:ext>
              </a:extLst>
            </p:cNvPr>
            <p:cNvSpPr/>
            <p:nvPr/>
          </p:nvSpPr>
          <p:spPr>
            <a:xfrm>
              <a:off x="2633391" y="3686118"/>
              <a:ext cx="36000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E997F2C0-0CCA-21F8-918E-D42F12DF0F38}"/>
                </a:ext>
              </a:extLst>
            </p:cNvPr>
            <p:cNvSpPr/>
            <p:nvPr/>
          </p:nvSpPr>
          <p:spPr>
            <a:xfrm>
              <a:off x="2642916" y="4096498"/>
              <a:ext cx="36000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61732441-D1A7-5056-1314-6E4A59143A50}"/>
                </a:ext>
              </a:extLst>
            </p:cNvPr>
            <p:cNvSpPr/>
            <p:nvPr/>
          </p:nvSpPr>
          <p:spPr>
            <a:xfrm>
              <a:off x="2639455" y="4496980"/>
              <a:ext cx="36000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9FCF7CDF-06F9-635A-A9B3-2E35D06917FE}"/>
              </a:ext>
            </a:extLst>
          </p:cNvPr>
          <p:cNvGrpSpPr>
            <a:grpSpLocks noChangeAspect="1"/>
          </p:cNvGrpSpPr>
          <p:nvPr/>
        </p:nvGrpSpPr>
        <p:grpSpPr>
          <a:xfrm>
            <a:off x="3636855" y="3119144"/>
            <a:ext cx="286814" cy="1223949"/>
            <a:chOff x="2633391" y="3280055"/>
            <a:chExt cx="369525" cy="1576925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7E0D50F2-AC90-FA61-0F76-15967EBB215A}"/>
                </a:ext>
              </a:extLst>
            </p:cNvPr>
            <p:cNvSpPr/>
            <p:nvPr/>
          </p:nvSpPr>
          <p:spPr>
            <a:xfrm>
              <a:off x="2640639" y="3280055"/>
              <a:ext cx="36000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85BDAE99-4FD1-C2F7-484E-CEA71A3DCA69}"/>
                </a:ext>
              </a:extLst>
            </p:cNvPr>
            <p:cNvSpPr/>
            <p:nvPr/>
          </p:nvSpPr>
          <p:spPr>
            <a:xfrm>
              <a:off x="2633391" y="3686118"/>
              <a:ext cx="36000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A79C508D-B77D-F970-7C79-7BE4B405DD15}"/>
                </a:ext>
              </a:extLst>
            </p:cNvPr>
            <p:cNvSpPr/>
            <p:nvPr/>
          </p:nvSpPr>
          <p:spPr>
            <a:xfrm>
              <a:off x="2642916" y="4096498"/>
              <a:ext cx="36000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882307C3-0EA3-1CF0-F41E-E3D35885EAB5}"/>
                </a:ext>
              </a:extLst>
            </p:cNvPr>
            <p:cNvSpPr/>
            <p:nvPr/>
          </p:nvSpPr>
          <p:spPr>
            <a:xfrm>
              <a:off x="2639455" y="4496980"/>
              <a:ext cx="36000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0EB9FB9E-B1A0-9940-5AF9-3D9E90819DF8}"/>
              </a:ext>
            </a:extLst>
          </p:cNvPr>
          <p:cNvGrpSpPr>
            <a:grpSpLocks noChangeAspect="1"/>
          </p:cNvGrpSpPr>
          <p:nvPr/>
        </p:nvGrpSpPr>
        <p:grpSpPr>
          <a:xfrm>
            <a:off x="4859091" y="3731119"/>
            <a:ext cx="282107" cy="590257"/>
            <a:chOff x="2639455" y="4096498"/>
            <a:chExt cx="363461" cy="760482"/>
          </a:xfrm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C1AEAD9E-32A1-6817-298C-51AF2A29AF8D}"/>
                </a:ext>
              </a:extLst>
            </p:cNvPr>
            <p:cNvSpPr/>
            <p:nvPr/>
          </p:nvSpPr>
          <p:spPr>
            <a:xfrm>
              <a:off x="2642916" y="4096498"/>
              <a:ext cx="36000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49119FF0-8549-BC21-3809-C9FE5D20010B}"/>
                </a:ext>
              </a:extLst>
            </p:cNvPr>
            <p:cNvSpPr/>
            <p:nvPr/>
          </p:nvSpPr>
          <p:spPr>
            <a:xfrm>
              <a:off x="2639455" y="4496980"/>
              <a:ext cx="36000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60BCB6BF-9B2B-B142-9556-4FC7AF4503CA}"/>
              </a:ext>
            </a:extLst>
          </p:cNvPr>
          <p:cNvGrpSpPr>
            <a:grpSpLocks noChangeAspect="1"/>
          </p:cNvGrpSpPr>
          <p:nvPr/>
        </p:nvGrpSpPr>
        <p:grpSpPr>
          <a:xfrm>
            <a:off x="5839575" y="3119144"/>
            <a:ext cx="286814" cy="1223949"/>
            <a:chOff x="2633391" y="3280055"/>
            <a:chExt cx="369525" cy="1576925"/>
          </a:xfrm>
        </p:grpSpPr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2CBA9D4D-29B1-4F54-BC2B-15D87CABC06A}"/>
                </a:ext>
              </a:extLst>
            </p:cNvPr>
            <p:cNvSpPr/>
            <p:nvPr/>
          </p:nvSpPr>
          <p:spPr>
            <a:xfrm>
              <a:off x="2640639" y="3280055"/>
              <a:ext cx="36000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9BD16FC8-E609-5DEC-559D-4B88150BA33B}"/>
                </a:ext>
              </a:extLst>
            </p:cNvPr>
            <p:cNvSpPr/>
            <p:nvPr/>
          </p:nvSpPr>
          <p:spPr>
            <a:xfrm>
              <a:off x="2633391" y="3686118"/>
              <a:ext cx="36000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6E785BD1-816C-F43A-560C-D93CA600289B}"/>
                </a:ext>
              </a:extLst>
            </p:cNvPr>
            <p:cNvSpPr/>
            <p:nvPr/>
          </p:nvSpPr>
          <p:spPr>
            <a:xfrm>
              <a:off x="2642916" y="4096498"/>
              <a:ext cx="36000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1D0D507A-A794-44F8-7A11-A20E5813AA8E}"/>
                </a:ext>
              </a:extLst>
            </p:cNvPr>
            <p:cNvSpPr/>
            <p:nvPr/>
          </p:nvSpPr>
          <p:spPr>
            <a:xfrm>
              <a:off x="2639455" y="4496980"/>
              <a:ext cx="36000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9848365A-47FA-88A0-325D-49B5075472E9}"/>
              </a:ext>
            </a:extLst>
          </p:cNvPr>
          <p:cNvGrpSpPr>
            <a:grpSpLocks noChangeAspect="1"/>
          </p:cNvGrpSpPr>
          <p:nvPr/>
        </p:nvGrpSpPr>
        <p:grpSpPr>
          <a:xfrm>
            <a:off x="6909513" y="2824513"/>
            <a:ext cx="286814" cy="1535966"/>
            <a:chOff x="2633391" y="2878055"/>
            <a:chExt cx="369525" cy="1978925"/>
          </a:xfrm>
        </p:grpSpPr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D073EA7C-41B2-B695-D723-E4CD946A644F}"/>
                </a:ext>
              </a:extLst>
            </p:cNvPr>
            <p:cNvSpPr/>
            <p:nvPr/>
          </p:nvSpPr>
          <p:spPr>
            <a:xfrm>
              <a:off x="2634104" y="2878055"/>
              <a:ext cx="36000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EF69651B-BC41-E2F5-37C3-55F60C4CF9D6}"/>
                </a:ext>
              </a:extLst>
            </p:cNvPr>
            <p:cNvSpPr/>
            <p:nvPr/>
          </p:nvSpPr>
          <p:spPr>
            <a:xfrm>
              <a:off x="2640639" y="3280055"/>
              <a:ext cx="36000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1C7E6BD4-C06C-88E0-ED29-549E63BAE456}"/>
                </a:ext>
              </a:extLst>
            </p:cNvPr>
            <p:cNvSpPr/>
            <p:nvPr/>
          </p:nvSpPr>
          <p:spPr>
            <a:xfrm>
              <a:off x="2633391" y="3686118"/>
              <a:ext cx="36000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672C407B-1CA9-FE6D-B03D-65AA08ACFFA5}"/>
                </a:ext>
              </a:extLst>
            </p:cNvPr>
            <p:cNvSpPr/>
            <p:nvPr/>
          </p:nvSpPr>
          <p:spPr>
            <a:xfrm>
              <a:off x="2642916" y="4096498"/>
              <a:ext cx="36000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55CF1969-E16D-AEB4-8736-6ED8E5CFFD5F}"/>
                </a:ext>
              </a:extLst>
            </p:cNvPr>
            <p:cNvSpPr/>
            <p:nvPr/>
          </p:nvSpPr>
          <p:spPr>
            <a:xfrm>
              <a:off x="2639455" y="4496980"/>
              <a:ext cx="36000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27FA70B4-8115-C3D3-0C60-F6ED34FC9930}"/>
              </a:ext>
            </a:extLst>
          </p:cNvPr>
          <p:cNvCxnSpPr>
            <a:cxnSpLocks/>
          </p:cNvCxnSpPr>
          <p:nvPr/>
        </p:nvCxnSpPr>
        <p:spPr>
          <a:xfrm>
            <a:off x="2032000" y="4406900"/>
            <a:ext cx="54889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>
            <a:extLst>
              <a:ext uri="{FF2B5EF4-FFF2-40B4-BE49-F238E27FC236}">
                <a16:creationId xmlns:a16="http://schemas.microsoft.com/office/drawing/2014/main" id="{2D24F7FB-B0F0-638C-178E-D16228EB14A4}"/>
              </a:ext>
            </a:extLst>
          </p:cNvPr>
          <p:cNvSpPr txBox="1"/>
          <p:nvPr/>
        </p:nvSpPr>
        <p:spPr>
          <a:xfrm>
            <a:off x="2469035" y="1841928"/>
            <a:ext cx="551146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7</a:t>
            </a:r>
            <a:endParaRPr lang="zh-TW" altLang="en-US" sz="24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1F211377-A172-5CE0-532E-0F8C8BFD050A}"/>
              </a:ext>
            </a:extLst>
          </p:cNvPr>
          <p:cNvSpPr txBox="1"/>
          <p:nvPr/>
        </p:nvSpPr>
        <p:spPr>
          <a:xfrm>
            <a:off x="3695402" y="2777599"/>
            <a:ext cx="724467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4</a:t>
            </a:r>
            <a:endParaRPr lang="zh-TW" altLang="en-US" sz="24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E7607624-F326-E971-A3F5-655762855625}"/>
              </a:ext>
            </a:extLst>
          </p:cNvPr>
          <p:cNvSpPr txBox="1"/>
          <p:nvPr/>
        </p:nvSpPr>
        <p:spPr>
          <a:xfrm>
            <a:off x="4923470" y="3395248"/>
            <a:ext cx="724467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2</a:t>
            </a:r>
            <a:endParaRPr lang="zh-TW" altLang="en-US" sz="24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37619EE1-D3F4-22BD-7CC3-6130C213BFC3}"/>
              </a:ext>
            </a:extLst>
          </p:cNvPr>
          <p:cNvSpPr txBox="1"/>
          <p:nvPr/>
        </p:nvSpPr>
        <p:spPr>
          <a:xfrm>
            <a:off x="5889867" y="2767198"/>
            <a:ext cx="724467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4</a:t>
            </a:r>
            <a:endParaRPr lang="zh-TW" altLang="en-US" sz="24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54989479-A411-FD92-6309-DCEE19DF16EA}"/>
              </a:ext>
            </a:extLst>
          </p:cNvPr>
          <p:cNvSpPr txBox="1"/>
          <p:nvPr/>
        </p:nvSpPr>
        <p:spPr>
          <a:xfrm>
            <a:off x="7014504" y="2487736"/>
            <a:ext cx="724467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5</a:t>
            </a:r>
            <a:endParaRPr lang="zh-TW" altLang="en-US" sz="24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97950DEC-E87A-22E4-AAF4-18C4C4D8F1AB}"/>
              </a:ext>
            </a:extLst>
          </p:cNvPr>
          <p:cNvSpPr txBox="1"/>
          <p:nvPr/>
        </p:nvSpPr>
        <p:spPr>
          <a:xfrm>
            <a:off x="2696539" y="1834466"/>
            <a:ext cx="647284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&gt; 4</a:t>
            </a:r>
            <a:endParaRPr lang="zh-TW" altLang="en-US" sz="24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38AFE175-7442-1D5F-FF10-9D3B9744E258}"/>
              </a:ext>
            </a:extLst>
          </p:cNvPr>
          <p:cNvSpPr txBox="1"/>
          <p:nvPr/>
        </p:nvSpPr>
        <p:spPr>
          <a:xfrm>
            <a:off x="5118361" y="3383504"/>
            <a:ext cx="647284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&lt; 4</a:t>
            </a:r>
            <a:endParaRPr lang="zh-TW" altLang="en-US" sz="24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F42E8BFB-458E-A635-171D-C6B8B9EA802F}"/>
              </a:ext>
            </a:extLst>
          </p:cNvPr>
          <p:cNvSpPr txBox="1"/>
          <p:nvPr/>
        </p:nvSpPr>
        <p:spPr>
          <a:xfrm>
            <a:off x="7244717" y="2487736"/>
            <a:ext cx="647284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&gt; 4</a:t>
            </a:r>
            <a:endParaRPr lang="zh-TW" altLang="en-US" sz="24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61" name="矩形: 圆角 60">
            <a:extLst>
              <a:ext uri="{FF2B5EF4-FFF2-40B4-BE49-F238E27FC236}">
                <a16:creationId xmlns:a16="http://schemas.microsoft.com/office/drawing/2014/main" id="{A181026F-ED50-D476-CA10-57AC7A72FB85}"/>
              </a:ext>
            </a:extLst>
          </p:cNvPr>
          <p:cNvSpPr/>
          <p:nvPr/>
        </p:nvSpPr>
        <p:spPr>
          <a:xfrm>
            <a:off x="2152650" y="4453322"/>
            <a:ext cx="746667" cy="453073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矩形: 圆角 61">
            <a:extLst>
              <a:ext uri="{FF2B5EF4-FFF2-40B4-BE49-F238E27FC236}">
                <a16:creationId xmlns:a16="http://schemas.microsoft.com/office/drawing/2014/main" id="{96AC8DAE-3FF2-FE65-E0BB-D924CF08F82C}"/>
              </a:ext>
            </a:extLst>
          </p:cNvPr>
          <p:cNvSpPr/>
          <p:nvPr/>
        </p:nvSpPr>
        <p:spPr>
          <a:xfrm>
            <a:off x="6702332" y="4454795"/>
            <a:ext cx="746667" cy="451600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CF9D4403-3F78-25A1-9832-09EF52D76FDF}"/>
              </a:ext>
            </a:extLst>
          </p:cNvPr>
          <p:cNvSpPr/>
          <p:nvPr/>
        </p:nvSpPr>
        <p:spPr>
          <a:xfrm>
            <a:off x="1703316" y="5415239"/>
            <a:ext cx="746667" cy="4530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椭圆 63">
            <a:extLst>
              <a:ext uri="{FF2B5EF4-FFF2-40B4-BE49-F238E27FC236}">
                <a16:creationId xmlns:a16="http://schemas.microsoft.com/office/drawing/2014/main" id="{0F8277EA-1CCA-75AE-84F7-AD1605FB29DF}"/>
              </a:ext>
            </a:extLst>
          </p:cNvPr>
          <p:cNvSpPr/>
          <p:nvPr/>
        </p:nvSpPr>
        <p:spPr>
          <a:xfrm>
            <a:off x="5146132" y="5415239"/>
            <a:ext cx="746667" cy="4530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496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52" grpId="0" build="allAtOnce"/>
      <p:bldP spid="53" grpId="0" build="allAtOnce"/>
      <p:bldP spid="54" grpId="0" build="allAtOnce"/>
      <p:bldP spid="55" grpId="0" build="allAtOnce"/>
      <p:bldP spid="56" grpId="0" build="allAtOnce"/>
      <p:bldP spid="57" grpId="0" build="allAtOnce"/>
      <p:bldP spid="58" grpId="0" build="allAtOnce"/>
      <p:bldP spid="60" grpId="0" build="allAtOnce"/>
      <p:bldP spid="61" grpId="0" animBg="1"/>
      <p:bldP spid="61" grpId="1" animBg="1"/>
      <p:bldP spid="62" grpId="0" animBg="1"/>
      <p:bldP spid="62" grpId="1" animBg="1"/>
      <p:bldP spid="63" grpId="0" animBg="1"/>
      <p:bldP spid="6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ER_PHOTO_0" val="png|iVBORw0KGgoAAAANSUhEUgAAATgAAAA5CAYAAACiVDd7AAAAGXRFWHRTb2Z0d2FyZQBBZG9iZSBJ&#10;bWFnZVJlYWR5ccllPAAADglJREFUeNrsXetx4zgSxkzt/9VGMHRdAENFYCoCSXUBmIrAUgInaxOQ&#10;FIHoALYkRyBOBOYFsCVOBKuJYI+YapyxLHTjQdCSZvqrQtkWLTwajQ/djQeFYDAYDAaDwWAwGAwG&#10;g8FgMBgMBoPBYDAYDAaDwWAwGAwG43bxgUXAYNwskiZNmjRoUt2kQ5POLJY3fGQRMBg3ibxJxyZ9&#10;gr/vm3RqUsqiYTAYt265/aWRnExrsOb+AouOwWAwbhKSzOZNypr0Cj//hp87ID4Gu6gMxk1CuqGV&#10;9vsR/pbpK1h4DCY4BuMmUWskVjZpof39q+CFBgaDccOQrugJfq7hsx38fmILjsFg3Dp2QGY5EJ2M&#10;yamFBwYg6j64f/37PwMQdmowqas///i9+hmE2sghAzkoSJeh9G1/k08C+SQtWR6avM43IAOpB+0V&#10;vRJ04dxj2Sa5/Yh6KNv4AO2UbdpCGxkxCa5RKDlrPAr7Hhyp1HIz4tZFyZp8/zZ8vGq++xSp3qYV&#10;p6LJfxaY3xPIAVumr6H+hcMAVcv+GArIq0bqsfSougpQf7HVzYHUHi311svcdinPMLnOtQFv08MC&#10;yq892nYk/kVOOtPAukt57Yl/iabzPxs+dlSqSZNOYC67bDAcAKG8Nt/bw0C+JCaOn1kHV5OOQCrU&#10;HiTZ3h0QK5aXlOOrQz2UHCcR5JBCfrJuJ988ZZ2h/UcP+aWh5SGEfgL5J456KMlQlr0DcuysSx30&#10;+YGp6IoIDgb0DmadpAO5xBqgoVanSbEHAXXatVxSG3ITyQG5HYX7Rk35f3v4XiwkkOfaUY5z8bYX&#10;q0t5uxBXtEmvDhOLbaI4RZJh0OQY8j1GTwQHHXIUcYKZaoDmF2j7OPCZiShDFDQ3EOkucKDue5DP&#10;3NYvQErrSOVJeby6WlOapZtG0sNjBD0MscRywbgOgtPIzUWpZIylFG57cnbvSXIOs+bEw21ZWmRQ&#10;u3wX2o/J9QyyRK2gnuS3xuQAbqFLmTXU3SWwn7qQNbiCrpZu6aiHA9DDLoSZBnyf3dMrsuDWFnKT&#10;ijT984/fPzRp2KRRk35rPrtr0sqiZLvIrlYXV8LJbYDAc4IQ0ghkINs+JQZEYrEapUzvpCybn1KW&#10;RQerc9RKKyI/JYe5od0TC7FLUpMLNb/J9oMeSFl8AFlQZJ05uMd7gtyk7DdNGoIejjz18NgxJudM&#10;WND3fDi+R/zi0RkZMWNLhZk1SnQwPYSVqqcmjw0oJxavkS7P8B3a7aKEY8vgF0Q75KpXqbX/0LR9&#10;hZBCBuVMELlO1ZYK+bPJZyHMWyAyW4P0OmnkKaBue2SwSVk9taxfKl62aMrZEHWQOnIAksRccuke&#10;vxjqqyzHlLCYp9jKaEsPd4jMVfumgbol81w4/u8jU9D1WHA7gtxGGLm1FOwMlkhBWDS9uqraHimr&#10;ojrM5J+RzwvEEjO6l0T+RXu/GPxdIgMzCDDwR4hlk7RWB6mA/owiNwPRjQhraon03ZIgt5HLtg/Q&#10;wymhhxOY0EOQeCxS8eLCNRAckA42EEe+Gydhn1lFuMGXdE912Mh2gA0gB+vJBd+Qz7/GFgrUuaBI&#10;WNtrhlluhWeZFWEpZQaSWRIu8ch38zDoYelKsB4YO4ypieAjVVfjoo4JV6wKHFDDC7X5AZn9hcH1&#10;eYB4jiCshszkzpsIDWJQvnV9MuTzZPo8Al4IAqMIv3S13EzEDy7jHHHhSofJadbhZIQkuRNCsInr&#10;RmCDBbiw1GmMeEN8l9t7WnDEiuPZMvivDkRQ9wWZyVPL5k3MktoHuDg14u7sI21E7YKEmBy+T3Qd&#10;88cC//8PE4DFM0DItQwtGAis6GDtY+GCScCYOgjGu7uo2EAtrv08JGIRCESxngOUvCRc1yPs68od&#10;Caokylc77vteccPIvIY2mMqvuxCM5h5jg1uVeY8830Zo9yrU1WzwBZmcHixhkkFPbWF4ElxKuDO3&#10;hgkyQNUB7NqDFFUMqbTIbqcRFGUNPhPP9CNuJw/SjOG+2/QgltXxYplgU6QPOpcPVlztMbm79F1G&#10;9PcY00OmpPcnuM9Y7OTG3NMUsVAOlsGaWCwnly0BiqDQs48gz8LRylKkmUeUzxoZ0GeoW0pYMDGA&#10;6dMngmxi6mCXvJxdXCC9iecEx+iR4H6UoOejg+XwxdeygVnX5/YRRXQpQpauA03tvN91EQpcmCBP&#10;BcwtFhq1sbYziHAHZfXWEfXjKyKfzKHuNdJvjx4hj0IwLkJwfSvWJd3Tc3tDLjJgJxYFl8o58pCL&#10;itGl7UEO+wR9gva5K8lJItPSCa6j2ltcsa2l7Ze05L9ekX49O1r/JtIrA1drGT0RXHJj7ikW1K3k&#10;DK0nYd6fl9hmcjnQ4VjWzJHo0BMBsA3kDmZ1Fwspd3RXMy259OHGFhfqsCE2Bj5fkZphk+ODQ5iE&#10;3dMLElyFKPYtua5jYsAfWynzdVPb1hwQ3UjYA/DoyQ05o8NG1DtwXW2kuYwsM9mOhYPVHkUPCH2q&#10;CVc4pg5+6mKhEivBuUWHzoK3h1yU4L4R5HAL1lus+7a88gCLbgoEtQkgX91t3WiH9jGLKom0jUQO&#10;uIXhVmOM4O4jdVVmcUNN7c4iTrQZIouubqp+v6BpMjvc4HarH4rgyi4WzRVgEmmmD7kIU1liC4Ev&#10;RGQeeR3gBEgZSMIHSz9/txhNpxIISybWecqxRf+qvsonXEffI4glMhGMiTAJu6c94heXTms6x3SE&#10;ZNLhKMs1uKcheFAkAcv9xkGBnEUtmu+Y3lsxQOJYZyL+JQnzNaD+MyBU00CrHc6SHgyE8v1weZf9&#10;aCDLHJGBIji5wj1H+qTo2K8uK+w+VtzS4KYmiMxLpqHLWnDUzL++5sb1cB20fsOIVNqjIVFuIjZg&#10;TPmsiUkn9PzvmbAkcwcL9aUnPVja9I5Y4c66XHsP1lseYPFiKDwsdbberoTgtsSAz0OIp7VlQU8x&#10;STMnlHBkSYceXKJfkc9NhNXLIo66jw15bHsBC0YyCdzTFkIwE6Kfnh31MOjFMZa77YoQ74TYE+dD&#10;hn1hIN7/gs3MUGYCk+Le0Pep9mxiGHuyv56E406Oj46dVlkGRe6pVGq10pRiHgHD4oRbWARAEzGY&#10;xq3YkI9LnCGfm0gDPegf4UU9M4GvSu4tFiAml6XvZAfWE0YwpkP0G6LeITfxUjdUdzkX6mKZXWLv&#10;WxoY2uhSXpuoEvH2Lo0a+mCtPTvCz7pFgHNNN+8hjyQKwWlxnzNBcmubgkGsiXpRyCFWTIK4OcTp&#10;xb9EwFi9Hq4mXL0B0nZTfUqBB7MfPT93cl0trmoGb8rCvvtEtN1JD0Aec0G/V2GG1HtFDKajy0qy&#10;9jYujJA3Hc+FHoR9BbZv9zSB9uUaEVSa1ZgC8WTCHCNMwVKaG/oohc8zovw5QqY56M8IOGWh9YN6&#10;NoXPN5qR8gh9PxNvF6VaJ3rnK8vlbAPXZe+IBsnBvwWiqjWLLYMKUgKhBp2Oe4s7pFyLSQTFOghz&#10;YFsG1TdNPSoDaSlrYqHIGiybNRHXKpFy5NXd32DAnbUXQmNyLD36U14bfkDkJK2xkhjkU8ISUHrw&#10;DHpQtSYdpQvk+V7i2nEp9zEig+8WSvO8UHLVF3xgknkQ9EWmleh4/RP01cFSzqFncnvVSFbqzJ14&#10;e//tDPp9qY29AfSrqvcOZJHA/43g7zX0cQWfy34y3e1YQzmJRU8rKDuD7yTa75k2aU+1iTWD71TR&#10;CA46Tq4E3hMdpwagnMV9slbXnrvsB8osRKksr8cIivUs8JW7DbgxO8KacGl3AQOiRNq1BMKxxnMC&#10;9lNhq6oqNjXEQhZNfWbEZJd41NvUDts9g1NBL+goy0UE6OEs0r60Z2Kc9H3VWA59+Bv8pLymIRDF&#10;HsIrBxjDK7DgVNhCWVBz0JsCnp2gvAIZZ08GGT/C2GmPU1X2seU5KiLMtGdnF4LzPqoFG0CLiJ2h&#10;yC3aVTHUviafuAdxhVIKW2QK0e0Wiq2m6KuOMlwF9CXp8lGWMrR9FnlgFoYNxli9R8Jzn9p76iER&#10;4lBWe59QLvIJCAO7xEEPj/wXxswAUtHyrFbinxefHrWYmE/sswC5nCDpHsRam8DUQt+uVd+ReLvm&#10;fh2d4DSSW0ToiDo2uWkdECvu8WyJg01F2OUDJcSz9AERShiz0IA1WEsYSS+ps6baJQMxrJGFC7kZ&#10;SC6Gqyf1b9iDHpp0p45xh53DuBoCKSkLbN4hv/bq6xctFQF9sIK+m2lkpdzTLeRXAscoUt3D7yU8&#10;34rIiwymgTEMtGCU5TDs6ZK/mFfSFFQZMNCGntZEIQwvW9GsorOHHKcRBgxVJrkFA4j5roNVX4Ie&#10;bAJ0UL0dK3SSUcfShj2taBbvHHvTwxo7Tc8qDyvrDCnXyG0NRkOt9dkThGly4Xdsc6LF90ot3xrK&#10;/dz637MW9tFd/s8u4+RjFynCTbhq31jhUGAFrCyPAz31FIfIEGYPOvMHio/dMJJqA20o7DeJlEBI&#10;aJwHSG5okad6A9ZdxBttV5Z4mo1o1MUAGweyUfVXL2WuOtb/oN3k4iIPXQ97e68IojvvcS35C4yD&#10;Vy3+5iPjBfS5/v0V9OtGvG1Gf4XPfHRQuc8q71zzBldavY+ae62eLeHzE/yfNSzzIbZktfhXqilz&#10;JZAjTD8iDDIowTWpA/LKIJ+BkuUtHO/RjrKlmvUg631+j6u5QW6JNtkpK+Fn0cNE82QO4p8rkGVL&#10;LsLwd6pZUIfWpKWe1cK+Jaadr7IKc0Pd9GcDeFYZyj0L96vEGAwGg8FgMBgMBoPBYDAYDAaDwWAw&#10;GAwGg8FgMBgMBoPBuFn8T4ABAESUaT+ImW04AAAAAElFTkSuQmCC"/>
  <p:tag name="ISPRING_COMPANY_LOGO" val="ISPRING_PRESENTER_PHOTO_0"/>
  <p:tag name="ISPRING_COMPANY_WEBSITE" val="https://classroom.com.hk"/>
  <p:tag name="ISPRING_WEBLINKS_TARGET" val="_blank"/>
  <p:tag name="ISPRING_WEBLINKS_TARGETMJT" val="_self"/>
  <p:tag name="ISPRING-SUITE_ISPRING_PLAYERS_CUSTOMIZATION_2" val="{&quot;universal&quot;:{&quot;skinSettings&quot;:{&quot;borderRadius&quot;:10,&quot;colors&quot;:{&quot;asideBackground&quot;:{&quot;color&quot;:&quot;#EFF1F2&quot;,&quot;opacity&quot;:1,&quot;type&quot;:&quot;SOLID&quot;},&quot;asideElementBackgroundActive&quot;:{&quot;color&quot;:&quot;#D5D9DB&quot;,&quot;opacity&quot;:1,&quot;type&quot;:&quot;SOLID&quot;},&quot;asideElementBackgroundHover&quot;:{&quot;color&quot;:&quot;#DDE2E5&quot;,&quot;opacity&quot;:1,&quot;type&quot;:&quot;SOLID&quot;},&quot;asideElementText&quot;:{&quot;color&quot;:&quot;#34383D&quot;,&quot;opacity&quot;:1,&quot;type&quot;:&quot;SOLID&quot;},&quot;asideElementTextActive&quot;:{&quot;color&quot;:&quot;#42484E&quot;,&quot;opacity&quot;:1,&quot;type&quot;:&quot;SOLID&quot;},&quot;asideElementTextHover&quot;:{&quot;color&quot;:&quot;#42484E&quot;,&quot;opacity&quot;:1,&quot;type&quot;:&quot;SOLID&quot;},&quot;asideLogoBackground&quot;:{&quot;color&quot;:&quot;#EFF1F2&quot;,&quot;opacity&quot;:1,&quot;type&quot;:&quot;SOLID&quot;},&quot;pageBackground&quot;:{&quot;color&quot;:&quot;#DCDEE0&quot;,&quot;opacity&quot;:1,&quot;type&quot;:&quot;SOLID&quot;},&quot;playerBackground&quot;:{&quot;color&quot;:&quot;#FFFFFF&quot;,&quot;opacity&quot;:1,&quot;type&quot;:&quot;SOLID&quot;},&quot;playerText&quot;:{&quot;color&quot;:&quot;#616870&quot;,&quot;opacity&quot;:1,&quot;type&quot;:&quot;SOLID&quot;},&quot;primaryButtonBackground&quot;:{&quot;color&quot;:&quot;#5F8BD9&quot;,&quot;opacity&quot;:1,&quot;type&quot;:&quot;SOLID&quot;},&quot;primaryButtonBackgroundHover&quot;:{&quot;color&quot;:&quot;#5077BB&quot;,&quot;opacity&quot;:1,&quot;type&quot;:&quot;SOLID&quot;},&quot;primaryButtonBorder&quot;:{&quot;color&quot;:&quot;#5F8BD9&quot;,&quot;opacity&quot;:1,&quot;type&quot;:&quot;SOLID&quot;},&quot;primaryButtonBorderHover&quot;:{&quot;color&quot;:&quot;#5077BB&quot;,&quot;opacity&quot;:1,&quot;type&quot;:&quot;SOLID&quot;},&quot;primaryButtonText&quot;:{&quot;color&quot;:&quot;#FFFFFF&quot;,&quot;opacity&quot;:1,&quot;type&quot;:&quot;SOLID&quot;},&quot;primaryButtonTextHover&quot;:{&quot;color&quot;:&quot;#FFFFFF&quot;,&quot;opacity&quot;:1,&quot;type&quot;:&quot;SOLID&quot;},&quot;secondaryButtonBackground&quot;:{&quot;color&quot;:&quot;#F1F2F4&quot;,&quot;opacity&quot;:1,&quot;type&quot;:&quot;SOLID&quot;},&quot;secondaryButtonBackgroundHover&quot;:{&quot;color&quot;:&quot;#E5E5E5&quot;,&quot;opacity&quot;:1,&quot;type&quot;:&quot;SOLID&quot;},&quot;secondaryButtonBorder&quot;:{&quot;color&quot;:&quot;#F1F2F4&quot;,&quot;opacity&quot;:1,&quot;type&quot;:&quot;SOLID&quot;},&quot;secondaryButtonBorderHover&quot;:{&quot;color&quot;:&quot;#E5E5E5&quot;,&quot;opacity&quot;:1,&quot;type&quot;:&quot;SOLID&quot;},&quot;secondaryButtonText&quot;:{&quot;color&quot;:&quot;#616870&quot;,&quot;opacity&quot;:1,&quot;type&quot;:&quot;SOLID&quot;},&quot;secondaryButtonTextHover&quot;:{&quot;color&quot;:&quot;#616870&quot;,&quot;opacity&quot;:1,&quot;type&quot;:&quot;SOLID&quot;}},&quot;controlPanel&quot;:{&quot;navigationMode&quot;:&quot;bySlides&quot;,&quot;progressBar&quot;:{&quot;enabled&quot;:true,&quot;mode&quot;:&quot;presentationTimeline&quot;,&quot;showLabels&quot;:true,&quot;visible&quot;:true},&quot;showCCButton&quot;:false,&quot;showNextButton&quot;:true,&quot;showOutline&quot;:false,&quot;showPlayPause&quot;:true,&quot;showPlaybackRateButton&quot;:true,&quot;showPrevButton&quot;:true,&quot;showRewind&quot;:false,&quot;showSlideNumbers&quot;:true,&quot;showSlideOnlyButton&quot;:true,&quot;showVolumeControl&quot;:true,&quot;visible&quot;:true},&quot;fontFamily&quot;:&quot;Arial&quot;,&quot;miniskinCustomizationEnabled&quot;:true,&quot;outlinePanel&quot;:{&quot;highlightViewedEntries&quot;:false,&quot;multilevel&quot;:true,&quot;numberEntries&quot;:true,&quot;search&quot;:true,&quot;thumbnails&quot;:true},&quot;sidePanel&quot;:{&quot;showAtLeft&quot;:false,&quot;showLogo&quot;:false,&quot;showNotes&quot;:false,&quot;showOutline&quot;:false,&quot;showPresenterInfo&quot;:false,&quot;showPresenterVideo&quot;:false,&quot;visible&quot;:false},&quot;titlePanel&quot;:{&quot;buttons&quot;:[&quot;attachments&quot;,&quot;markerTools&quot;,&quot;notes&quot;],&quot;buttonsAtLeft&quot;:true,&quot;courseTitleVisible&quot;:false,&quot;showLogo&quot;:true,&quot;visible&quot;:true},&quot;version&quot;:&quot;1.0&quot;},&quot;skinMessages&quot;:{&quot;PB_ACCESSIBLE_ARIA_LABEL_BACK_TO_BEGIN&quot;:&quot;移到投影片的開始處&quot;,&quot;PB_ACCESSIBLE_ARIA_LABEL_BOTTOM_PANEL&quot;:&quot;底部欄&quot;,&quot;PB_ACCESSIBLE_ARIA_LABEL_NAVIGATION_BUTTONS&quot;:&quot;導覽按鈕&quot;,&quot;PB_ACCESSIBLE_ARIA_LABEL_SETTINGS&quot;:&quot;無障礙設定&quot;,&quot;PB_ACCESSIBLE_ARIA_LABEL_SLIDE&quot;:&quot;投影片&quot;,&quot;PB_ACCESSIBLE_ARIA_LABEL_TOP_PANEL&quot;:&quot;頂部欄&quot;,&quot;PB_ACCESSIBLE_AUDIO_NARRATION_LABEL&quot;:&quot;聲音講解&quot;,&quot;PB_ACCESSIBLE_NAVIGATION_NEXT_BUTTON&quot;:&quot;下一頁&quot;,&quot;PB_ACCESSIBLE_NAVIGATION_PREV_BUTTON&quot;:&quot;上一頁&quot;,&quot;PB_ACCESSIBLE_SKIN_ENABLE_ACCESSIBILITY_MODE&quot;:&quot;啟用無障礙模式&quot;,&quot;PB_ACCESSIBLE_SKIN_ENABLE_NORMAL_MODE&quot;:&quot;不啟用無障礙模式&quot;,&quot;PB_ACCESSIBLE_SKIN_PRESENTER_PHOTO&quot;:&quot;簡報者照片&quot;,&quot;PB_ACCESSIBLE_SLIDE_N_OF_COUNT&quot;:&quot;投影片 %TOTAL_SLIDES% 的 %SLIDE_NUMBER%&quot;,&quot;PB_ACCESSIBLE_VIDEO_NARRATION_LABEL&quot;:&quot;影片講解&quot;,&quot;PB_ACCESSIBLE_WATERMARK_SKIN_CREATED_WITH&quot;:&quot;使用 iSpring 評估版建立&quot;,&quot;PB_ATTACHMENT_DOCUMENT_SUBTITLE&quot;:&quot;文件&quot;,&quot;PB_ATTACHMENT_FILE_SUBTITLE&quot;:&quot;檔案&quot;,&quot;PB_ATTACHMENT_IMAGE_SUBTITLE&quot;:&quot;圖片&quot;,&quot;PB_ATTACHMENT_LINK_SUBTITLE&quot;:&quot;連結&quot;,&quot;PB_ATTACHMENT_VIDEO_SUBTITLE&quot;:&quot;影片&quot;,&quot;PB_BACK_TO_APP_BUTTON_LABEL&quot;:&quot;返回&quot;,&quot;PB_CC_MENU_OFF&quot;:&quot;關閉&quot;,&quot;PB_CC_MENU_ON&quot;:&quot;啟用&quot;,&quot;PB_CC_MENU_TITLE&quot;:&quot;備註&quot;,&quot;PB_CONTROL_PANEL_EXIT_FULL_SCREEN&quot;:&quot;退出全螢幕模式&quot;,&quot;PB_CONTROL_PANEL_FULL_SCREEN&quot;:&quot;全螢幕&quot;,&quot;PB_CONTROL_PANEL_NEXT&quot;:&quot;下一頁&quot;,&quot;PB_CONTROL_PANEL_OUTLINE&quot;:&quot;大綱&quot;,&quot;PB_CONTROL_PANEL_PREV&quot;:&quot;&quot;,&quot;PB_CONTROL_PANEL_REPLAY&quot;:&quot;重播&quot;,&quot;PB_CONTROL_PANEL_SLIDE_COUNTER&quot;:&quot;%TOTAL_SLIDES% 的 %SLIDE_NUMBER%&quot;,&quot;PB_CONTROL_PANEL_VOLUME_CONTROL&quot;:&quot;音量&quot;,&quot;PB_CURRENT_SLIDE_IS_NOT_COMPLETED&quot;:&quot;您必須觀看完投影片才能繼續&quot;,&quot;PB_DOMAIN_RESTRICTION&quot;:&quot;很抱歉，簡報建立者已經禁止在此網域共享簡報內容。&quot;,&quot;PB_DRAWING_TOOLS_END_DRAWING&quot;:&quot;結束繪圖&quot;,&quot;PB_DRAWING_TOOLS_ERASER&quot;:&quot;橡皮擦&quot;,&quot;PB_DRAWING_TOOLS_ERASE_ALL&quot;:&quot;全部刪除&quot;,&quot;PB_DRAWING_TOOLS_HIGHLIGHTER&quot;:&quot;螢光筆&quot;,&quot;PB_DRAWING_TOOLS_PEN&quot;:&quot;筆&quot;,&quot;PB_ENTER_PASSWORD&quot;:&quot;輸入密碼才能檢視簡報。&quot;,&quot;PB_INCORRECT_PASSWORD&quot;:&quot;密碼錯誤&quot;,&quot;PB_INTERACTION_SLIDE_WINDOW_TEXT&quot;:&quot;您必須完成此次交互才能觀看下一張投影片。&quot;,&quot;PB_MESSAGE_BOX_NO&quot;:&quot;否&quot;,&quot;PB_MESSAGE_BOX_OK&quot;:&quot;確定&quot;,&quot;PB_MESSAGE_BOX_YES&quot;:&quot;是&quot;,&quot;PB_NAVIGATION_IS_RESTRICTED&quot;:&quot;您只能依照順序瀏覽投影片&quot;,&quot;PB_NAVIGATION_IS_SEQUENTIAL&quot;:&quot;您只能依照順序瀏覽投影片&quot;,&quot;PB_PLAYBACK_RATE_MENU_CAPTION&quot;:&quot;速度&quot;,&quot;PB_PRECEDING_QUIZ_FAILED_WINDOW_TEXT&quot;:&quot;您未通過第 %SLIDE_INDEX% 張投影片上的測驗，無法繼續觀看下一張投影片。&quot;,&quot;PB_PRECEDING_QUIZ_NOT_COMPLETED_WINDOW_TEXT&quot;:&quot;您必須先完成第 %SLIDE_INDEX% 張投影片上的測驗，才能觀看這張投影片。&quot;,&quot;PB_PRECEDING_QUIZ_NOT_PASSED_WINDOW_TEXT&quot;:&quot;您必須先完成第 %SLIDE_INDEX% 張投影片上的測驗，才能觀看這張投影片。&quot;,&quot;PB_PRECEDING_SCENARIO_FAILED_WINDOW_TEXT&quot;:&quot;您無法繼續觀看下一張投影片，因為您未完成第 %SLIDE_INDEX% 張投影片上的模擬情境對話&quot;,&quot;PB_PRECEDING_SCENARIO_NOT_COMPLETED_WINDOW_TEXT&quot;:&quot;您必須先完成第 %SLIDE_INDEX% 張投影片上的模擬情境對話後才能觀看這張投影片。&quot;,&quot;PB_PRECEDING_SCENARIO_NOT_PASSED_WINDOW_TEXT&quot;:&quot;您必須先完成第 %SLIDE_INDEX% 張投影片上的模擬情境對話，才能觀看這張投影片。&quot;,&quot;PB_PRESENTER_COLLAPSE_BIO&quot;:&quot;顯示較少內容&quot;,&quot;PB_PRESENTER_EMAIL&quot;:&quot;電子郵件&quot;,&quot;PB_PRESENTER_EXPAND_BIO&quot;:&quot;顯示更多資訊&quot;,&quot;PB_PRESENTER_NO_INFO&quot;:&quot;無簡報者資訊&quot;,&quot;PB_PRESENTER_WEBSITE&quot;:&quot;網站&quot;,&quot;PB_QUIZ_SLIDE_WINDOW_TEXT&quot;:&quot;您必須完成此測驗才能觀看下一張投影片。&quot;,&quot;PB_RATE_MENU_CAPTION&quot;:&quot;速度&quot;,&quot;PB_RATE_MENU_DEFAULT_RATE&quot;:&quot;正常&quot;,&quot;PB_RESUME_PRESENTATION_WINDOW_TEXT&quot;:&quot;您要從上次看過的投影片位置繼續嗎?&quot;,&quot;PB_SCENARIO_SLIDE_WINDOW_TEXT&quot;:&quot;您必須完成模擬情境對話才能觀看下一張投影片。&quot;,&quot;PB_SEARCH_CANCEL&quot;:&quot;取消&quot;,&quot;PB_SEARCH_NO_RESULTS_LABEL&quot;:&quot;找不到匹配項目&quot;,&quot;PB_SEARCH_PANEL_DEFAULT_TEXT&quot;:&quot;搜尋…&quot;,&quot;PB_SEARCH_RESULTS_LABEL&quot;:&quot;搜尋結果&quot;,&quot;PB_SEARCH_RESULT_IN_NOTES&quot;:&quot;在備註中&quot;,&quot;PB_SEARCH_RESULT_IN_TEXT_LABEL&quot;:&quot;在投影片中&quot;,&quot;PB_SUBTITLES_MENU_CAPTION&quot;:&quot;字幕&quot;,&quot;PB_SUBTITLES_OFF&quot;:&quot;關閉&quot;,&quot;PB_TAB_NOTES_LABEL&quot;:&quot;備註&quot;,&quot;PB_TAB_OUTLINE_LABEL&quot;:&quot;投影片&quot;,&quot;PB_TIME_RESTRICTION&quot;:&quot;對不起，簡報建立者已經禁止觀看簡報內容。&quot;,&quot;PB_TITLE_PANEL_ATTACHMENTS&quot;:&quot;資源&quot;,&quot;PB_TITLE_PANEL_MARKER_TOOLS&quot;:&quot;繪圖&quot;,&quot;PB_TITLE_PANEL_NOTES&quot;:&quot;備註&quot;,&quot;PB_TITLE_PANEL_OUTLINE&quot;:&quot;大綱&quot;,&quot;PB_TITLE_PANEL_PRESENTER_INFO&quot;:&quot;簡報者資訊&quot;,&quot;PB_TREE_CONTROL_LOADING&quot;:&quot;載入中…&quot;,&quot;PB_VIDEO_WINDOW_NO_VIDEO_LABEL&quot;:&quot;沒有影片&quot;},&quot;playbackAndNavigationSettings&quot;:{&quot;autoStart&quot;:true,&quot;saveAnimationStates&quot;:true,&quot;loopPresentation&quot;:false,&quot;autoPlayAnimations&quot;:false,&quot;autoPlayAnimationsTime&quot;:1,&quot;navigationType&quot;:&quot;FREE&quot;,&quot;resumeMode&quot;:&quot;PROMPT&quot;,&quot;enableKeyboardNavigation&quot;:true},&quot;keyboardSettings&quot;:&quot;&quot;,&quot;skinVersion&quot;:2,&quot;skinCompatibleVersion&quot;:0,&quot;publishSettings&quot;:{&quot;backgroundColor&quot;:&quot;#DCDEE0&quot;,&quot;playerDimensions&quot;:{&quot;height&quot;:144,&quot;width&quot;:16},&quot;playerModule&quot;:&quot;UniversalHtml&quot;,&quot;presentationContent&quot;:{&quot;metadata&quot;:{&quot;references&quot;:true,&quot;texts&quot;:[&quot;DT_COMPANY_WEBSITE&quot;,&quot;DT_REFERENCE_URL&quot;,&quot;DT_REFERENCE_TITLE&quot;,&quot;DT_SLIDE_NOTES_HTML&quot;,&quot;DT_SLIDE_NOTES_TEXT&quot;,&quot;DT_HYPERLINK_TOOLTIP&quot;]},&quot;resources&quot;:{&quot;attachments&quot;:true,&quot;companyLogos&quot;:{&quot;enlargeToFit&quot;:false,&quot;height&quot;:156,&quot;jpegQuality&quot;:100,&quot;keepAspectRatio&quot;:true,&quot;width&quot;:266},&quot;fonts&quot;:[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&quot;,&quot;fontFamily&quot;:&quot;Arial&quot;,&quot;isBold&quot;:fals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b&quot;,&quot;fontFamily&quot;:&quot;Arial&quot;,&quot;isBold&quot;:tru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i&quot;,&quot;fontFamily&quot;:&quot;Arial&quot;,&quot;isBold&quot;:fals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bi&quot;,&quot;fontFamily&quot;:&quot;Arial&quot;,&quot;isBold&quot;:tru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sb&quot;,&quot;fontFamily&quot;:&quot;Arial&quot;,&quot;isBold&quot;:false,&quot;isItalic&quot;:false,&quot;isSemibold&quot;:tru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sbi&quot;,&quot;fontFamily&quot;:&quot;Arial&quot;,&quot;isBold&quot;:false,&quot;isItalic&quot;:true,&quot;isSemibold&quot;:true,&quot;substituteFontFamily&quot;:&quot;Arial&quot;}],&quot;interactivity&quot;:{&quot;fullSupport&quot;:true},&quot;slideThumbnails&quot;:{&quot;enlargeToFit&quot;:false,&quot;height&quot;:59,&quot;jpegQuality&quot;:100,&quot;keepAspectRatio&quot;:true,&quot;width&quot;:78}}}},&quot;ceipData&quot;:{&quot;enableMiniSkinCustomization&quot;:true,&quot;playerLayout&quot;:&quot;custom&quot;,&quot;playerLayoutFooter&quot;:&quot;playAndPause,acceleration,fullscreen,volumeControl,slideNumber,goToPrev,goToNext&quot;,&quot;playerLayoutHeader&quot;:&quot;resources,markerTools,notes,logo&quot;,&quot;playerLayoutHeaderButtonsPosition&quot;:&quot;left&quot;,&quot;playerLayoutOutline&quot;:&quot;&quot;,&quot;playerLayoutProgress&quot;:&quot;enabledNavigation,showLabels&quot;,&quot;playerLayoutProgressMode&quot;:&quot;presentationTimeline&quot;,&quot;playerLayoutSidebar&quot;:&quot;&quot;,&quot;playerLayoutSidebarPosition&quot;:&quot;&quot;,&quot;playerMessages&quot;:&quot;builtin.zhtw&quot;,&quot;playerNavigationAutoStart&quot;:true,&quot;playerNavigationEnableKeyboardNavigation&quot;:true,&quot;playerNavigationMode&quot;:&quot;bySlides&quot;,&quot;playerNavigationOnRestart&quot;:&quot;prompt&quot;,&quot;playerNavigationSaveAnimationStates&quot;:true,&quot;playerNavigationType&quot;:&quot;free&quot;,&quot;playerTheme&quot;:&quot;custom&quot;,&quot;playerThemeBorderRadius&quot;:10,&quot;playerThemeColorScheme&quot;:&quot;builtin.lightBlue&quot;,&quot;playerThemeFont&quot;:&quot;Arial&quot;}}}"/>
  <p:tag name="ISPRING-SUITE_ISPRING_CURRENT_PLAYER_ID" val="universal"/>
  <p:tag name="ISPRING_PRESENTATION_COURSE_TITLE" val="23M12i"/>
  <p:tag name="ISPRING_LMS_API_VERSION" val="SCORM 2004 (4th edition)"/>
  <p:tag name="ISPRING_ULTRA_SCORM_COURCE_TITLE" val="長河小學數學科速效提分試卷"/>
  <p:tag name="ISPRING_ULTRA_SCORM_COURSE_ID" val="F1BB7765-CA8B-4222-A69D-A7C1D02189E5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\u000E\uFFFD\uFFFD{F8CD02CD-4396-490A-89C6-E1B5264D1F6A}&quot;,&quot;\\\\srv003\\Production\\Multimedia\\eResources\\HLPM-19_長河小學數學科速效提分試卷\\小2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SLIDES" val="0"/>
  <p:tag name="ISPRING_SCORM_RATE_QUIZZES" val="0"/>
  <p:tag name="ISPRING_SCORM_PASSING_SCORE" val="0.000000"/>
  <p:tag name="ISPRING_PRESENTATION_TITLE" val="長河小學數學科速效提分試卷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C6F4D20-1E2B-42C7-8C09-46E4226A5A10}:2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8C984A1-9ED2-4114-AFF6-130E59F9BCEA}:28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7C750A0-DA02-4977-B7CB-C2269A488376}:27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66014D6-199F-45D3-8002-FDCE1CFD850C}:29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798E2E2-EAE0-4E4B-95E7-98DA37935862}:29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5FDF017-E1DD-4C21-B2A0-87A577F31912}:292"/>
</p:tagLst>
</file>

<file path=ppt/theme/theme1.xml><?xml version="1.0" encoding="utf-8"?>
<a:theme xmlns:a="http://schemas.openxmlformats.org/drawingml/2006/main" name="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2" id="{D2480EA9-1E22-40CF-B38C-AE6E3D8EC06A}" vid="{6E84BFBA-7554-4648-AECA-A5DE025E13C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524</Words>
  <Application>Microsoft Office PowerPoint</Application>
  <PresentationFormat>On-screen Show (4:3)</PresentationFormat>
  <Paragraphs>91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等线</vt:lpstr>
      <vt:lpstr>DFLiHeiHK-W5</vt:lpstr>
      <vt:lpstr>Lingoes Unicode</vt:lpstr>
      <vt:lpstr>Microsoft YaHei</vt:lpstr>
      <vt:lpstr>Arial</vt:lpstr>
      <vt:lpstr>Calibri</vt:lpstr>
      <vt:lpstr>Times New Roman</vt:lpstr>
      <vt:lpstr>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長河小學數學科速效提分試卷</dc:title>
  <dc:creator/>
  <cp:lastModifiedBy/>
  <cp:revision>1</cp:revision>
  <dcterms:created xsi:type="dcterms:W3CDTF">2019-12-16T06:18:52Z</dcterms:created>
  <dcterms:modified xsi:type="dcterms:W3CDTF">2023-07-03T09:52:29Z</dcterms:modified>
</cp:coreProperties>
</file>