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notesSlides/notesSlide2.xml" ContentType="application/vnd.openxmlformats-officedocument.presentationml.notesSlide+xml"/>
  <Override PartName="/ppt/tags/tag4.xml" ContentType="application/vnd.openxmlformats-officedocument.presentationml.tags+xml"/>
  <Override PartName="/ppt/notesSlides/notesSlide3.xml" ContentType="application/vnd.openxmlformats-officedocument.presentationml.notesSlide+xml"/>
  <Override PartName="/ppt/tags/tag5.xml" ContentType="application/vnd.openxmlformats-officedocument.presentationml.tags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72" r:id="rId1"/>
  </p:sldMasterIdLst>
  <p:notesMasterIdLst>
    <p:notesMasterId r:id="rId6"/>
  </p:notesMasterIdLst>
  <p:handoutMasterIdLst>
    <p:handoutMasterId r:id="rId7"/>
  </p:handoutMasterIdLst>
  <p:sldIdLst>
    <p:sldId id="276" r:id="rId2"/>
    <p:sldId id="277" r:id="rId3"/>
    <p:sldId id="283" r:id="rId4"/>
    <p:sldId id="280" r:id="rId5"/>
  </p:sldIdLst>
  <p:sldSz cx="9144000" cy="6858000" type="screen4x3"/>
  <p:notesSz cx="6807200" cy="9939338"/>
  <p:custDataLst>
    <p:tags r:id="rId8"/>
  </p:custDataLst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72" userDrawn="1">
          <p15:clr>
            <a:srgbClr val="A4A3A4"/>
          </p15:clr>
        </p15:guide>
        <p15:guide id="2" pos="4416" userDrawn="1">
          <p15:clr>
            <a:srgbClr val="A4A3A4"/>
          </p15:clr>
        </p15:guide>
        <p15:guide id="3" pos="576" userDrawn="1">
          <p15:clr>
            <a:srgbClr val="A4A3A4"/>
          </p15:clr>
        </p15:guide>
        <p15:guide id="4" orient="horz" pos="3120" userDrawn="1">
          <p15:clr>
            <a:srgbClr val="A4A3A4"/>
          </p15:clr>
        </p15:guide>
        <p15:guide id="5" orient="horz" pos="2832" userDrawn="1">
          <p15:clr>
            <a:srgbClr val="A4A3A4"/>
          </p15:clr>
        </p15:guide>
        <p15:guide id="6" pos="39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0">
          <p15:clr>
            <a:srgbClr val="A4A3A4"/>
          </p15:clr>
        </p15:guide>
        <p15:guide id="2" pos="214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FFCCFF"/>
    <a:srgbClr val="CCFFCC"/>
    <a:srgbClr val="154E7D"/>
    <a:srgbClr val="C5E0B4"/>
    <a:srgbClr val="003CB4"/>
    <a:srgbClr val="17717B"/>
    <a:srgbClr val="1F9AA7"/>
    <a:srgbClr val="59AAF9"/>
    <a:srgbClr val="EEF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2158" autoAdjust="0"/>
    <p:restoredTop sz="94660"/>
  </p:normalViewPr>
  <p:slideViewPr>
    <p:cSldViewPr snapToGrid="0" showGuides="1">
      <p:cViewPr varScale="1">
        <p:scale>
          <a:sx n="76" d="100"/>
          <a:sy n="76" d="100"/>
        </p:scale>
        <p:origin x="1134" y="66"/>
      </p:cViewPr>
      <p:guideLst>
        <p:guide orient="horz" pos="1272"/>
        <p:guide pos="4416"/>
        <p:guide pos="576"/>
        <p:guide orient="horz" pos="3120"/>
        <p:guide orient="horz" pos="2832"/>
        <p:guide pos="39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60" d="100"/>
          <a:sy n="60" d="100"/>
        </p:scale>
        <p:origin x="-3322" y="-96"/>
      </p:cViewPr>
      <p:guideLst>
        <p:guide orient="horz" pos="3130"/>
        <p:guide pos="214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56038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A7C3A7-42DC-4355-8ADE-38BCFF69A5DD}" type="datetimeFigureOut">
              <a:rPr lang="zh-CN" altLang="en-US" smtClean="0"/>
              <a:pPr/>
              <a:t>2023/7/3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56038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DAC66F-8B82-49D1-B274-8EDC63832212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611564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0BEB87-E18B-4B57-A6BA-456EE0B24346}" type="datetimeFigureOut">
              <a:rPr lang="zh-CN" altLang="en-US" smtClean="0"/>
              <a:pPr/>
              <a:t>2023/7/3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3013"/>
            <a:ext cx="4473575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1038" y="4783138"/>
            <a:ext cx="5445125" cy="39131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56038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0DC414-ADB1-4351-ABC7-ACB9736AD13F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202110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A71350CE-1920-4FAA-9BB4-0FB5348600FB}" type="slidenum">
              <a:rPr lang="zh-TW" altLang="en-US" sz="1200"/>
              <a:pPr/>
              <a:t>1</a:t>
            </a:fld>
            <a:endParaRPr lang="zh-TW" altLang="en-US" sz="1200"/>
          </a:p>
        </p:txBody>
      </p:sp>
      <p:sp>
        <p:nvSpPr>
          <p:cNvPr id="6147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1027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890500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A71350CE-1920-4FAA-9BB4-0FB5348600FB}" type="slidenum">
              <a:rPr lang="zh-TW" altLang="en-US" sz="1200"/>
              <a:pPr/>
              <a:t>2</a:t>
            </a:fld>
            <a:endParaRPr lang="zh-TW" altLang="en-US" sz="1200"/>
          </a:p>
        </p:txBody>
      </p:sp>
      <p:sp>
        <p:nvSpPr>
          <p:cNvPr id="6147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1027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8114825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A71350CE-1920-4FAA-9BB4-0FB5348600FB}" type="slidenum">
              <a:rPr lang="zh-TW" altLang="en-US" sz="1200"/>
              <a:pPr/>
              <a:t>3</a:t>
            </a:fld>
            <a:endParaRPr lang="zh-TW" altLang="en-US" sz="1200"/>
          </a:p>
        </p:txBody>
      </p:sp>
      <p:sp>
        <p:nvSpPr>
          <p:cNvPr id="6147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1027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8302443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A71350CE-1920-4FAA-9BB4-0FB5348600FB}" type="slidenum">
              <a:rPr lang="zh-TW" altLang="en-US" sz="1200"/>
              <a:pPr/>
              <a:t>4</a:t>
            </a:fld>
            <a:endParaRPr lang="zh-TW" altLang="en-US" sz="1200"/>
          </a:p>
        </p:txBody>
      </p:sp>
      <p:sp>
        <p:nvSpPr>
          <p:cNvPr id="6147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1027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824733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标题幻灯片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>
            <a:extLst>
              <a:ext uri="{FF2B5EF4-FFF2-40B4-BE49-F238E27FC236}">
                <a16:creationId xmlns:a16="http://schemas.microsoft.com/office/drawing/2014/main" id="{9AF73CF1-433F-442B-AE66-A18322C2A77D}"/>
              </a:ext>
            </a:extLst>
          </p:cNvPr>
          <p:cNvSpPr/>
          <p:nvPr userDrawn="1"/>
        </p:nvSpPr>
        <p:spPr>
          <a:xfrm>
            <a:off x="-1" y="0"/>
            <a:ext cx="9144001" cy="68022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矩形 11"/>
          <p:cNvSpPr/>
          <p:nvPr userDrawn="1"/>
        </p:nvSpPr>
        <p:spPr>
          <a:xfrm>
            <a:off x="-1" y="6331907"/>
            <a:ext cx="9135207" cy="52878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1" name="文本框 20"/>
          <p:cNvSpPr txBox="1"/>
          <p:nvPr userDrawn="1"/>
        </p:nvSpPr>
        <p:spPr>
          <a:xfrm>
            <a:off x="-51760" y="6366411"/>
            <a:ext cx="5378487" cy="461665"/>
          </a:xfrm>
          <a:prstGeom prst="rect">
            <a:avLst/>
          </a:prstGeom>
          <a:noFill/>
          <a:effectLst>
            <a:softEdge rad="127000"/>
          </a:effectLst>
        </p:spPr>
        <p:txBody>
          <a:bodyPr wrap="square" rtlCol="0">
            <a:spAutoFit/>
          </a:bodyPr>
          <a:lstStyle/>
          <a:p>
            <a:r>
              <a:rPr lang="zh-TW" altLang="en-US" sz="2400" b="1" dirty="0">
                <a:solidFill>
                  <a:srgbClr val="154E7D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長河</a:t>
            </a:r>
            <a:r>
              <a:rPr lang="zh-TW" altLang="en-US" sz="2400" b="1" dirty="0">
                <a:solidFill>
                  <a:srgbClr val="154E7D"/>
                </a:solidFill>
                <a:latin typeface="Lingoes Unicode" panose="020B0604020202020204" pitchFamily="34" charset="-120"/>
                <a:ea typeface="Lingoes Unicode" panose="020B0604020202020204" pitchFamily="34" charset="-120"/>
              </a:rPr>
              <a:t>小學</a:t>
            </a:r>
            <a:r>
              <a:rPr lang="zh-TW" altLang="en-US" sz="2400" b="1" dirty="0">
                <a:latin typeface="Lingoes Unicode" panose="020B0604020202020204" pitchFamily="34" charset="-120"/>
                <a:ea typeface="Lingoes Unicode" panose="020B0604020202020204" pitchFamily="34" charset="-120"/>
              </a:rPr>
              <a:t>數學科</a:t>
            </a:r>
            <a:r>
              <a:rPr lang="zh-TW" altLang="en-US" sz="2400" b="1" dirty="0">
                <a:solidFill>
                  <a:srgbClr val="C00000"/>
                </a:solidFill>
                <a:latin typeface="Lingoes Unicode" panose="020B0604020202020204" pitchFamily="34" charset="-120"/>
                <a:ea typeface="Lingoes Unicode" panose="020B0604020202020204" pitchFamily="34" charset="-120"/>
              </a:rPr>
              <a:t>速效提分試卷</a:t>
            </a:r>
            <a:r>
              <a:rPr lang="zh-TW" altLang="en-US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YaHei" panose="020B0503020204020204" pitchFamily="34" charset="-122"/>
                <a:ea typeface="Microsoft YaHei" panose="020B0503020204020204" pitchFamily="34" charset="-122"/>
              </a:rPr>
              <a:t> </a:t>
            </a:r>
            <a:r>
              <a:rPr lang="zh-CN" altLang="en-US" sz="2400" b="1" dirty="0">
                <a:solidFill>
                  <a:srgbClr val="003CB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YaHei" panose="020B0503020204020204" pitchFamily="34" charset="-122"/>
                <a:ea typeface="Microsoft YaHei" panose="020B0503020204020204" pitchFamily="34" charset="-122"/>
              </a:rPr>
              <a:t>（</a:t>
            </a:r>
            <a:r>
              <a:rPr lang="zh-TW" altLang="en-US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YaHei" panose="020B0503020204020204" pitchFamily="34" charset="-122"/>
                <a:ea typeface="Microsoft YaHei" panose="020B0503020204020204" pitchFamily="34" charset="-122"/>
              </a:rPr>
              <a:t>小</a:t>
            </a:r>
            <a:r>
              <a:rPr lang="en-US" altLang="zh-TW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YaHei" panose="020B0503020204020204" pitchFamily="34" charset="-122"/>
                <a:ea typeface="Microsoft YaHei" panose="020B0503020204020204" pitchFamily="34" charset="-122"/>
              </a:rPr>
              <a:t>3</a:t>
            </a:r>
            <a:r>
              <a:rPr lang="zh-CN" altLang="en-US" sz="2400" b="1" dirty="0">
                <a:solidFill>
                  <a:srgbClr val="003CB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YaHei" panose="020B0503020204020204" pitchFamily="34" charset="-122"/>
                <a:ea typeface="Microsoft YaHei" panose="020B0503020204020204" pitchFamily="34" charset="-122"/>
              </a:rPr>
              <a:t>）</a:t>
            </a:r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19E5898D-494A-467F-983F-969362EBF1B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666326" y="6430066"/>
            <a:ext cx="2468880" cy="404673"/>
          </a:xfrm>
          <a:prstGeom prst="rect">
            <a:avLst/>
          </a:prstGeom>
        </p:spPr>
      </p:pic>
      <p:sp>
        <p:nvSpPr>
          <p:cNvPr id="5" name="文本框 4">
            <a:extLst>
              <a:ext uri="{FF2B5EF4-FFF2-40B4-BE49-F238E27FC236}">
                <a16:creationId xmlns:a16="http://schemas.microsoft.com/office/drawing/2014/main" id="{3F5614ED-E59E-46D6-BE5D-EF403E77D547}"/>
              </a:ext>
            </a:extLst>
          </p:cNvPr>
          <p:cNvSpPr txBox="1"/>
          <p:nvPr userDrawn="1"/>
        </p:nvSpPr>
        <p:spPr>
          <a:xfrm>
            <a:off x="3756718" y="68052"/>
            <a:ext cx="16217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200" dirty="0">
                <a:latin typeface="DFLiHeiHK-W5" panose="020B0500000000000000" pitchFamily="34" charset="-120"/>
                <a:ea typeface="DFLiHeiHK-W5" panose="020B0500000000000000" pitchFamily="34" charset="-120"/>
              </a:rPr>
              <a:t>測驗二</a:t>
            </a:r>
            <a:endParaRPr lang="en-US" sz="3200" dirty="0">
              <a:latin typeface="DFLiHeiHK-W5" panose="020B0500000000000000" pitchFamily="34" charset="-120"/>
              <a:ea typeface="DFLiHeiHK-W5" panose="020B0500000000000000" pitchFamily="34" charset="-120"/>
            </a:endParaRPr>
          </a:p>
        </p:txBody>
      </p:sp>
      <p:pic>
        <p:nvPicPr>
          <p:cNvPr id="2" name="图片 1">
            <a:extLst>
              <a:ext uri="{FF2B5EF4-FFF2-40B4-BE49-F238E27FC236}">
                <a16:creationId xmlns:a16="http://schemas.microsoft.com/office/drawing/2014/main" id="{E9A7A74C-A639-48E2-B0C1-696FE5B0CCE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clrChange>
              <a:clrFrom>
                <a:srgbClr val="FBFBFB"/>
              </a:clrFrom>
              <a:clrTo>
                <a:srgbClr val="FBFBFB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-1" y="5614699"/>
            <a:ext cx="910537" cy="622751"/>
          </a:xfrm>
          <a:prstGeom prst="rect">
            <a:avLst/>
          </a:prstGeom>
        </p:spPr>
      </p:pic>
      <p:sp>
        <p:nvSpPr>
          <p:cNvPr id="3" name="星形: 五角 2">
            <a:extLst>
              <a:ext uri="{FF2B5EF4-FFF2-40B4-BE49-F238E27FC236}">
                <a16:creationId xmlns:a16="http://schemas.microsoft.com/office/drawing/2014/main" id="{0D6A3134-B8CB-40F3-86F5-8B55B44BEB6E}"/>
              </a:ext>
            </a:extLst>
          </p:cNvPr>
          <p:cNvSpPr/>
          <p:nvPr userDrawn="1"/>
        </p:nvSpPr>
        <p:spPr>
          <a:xfrm rot="2747677">
            <a:off x="75727" y="58474"/>
            <a:ext cx="365760" cy="365760"/>
          </a:xfrm>
          <a:prstGeom prst="star5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星形: 五角 8">
            <a:extLst>
              <a:ext uri="{FF2B5EF4-FFF2-40B4-BE49-F238E27FC236}">
                <a16:creationId xmlns:a16="http://schemas.microsoft.com/office/drawing/2014/main" id="{B7302B30-1F69-40D7-8186-00DF6D079670}"/>
              </a:ext>
            </a:extLst>
          </p:cNvPr>
          <p:cNvSpPr/>
          <p:nvPr userDrawn="1"/>
        </p:nvSpPr>
        <p:spPr>
          <a:xfrm rot="2747677">
            <a:off x="290234" y="399041"/>
            <a:ext cx="274320" cy="274320"/>
          </a:xfrm>
          <a:prstGeom prst="star5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星形: 五角 9">
            <a:extLst>
              <a:ext uri="{FF2B5EF4-FFF2-40B4-BE49-F238E27FC236}">
                <a16:creationId xmlns:a16="http://schemas.microsoft.com/office/drawing/2014/main" id="{AF26575F-5DB1-4089-B549-591CF1F552C7}"/>
              </a:ext>
            </a:extLst>
          </p:cNvPr>
          <p:cNvSpPr/>
          <p:nvPr userDrawn="1"/>
        </p:nvSpPr>
        <p:spPr>
          <a:xfrm rot="2747677">
            <a:off x="458874" y="718086"/>
            <a:ext cx="182880" cy="182880"/>
          </a:xfrm>
          <a:prstGeom prst="star5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36398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矩形 16"/>
          <p:cNvSpPr/>
          <p:nvPr userDrawn="1"/>
        </p:nvSpPr>
        <p:spPr>
          <a:xfrm>
            <a:off x="-1" y="6250529"/>
            <a:ext cx="9135207" cy="61587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6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3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5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>
            <a:extLst>
              <a:ext uri="{FF2B5EF4-FFF2-40B4-BE49-F238E27FC236}">
                <a16:creationId xmlns:a16="http://schemas.microsoft.com/office/drawing/2014/main" id="{D308E3ED-072F-47AC-B283-8EB98AAB71BC}"/>
              </a:ext>
            </a:extLst>
          </p:cNvPr>
          <p:cNvSpPr txBox="1"/>
          <p:nvPr/>
        </p:nvSpPr>
        <p:spPr>
          <a:xfrm>
            <a:off x="522514" y="1244765"/>
            <a:ext cx="72149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ea typeface="DFKai-SB" panose="03000509000000000000" pitchFamily="65" charset="-120"/>
              </a:rPr>
              <a:t>1</a:t>
            </a:r>
            <a:r>
              <a:rPr lang="en-US" altLang="zh-TW" sz="2800" b="1" dirty="0">
                <a:ea typeface="DFKai-SB" panose="03000509000000000000" pitchFamily="65" charset="-120"/>
              </a:rPr>
              <a:t>2</a:t>
            </a:r>
            <a:r>
              <a:rPr lang="en-US" altLang="zh-CN" sz="2800" b="1" dirty="0">
                <a:ea typeface="DFKai-SB" panose="03000509000000000000" pitchFamily="65" charset="-120"/>
              </a:rPr>
              <a:t>.</a:t>
            </a:r>
            <a:endParaRPr lang="en-US" altLang="zh-CN" sz="2800" dirty="0">
              <a:ea typeface="DFKai-SB" panose="03000509000000000000" pitchFamily="65" charset="-120"/>
            </a:endParaRPr>
          </a:p>
        </p:txBody>
      </p:sp>
      <p:sp>
        <p:nvSpPr>
          <p:cNvPr id="22" name="椭圆 21">
            <a:extLst>
              <a:ext uri="{FF2B5EF4-FFF2-40B4-BE49-F238E27FC236}">
                <a16:creationId xmlns:a16="http://schemas.microsoft.com/office/drawing/2014/main" id="{1048BEA0-CC97-4900-81DB-B305215DA481}"/>
              </a:ext>
            </a:extLst>
          </p:cNvPr>
          <p:cNvSpPr/>
          <p:nvPr/>
        </p:nvSpPr>
        <p:spPr>
          <a:xfrm>
            <a:off x="1244009" y="2383538"/>
            <a:ext cx="391886" cy="391886"/>
          </a:xfrm>
          <a:prstGeom prst="ellipse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3" name="椭圆 22">
            <a:extLst>
              <a:ext uri="{FF2B5EF4-FFF2-40B4-BE49-F238E27FC236}">
                <a16:creationId xmlns:a16="http://schemas.microsoft.com/office/drawing/2014/main" id="{CD96BA10-97EE-4B02-8B72-1C0632315880}"/>
              </a:ext>
            </a:extLst>
          </p:cNvPr>
          <p:cNvSpPr/>
          <p:nvPr/>
        </p:nvSpPr>
        <p:spPr>
          <a:xfrm>
            <a:off x="5071730" y="2383538"/>
            <a:ext cx="391886" cy="391886"/>
          </a:xfrm>
          <a:prstGeom prst="ellipse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4" name="椭圆 23">
            <a:extLst>
              <a:ext uri="{FF2B5EF4-FFF2-40B4-BE49-F238E27FC236}">
                <a16:creationId xmlns:a16="http://schemas.microsoft.com/office/drawing/2014/main" id="{9A428CB6-A7E2-47C6-B17E-A6921AB75596}"/>
              </a:ext>
            </a:extLst>
          </p:cNvPr>
          <p:cNvSpPr/>
          <p:nvPr/>
        </p:nvSpPr>
        <p:spPr>
          <a:xfrm>
            <a:off x="1244009" y="3037114"/>
            <a:ext cx="391886" cy="391886"/>
          </a:xfrm>
          <a:prstGeom prst="ellipse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6" name="椭圆 25">
            <a:extLst>
              <a:ext uri="{FF2B5EF4-FFF2-40B4-BE49-F238E27FC236}">
                <a16:creationId xmlns:a16="http://schemas.microsoft.com/office/drawing/2014/main" id="{9110DA30-1779-470D-8A97-B97148CBC79D}"/>
              </a:ext>
            </a:extLst>
          </p:cNvPr>
          <p:cNvSpPr/>
          <p:nvPr/>
        </p:nvSpPr>
        <p:spPr>
          <a:xfrm>
            <a:off x="5071730" y="3037114"/>
            <a:ext cx="391886" cy="391886"/>
          </a:xfrm>
          <a:prstGeom prst="ellipse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7" name="文本框 26">
            <a:extLst>
              <a:ext uri="{FF2B5EF4-FFF2-40B4-BE49-F238E27FC236}">
                <a16:creationId xmlns:a16="http://schemas.microsoft.com/office/drawing/2014/main" id="{85050370-7935-41B1-B1F9-29EFBFF2ACBD}"/>
              </a:ext>
            </a:extLst>
          </p:cNvPr>
          <p:cNvSpPr txBox="1"/>
          <p:nvPr/>
        </p:nvSpPr>
        <p:spPr>
          <a:xfrm>
            <a:off x="1118064" y="3553169"/>
            <a:ext cx="54209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400" dirty="0">
                <a:solidFill>
                  <a:srgbClr val="FF00FF"/>
                </a:solidFill>
                <a:ea typeface="DFKai-SB" panose="03000509000000000000" pitchFamily="65" charset="-120"/>
              </a:rPr>
              <a:t>假設選項的人數為三年級的學生人數。</a:t>
            </a:r>
            <a:endParaRPr lang="en-US" altLang="zh-CN" sz="2400" dirty="0">
              <a:solidFill>
                <a:srgbClr val="FF00FF"/>
              </a:solidFill>
              <a:ea typeface="DFKai-SB" panose="03000509000000000000" pitchFamily="65" charset="-120"/>
            </a:endParaRPr>
          </a:p>
        </p:txBody>
      </p:sp>
      <p:sp>
        <p:nvSpPr>
          <p:cNvPr id="28" name="文本框 27">
            <a:extLst>
              <a:ext uri="{FF2B5EF4-FFF2-40B4-BE49-F238E27FC236}">
                <a16:creationId xmlns:a16="http://schemas.microsoft.com/office/drawing/2014/main" id="{0348C455-BAD1-4851-969F-21EA28DDFA0C}"/>
              </a:ext>
            </a:extLst>
          </p:cNvPr>
          <p:cNvSpPr txBox="1"/>
          <p:nvPr/>
        </p:nvSpPr>
        <p:spPr>
          <a:xfrm>
            <a:off x="1118064" y="4029745"/>
            <a:ext cx="236941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>
                <a:solidFill>
                  <a:srgbClr val="FF00FF"/>
                </a:solidFill>
              </a:rPr>
              <a:t>A. 94÷8 = 11⋯6</a:t>
            </a:r>
            <a:endParaRPr lang="en-US" altLang="zh-CN" sz="2400" dirty="0">
              <a:solidFill>
                <a:srgbClr val="FF00FF"/>
              </a:solidFill>
              <a:ea typeface="DFKai-SB" panose="03000509000000000000" pitchFamily="65" charset="-120"/>
            </a:endParaRPr>
          </a:p>
        </p:txBody>
      </p:sp>
      <p:sp>
        <p:nvSpPr>
          <p:cNvPr id="29" name="文本框 28">
            <a:extLst>
              <a:ext uri="{FF2B5EF4-FFF2-40B4-BE49-F238E27FC236}">
                <a16:creationId xmlns:a16="http://schemas.microsoft.com/office/drawing/2014/main" id="{BDB3ADAF-A38D-4B70-84FB-AB980ED685F6}"/>
              </a:ext>
            </a:extLst>
          </p:cNvPr>
          <p:cNvSpPr txBox="1"/>
          <p:nvPr/>
        </p:nvSpPr>
        <p:spPr>
          <a:xfrm>
            <a:off x="1118064" y="4491410"/>
            <a:ext cx="236941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>
                <a:solidFill>
                  <a:srgbClr val="FF00FF"/>
                </a:solidFill>
              </a:rPr>
              <a:t>B. 104÷8 = 13 </a:t>
            </a:r>
            <a:endParaRPr lang="en-US" altLang="zh-CN" sz="2400" dirty="0">
              <a:solidFill>
                <a:srgbClr val="FF00FF"/>
              </a:solidFill>
              <a:ea typeface="DFKai-SB" panose="03000509000000000000" pitchFamily="65" charset="-120"/>
            </a:endParaRPr>
          </a:p>
        </p:txBody>
      </p:sp>
      <p:sp>
        <p:nvSpPr>
          <p:cNvPr id="30" name="文本框 29">
            <a:extLst>
              <a:ext uri="{FF2B5EF4-FFF2-40B4-BE49-F238E27FC236}">
                <a16:creationId xmlns:a16="http://schemas.microsoft.com/office/drawing/2014/main" id="{4C4D569C-7F92-4C45-9BD2-218731A111AA}"/>
              </a:ext>
            </a:extLst>
          </p:cNvPr>
          <p:cNvSpPr txBox="1"/>
          <p:nvPr/>
        </p:nvSpPr>
        <p:spPr>
          <a:xfrm>
            <a:off x="1118064" y="4953075"/>
            <a:ext cx="25714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>
                <a:solidFill>
                  <a:srgbClr val="FF00FF"/>
                </a:solidFill>
              </a:rPr>
              <a:t>C. 115÷8 = 14⋯3</a:t>
            </a:r>
            <a:endParaRPr lang="en-US" altLang="zh-CN" sz="2400" dirty="0">
              <a:solidFill>
                <a:srgbClr val="FF00FF"/>
              </a:solidFill>
              <a:ea typeface="DFKai-SB" panose="03000509000000000000" pitchFamily="65" charset="-120"/>
            </a:endParaRPr>
          </a:p>
        </p:txBody>
      </p:sp>
      <p:sp>
        <p:nvSpPr>
          <p:cNvPr id="31" name="文本框 30">
            <a:extLst>
              <a:ext uri="{FF2B5EF4-FFF2-40B4-BE49-F238E27FC236}">
                <a16:creationId xmlns:a16="http://schemas.microsoft.com/office/drawing/2014/main" id="{86B96E96-28FB-454B-9AB2-8CE04688D7AE}"/>
              </a:ext>
            </a:extLst>
          </p:cNvPr>
          <p:cNvSpPr txBox="1"/>
          <p:nvPr/>
        </p:nvSpPr>
        <p:spPr>
          <a:xfrm>
            <a:off x="1118064" y="5414740"/>
            <a:ext cx="25714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>
                <a:solidFill>
                  <a:srgbClr val="FF00FF"/>
                </a:solidFill>
              </a:rPr>
              <a:t>D. 140÷8 = 17⋯4</a:t>
            </a:r>
            <a:endParaRPr lang="en-US" altLang="zh-CN" sz="2400" dirty="0">
              <a:solidFill>
                <a:srgbClr val="FF00FF"/>
              </a:solidFill>
              <a:ea typeface="DFKai-SB" panose="03000509000000000000" pitchFamily="65" charset="-120"/>
            </a:endParaRPr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FCCB8EF9-7B98-4DE9-BB80-780E93ACFF83}"/>
              </a:ext>
            </a:extLst>
          </p:cNvPr>
          <p:cNvSpPr/>
          <p:nvPr/>
        </p:nvSpPr>
        <p:spPr>
          <a:xfrm>
            <a:off x="3280095" y="5041783"/>
            <a:ext cx="207384" cy="310393"/>
          </a:xfrm>
          <a:prstGeom prst="rect">
            <a:avLst/>
          </a:prstGeom>
          <a:noFill/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041615FD-19E7-4E8C-B067-AE0A4E67974A}"/>
              </a:ext>
            </a:extLst>
          </p:cNvPr>
          <p:cNvSpPr/>
          <p:nvPr/>
        </p:nvSpPr>
        <p:spPr>
          <a:xfrm>
            <a:off x="6308521" y="1342239"/>
            <a:ext cx="1325461" cy="35233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2" name="矩形 31">
            <a:extLst>
              <a:ext uri="{FF2B5EF4-FFF2-40B4-BE49-F238E27FC236}">
                <a16:creationId xmlns:a16="http://schemas.microsoft.com/office/drawing/2014/main" id="{85616B04-9A60-4273-8E5C-34B555DA27C4}"/>
              </a:ext>
            </a:extLst>
          </p:cNvPr>
          <p:cNvSpPr/>
          <p:nvPr/>
        </p:nvSpPr>
        <p:spPr>
          <a:xfrm>
            <a:off x="4027934" y="1342239"/>
            <a:ext cx="2012139" cy="352337"/>
          </a:xfrm>
          <a:prstGeom prst="rect">
            <a:avLst/>
          </a:prstGeom>
          <a:solidFill>
            <a:srgbClr val="FF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34" name="直接连接符 33">
            <a:extLst>
              <a:ext uri="{FF2B5EF4-FFF2-40B4-BE49-F238E27FC236}">
                <a16:creationId xmlns:a16="http://schemas.microsoft.com/office/drawing/2014/main" id="{31E8F2DD-A3FE-4F18-AAA2-6951919AEC96}"/>
              </a:ext>
            </a:extLst>
          </p:cNvPr>
          <p:cNvCxnSpPr/>
          <p:nvPr/>
        </p:nvCxnSpPr>
        <p:spPr>
          <a:xfrm>
            <a:off x="1543574" y="2206305"/>
            <a:ext cx="4995450" cy="0"/>
          </a:xfrm>
          <a:prstGeom prst="line">
            <a:avLst/>
          </a:prstGeom>
          <a:ln w="19050">
            <a:solidFill>
              <a:srgbClr val="FF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文本框 19">
            <a:extLst>
              <a:ext uri="{FF2B5EF4-FFF2-40B4-BE49-F238E27FC236}">
                <a16:creationId xmlns:a16="http://schemas.microsoft.com/office/drawing/2014/main" id="{BE26610B-4E00-4182-ABE9-1D731AD854EB}"/>
              </a:ext>
            </a:extLst>
          </p:cNvPr>
          <p:cNvSpPr txBox="1"/>
          <p:nvPr/>
        </p:nvSpPr>
        <p:spPr>
          <a:xfrm>
            <a:off x="1107305" y="1244765"/>
            <a:ext cx="7632658" cy="22775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800"/>
              </a:spcAft>
            </a:pPr>
            <a:r>
              <a:rPr lang="zh-TW" altLang="en-US" sz="2800" dirty="0">
                <a:ea typeface="DFKai-SB" panose="03000509000000000000" pitchFamily="65" charset="-120"/>
              </a:rPr>
              <a:t>把三年級所有學生平均分為</a:t>
            </a:r>
            <a:r>
              <a:rPr lang="en-US" altLang="zh-TW" sz="2800" dirty="0">
                <a:ea typeface="DFKai-SB" panose="03000509000000000000" pitchFamily="65" charset="-120"/>
              </a:rPr>
              <a:t>8</a:t>
            </a:r>
            <a:r>
              <a:rPr lang="zh-TW" altLang="en-US" sz="2800" dirty="0">
                <a:ea typeface="DFKai-SB" panose="03000509000000000000" pitchFamily="65" charset="-120"/>
              </a:rPr>
              <a:t>組，餘下</a:t>
            </a:r>
            <a:r>
              <a:rPr lang="en-US" altLang="zh-TW" sz="2800" dirty="0">
                <a:ea typeface="DFKai-SB" panose="03000509000000000000" pitchFamily="65" charset="-120"/>
              </a:rPr>
              <a:t>3</a:t>
            </a:r>
            <a:r>
              <a:rPr lang="zh-TW" altLang="en-US" sz="2800" dirty="0">
                <a:ea typeface="DFKai-SB" panose="03000509000000000000" pitchFamily="65" charset="-120"/>
              </a:rPr>
              <a:t>人。以下哪一項可能是三年級的學生人數？</a:t>
            </a:r>
            <a:endParaRPr lang="en-US" altLang="zh-TW" sz="2800" dirty="0">
              <a:ea typeface="DFKai-SB" panose="03000509000000000000" pitchFamily="65" charset="-120"/>
            </a:endParaRPr>
          </a:p>
          <a:p>
            <a:pPr>
              <a:spcAft>
                <a:spcPts val="1800"/>
              </a:spcAft>
            </a:pPr>
            <a:r>
              <a:rPr lang="en-US" altLang="zh-CN" sz="2800" dirty="0">
                <a:ea typeface="DFKai-SB" panose="03000509000000000000" pitchFamily="65" charset="-120"/>
              </a:rPr>
              <a:t>       A. 94</a:t>
            </a:r>
            <a:r>
              <a:rPr lang="zh-CN" altLang="en-US" sz="2800" dirty="0">
                <a:ea typeface="DFKai-SB" panose="03000509000000000000" pitchFamily="65" charset="-120"/>
              </a:rPr>
              <a:t>人                                  </a:t>
            </a:r>
            <a:r>
              <a:rPr lang="en-US" altLang="zh-CN" sz="2800" dirty="0">
                <a:ea typeface="DFKai-SB" panose="03000509000000000000" pitchFamily="65" charset="-120"/>
              </a:rPr>
              <a:t>B. 104</a:t>
            </a:r>
            <a:r>
              <a:rPr lang="zh-CN" altLang="en-US" sz="2800" dirty="0">
                <a:ea typeface="DFKai-SB" panose="03000509000000000000" pitchFamily="65" charset="-120"/>
              </a:rPr>
              <a:t>人</a:t>
            </a:r>
            <a:endParaRPr lang="en-US" altLang="zh-CN" sz="2800" dirty="0">
              <a:ea typeface="DFKai-SB" panose="03000509000000000000" pitchFamily="65" charset="-120"/>
            </a:endParaRPr>
          </a:p>
          <a:p>
            <a:r>
              <a:rPr lang="en-US" altLang="zh-CN" sz="2800" dirty="0">
                <a:ea typeface="DFKai-SB" panose="03000509000000000000" pitchFamily="65" charset="-120"/>
              </a:rPr>
              <a:t>       C. 115</a:t>
            </a:r>
            <a:r>
              <a:rPr lang="zh-CN" altLang="en-US" sz="2800" dirty="0">
                <a:ea typeface="DFKai-SB" panose="03000509000000000000" pitchFamily="65" charset="-120"/>
              </a:rPr>
              <a:t>人                                </a:t>
            </a:r>
            <a:r>
              <a:rPr lang="en-US" altLang="zh-CN" sz="2800" dirty="0">
                <a:ea typeface="DFKai-SB" panose="03000509000000000000" pitchFamily="65" charset="-120"/>
              </a:rPr>
              <a:t>D. 140</a:t>
            </a:r>
            <a:r>
              <a:rPr lang="zh-CN" altLang="en-US" sz="2800" dirty="0">
                <a:ea typeface="DFKai-SB" panose="03000509000000000000" pitchFamily="65" charset="-120"/>
              </a:rPr>
              <a:t>人</a:t>
            </a:r>
            <a:endParaRPr lang="en-US" altLang="zh-CN" sz="2800" dirty="0">
              <a:ea typeface="DFKai-SB" panose="03000509000000000000" pitchFamily="65" charset="-12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321078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500"/>
                            </p:stCondLst>
                            <p:childTnLst>
                              <p:par>
                                <p:cTn id="76" presetID="1" presetClass="emph" presetSubtype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indefinite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33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8" dur="indefinite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9" dur="indefinite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27" grpId="1"/>
      <p:bldP spid="28" grpId="0"/>
      <p:bldP spid="28" grpId="1"/>
      <p:bldP spid="29" grpId="0"/>
      <p:bldP spid="29" grpId="1"/>
      <p:bldP spid="30" grpId="0"/>
      <p:bldP spid="30" grpId="1"/>
      <p:bldP spid="31" grpId="0"/>
      <p:bldP spid="31" grpId="1"/>
      <p:bldP spid="5" grpId="0" animBg="1"/>
      <p:bldP spid="5" grpId="1" animBg="1"/>
      <p:bldP spid="7" grpId="0" animBg="1"/>
      <p:bldP spid="7" grpId="1" animBg="1"/>
      <p:bldP spid="32" grpId="0" animBg="1"/>
      <p:bldP spid="32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>
            <a:extLst>
              <a:ext uri="{FF2B5EF4-FFF2-40B4-BE49-F238E27FC236}">
                <a16:creationId xmlns:a16="http://schemas.microsoft.com/office/drawing/2014/main" id="{D308E3ED-072F-47AC-B283-8EB98AAB71BC}"/>
              </a:ext>
            </a:extLst>
          </p:cNvPr>
          <p:cNvSpPr txBox="1"/>
          <p:nvPr/>
        </p:nvSpPr>
        <p:spPr>
          <a:xfrm>
            <a:off x="522514" y="1244765"/>
            <a:ext cx="7220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800" b="1" dirty="0">
                <a:ea typeface="DFKai-SB" panose="03000509000000000000" pitchFamily="65" charset="-120"/>
              </a:rPr>
              <a:t>29</a:t>
            </a:r>
            <a:r>
              <a:rPr lang="en-US" altLang="zh-CN" sz="2800" b="1" dirty="0">
                <a:ea typeface="DFKai-SB" panose="03000509000000000000" pitchFamily="65" charset="-120"/>
              </a:rPr>
              <a:t>.</a:t>
            </a:r>
            <a:endParaRPr lang="en-US" altLang="zh-CN" sz="2800" dirty="0">
              <a:ea typeface="DFKai-SB" panose="03000509000000000000" pitchFamily="65" charset="-120"/>
            </a:endParaRPr>
          </a:p>
        </p:txBody>
      </p:sp>
      <p:sp>
        <p:nvSpPr>
          <p:cNvPr id="23" name="文本框 22">
            <a:extLst>
              <a:ext uri="{FF2B5EF4-FFF2-40B4-BE49-F238E27FC236}">
                <a16:creationId xmlns:a16="http://schemas.microsoft.com/office/drawing/2014/main" id="{A03B2B22-9831-4083-BBCF-757A87F92D47}"/>
              </a:ext>
            </a:extLst>
          </p:cNvPr>
          <p:cNvSpPr txBox="1"/>
          <p:nvPr/>
        </p:nvSpPr>
        <p:spPr>
          <a:xfrm>
            <a:off x="1085209" y="2806283"/>
            <a:ext cx="58692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800" dirty="0">
                <a:ea typeface="DFKai-SB" panose="03000509000000000000" pitchFamily="65" charset="-120"/>
              </a:rPr>
              <a:t>上圖中，</a:t>
            </a:r>
            <a:r>
              <a:rPr lang="en-US" altLang="zh-TW" sz="2800" dirty="0">
                <a:ea typeface="DFKai-SB" panose="03000509000000000000" pitchFamily="65" charset="-120"/>
              </a:rPr>
              <a:t>1 </a:t>
            </a:r>
            <a:r>
              <a:rPr lang="zh-TW" altLang="en-US" sz="2800" dirty="0">
                <a:ea typeface="DFKai-SB" panose="03000509000000000000" pitchFamily="65" charset="-120"/>
              </a:rPr>
              <a:t>盒       重</a:t>
            </a:r>
            <a:r>
              <a:rPr lang="zh-TW" altLang="en-US" sz="2800" u="sng" dirty="0">
                <a:ea typeface="DFKai-SB" panose="03000509000000000000" pitchFamily="65" charset="-120"/>
              </a:rPr>
              <a:t>                  </a:t>
            </a:r>
            <a:r>
              <a:rPr lang="zh-TW" altLang="en-US" sz="2800" dirty="0">
                <a:ea typeface="DFKai-SB" panose="03000509000000000000" pitchFamily="65" charset="-120"/>
              </a:rPr>
              <a:t>個       。</a:t>
            </a:r>
            <a:endParaRPr lang="en-US" altLang="zh-CN" sz="2800" dirty="0">
              <a:ea typeface="DFKai-SB" panose="03000509000000000000" pitchFamily="65" charset="-120"/>
            </a:endParaRPr>
          </a:p>
        </p:txBody>
      </p:sp>
      <p:pic>
        <p:nvPicPr>
          <p:cNvPr id="5" name="图片 4">
            <a:extLst>
              <a:ext uri="{FF2B5EF4-FFF2-40B4-BE49-F238E27FC236}">
                <a16:creationId xmlns:a16="http://schemas.microsoft.com/office/drawing/2014/main" id="{64AE6DF7-E654-4D25-ACF5-4F8787A5532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57681" y="1258441"/>
            <a:ext cx="3136737" cy="1339044"/>
          </a:xfrm>
          <a:prstGeom prst="rect">
            <a:avLst/>
          </a:prstGeom>
        </p:spPr>
      </p:pic>
      <p:pic>
        <p:nvPicPr>
          <p:cNvPr id="7" name="图片 6">
            <a:extLst>
              <a:ext uri="{FF2B5EF4-FFF2-40B4-BE49-F238E27FC236}">
                <a16:creationId xmlns:a16="http://schemas.microsoft.com/office/drawing/2014/main" id="{685A1CDA-241B-4F6F-9F68-990C7120605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49584" y="1302570"/>
            <a:ext cx="3118284" cy="1339044"/>
          </a:xfrm>
          <a:prstGeom prst="rect">
            <a:avLst/>
          </a:prstGeom>
        </p:spPr>
      </p:pic>
      <p:pic>
        <p:nvPicPr>
          <p:cNvPr id="19" name="图片 18">
            <a:extLst>
              <a:ext uri="{FF2B5EF4-FFF2-40B4-BE49-F238E27FC236}">
                <a16:creationId xmlns:a16="http://schemas.microsoft.com/office/drawing/2014/main" id="{FB910A17-B394-4E17-89A3-7C9236A5E90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46442" y="2848372"/>
            <a:ext cx="457200" cy="457200"/>
          </a:xfrm>
          <a:prstGeom prst="rect">
            <a:avLst/>
          </a:prstGeom>
        </p:spPr>
      </p:pic>
      <p:pic>
        <p:nvPicPr>
          <p:cNvPr id="24" name="图片 23">
            <a:extLst>
              <a:ext uri="{FF2B5EF4-FFF2-40B4-BE49-F238E27FC236}">
                <a16:creationId xmlns:a16="http://schemas.microsoft.com/office/drawing/2014/main" id="{97356619-D7F3-4A76-9068-B3E716DAABA9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297055" y="2748543"/>
            <a:ext cx="457200" cy="673100"/>
          </a:xfrm>
          <a:prstGeom prst="rect">
            <a:avLst/>
          </a:prstGeom>
        </p:spPr>
      </p:pic>
      <p:grpSp>
        <p:nvGrpSpPr>
          <p:cNvPr id="43" name="组合 42">
            <a:extLst>
              <a:ext uri="{FF2B5EF4-FFF2-40B4-BE49-F238E27FC236}">
                <a16:creationId xmlns:a16="http://schemas.microsoft.com/office/drawing/2014/main" id="{02096513-27FE-4105-AB7B-2E736DE746C7}"/>
              </a:ext>
            </a:extLst>
          </p:cNvPr>
          <p:cNvGrpSpPr/>
          <p:nvPr/>
        </p:nvGrpSpPr>
        <p:grpSpPr>
          <a:xfrm>
            <a:off x="1111255" y="3621245"/>
            <a:ext cx="4911372" cy="673100"/>
            <a:chOff x="1111255" y="3621245"/>
            <a:chExt cx="4911372" cy="673100"/>
          </a:xfrm>
        </p:grpSpPr>
        <p:pic>
          <p:nvPicPr>
            <p:cNvPr id="10" name="图片 9">
              <a:extLst>
                <a:ext uri="{FF2B5EF4-FFF2-40B4-BE49-F238E27FC236}">
                  <a16:creationId xmlns:a16="http://schemas.microsoft.com/office/drawing/2014/main" id="{467C9BD4-F624-4F4F-A8E8-2D4105B5465E}"/>
                </a:ext>
              </a:extLst>
            </p:cNvPr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>
              <a:off x="5157463" y="3658293"/>
              <a:ext cx="548640" cy="615547"/>
            </a:xfrm>
            <a:prstGeom prst="rect">
              <a:avLst/>
            </a:prstGeom>
          </p:spPr>
        </p:pic>
        <p:pic>
          <p:nvPicPr>
            <p:cNvPr id="26" name="图片 25">
              <a:extLst>
                <a:ext uri="{FF2B5EF4-FFF2-40B4-BE49-F238E27FC236}">
                  <a16:creationId xmlns:a16="http://schemas.microsoft.com/office/drawing/2014/main" id="{5549AA45-1888-476C-9375-6D5A2CB155EB}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2845285" y="3621245"/>
              <a:ext cx="457200" cy="673100"/>
            </a:xfrm>
            <a:prstGeom prst="rect">
              <a:avLst/>
            </a:prstGeom>
          </p:spPr>
        </p:pic>
        <p:sp>
          <p:nvSpPr>
            <p:cNvPr id="27" name="文本框 26">
              <a:extLst>
                <a:ext uri="{FF2B5EF4-FFF2-40B4-BE49-F238E27FC236}">
                  <a16:creationId xmlns:a16="http://schemas.microsoft.com/office/drawing/2014/main" id="{BA4310C9-14CD-44DB-9DE6-3F3E45257B61}"/>
                </a:ext>
              </a:extLst>
            </p:cNvPr>
            <p:cNvSpPr txBox="1"/>
            <p:nvPr/>
          </p:nvSpPr>
          <p:spPr>
            <a:xfrm>
              <a:off x="1111255" y="3756074"/>
              <a:ext cx="491137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sz="2400" dirty="0">
                  <a:solidFill>
                    <a:srgbClr val="FF00FF"/>
                  </a:solidFill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由右圖可知         </a:t>
              </a:r>
              <a:r>
                <a:rPr lang="en-US" altLang="zh-TW" sz="2400" dirty="0">
                  <a:solidFill>
                    <a:srgbClr val="FF00FF"/>
                  </a:solidFill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=</a:t>
              </a:r>
              <a:r>
                <a:rPr lang="zh-TW" altLang="en-US" sz="2400" dirty="0">
                  <a:solidFill>
                    <a:srgbClr val="FF00FF"/>
                  </a:solidFill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 </a:t>
              </a:r>
              <a:r>
                <a:rPr lang="en-US" altLang="zh-TW" sz="2400" dirty="0">
                  <a:solidFill>
                    <a:srgbClr val="FF00FF"/>
                  </a:solidFill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8</a:t>
              </a:r>
              <a:r>
                <a:rPr lang="zh-TW" altLang="en-US" sz="2400" dirty="0">
                  <a:solidFill>
                    <a:srgbClr val="FF00FF"/>
                  </a:solidFill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個      －</a:t>
              </a:r>
              <a:endParaRPr lang="en-US" altLang="zh-CN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endParaRPr>
            </a:p>
          </p:txBody>
        </p:sp>
        <p:pic>
          <p:nvPicPr>
            <p:cNvPr id="28" name="图片 27">
              <a:extLst>
                <a:ext uri="{FF2B5EF4-FFF2-40B4-BE49-F238E27FC236}">
                  <a16:creationId xmlns:a16="http://schemas.microsoft.com/office/drawing/2014/main" id="{F721319E-8055-4A32-B831-295B184DB323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4236359" y="3756074"/>
              <a:ext cx="457200" cy="457200"/>
            </a:xfrm>
            <a:prstGeom prst="rect">
              <a:avLst/>
            </a:prstGeom>
          </p:spPr>
        </p:pic>
      </p:grpSp>
      <p:grpSp>
        <p:nvGrpSpPr>
          <p:cNvPr id="42" name="组合 41">
            <a:extLst>
              <a:ext uri="{FF2B5EF4-FFF2-40B4-BE49-F238E27FC236}">
                <a16:creationId xmlns:a16="http://schemas.microsoft.com/office/drawing/2014/main" id="{13B18153-AF64-4A27-AE5A-499CADB6F8D6}"/>
              </a:ext>
            </a:extLst>
          </p:cNvPr>
          <p:cNvGrpSpPr/>
          <p:nvPr/>
        </p:nvGrpSpPr>
        <p:grpSpPr>
          <a:xfrm>
            <a:off x="1111255" y="5519770"/>
            <a:ext cx="4300717" cy="615547"/>
            <a:chOff x="1111255" y="5519770"/>
            <a:chExt cx="4300717" cy="615547"/>
          </a:xfrm>
        </p:grpSpPr>
        <p:sp>
          <p:nvSpPr>
            <p:cNvPr id="29" name="文本框 28">
              <a:extLst>
                <a:ext uri="{FF2B5EF4-FFF2-40B4-BE49-F238E27FC236}">
                  <a16:creationId xmlns:a16="http://schemas.microsoft.com/office/drawing/2014/main" id="{3818687C-53D1-4785-B974-EF3F51421396}"/>
                </a:ext>
              </a:extLst>
            </p:cNvPr>
            <p:cNvSpPr txBox="1"/>
            <p:nvPr/>
          </p:nvSpPr>
          <p:spPr>
            <a:xfrm>
              <a:off x="1111255" y="5617551"/>
              <a:ext cx="430071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sz="2400" dirty="0">
                  <a:solidFill>
                    <a:srgbClr val="FF00FF"/>
                  </a:solidFill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由左圖可知         </a:t>
              </a:r>
              <a:r>
                <a:rPr lang="en-US" altLang="zh-TW" sz="2400" dirty="0">
                  <a:solidFill>
                    <a:srgbClr val="FF00FF"/>
                  </a:solidFill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=</a:t>
              </a:r>
              <a:r>
                <a:rPr lang="zh-TW" altLang="en-US" sz="2400" dirty="0">
                  <a:solidFill>
                    <a:srgbClr val="FF00FF"/>
                  </a:solidFill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 </a:t>
              </a:r>
              <a:r>
                <a:rPr lang="en-US" altLang="zh-TW" sz="2400" dirty="0">
                  <a:solidFill>
                    <a:srgbClr val="FF00FF"/>
                  </a:solidFill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(6</a:t>
              </a:r>
              <a:r>
                <a:rPr lang="en-US" altLang="zh-TW" sz="2400" dirty="0">
                  <a:solidFill>
                    <a:srgbClr val="FF00FF"/>
                  </a:solidFill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  <a:sym typeface="Symbol" panose="05050102010706020507" pitchFamily="18" charset="2"/>
                </a:rPr>
                <a:t></a:t>
              </a:r>
              <a:r>
                <a:rPr lang="en-US" altLang="zh-TW" sz="2400" dirty="0">
                  <a:solidFill>
                    <a:srgbClr val="FF00FF"/>
                  </a:solidFill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2)</a:t>
              </a:r>
              <a:r>
                <a:rPr lang="zh-TW" altLang="en-US" sz="2400" dirty="0">
                  <a:solidFill>
                    <a:srgbClr val="FF00FF"/>
                  </a:solidFill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個</a:t>
              </a:r>
              <a:endParaRPr lang="en-US" altLang="zh-CN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endParaRPr>
            </a:p>
          </p:txBody>
        </p:sp>
        <p:pic>
          <p:nvPicPr>
            <p:cNvPr id="30" name="图片 29">
              <a:extLst>
                <a:ext uri="{FF2B5EF4-FFF2-40B4-BE49-F238E27FC236}">
                  <a16:creationId xmlns:a16="http://schemas.microsoft.com/office/drawing/2014/main" id="{1804BF7B-4098-4290-9B39-A612AE41558D}"/>
                </a:ext>
              </a:extLst>
            </p:cNvPr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>
              <a:off x="2809566" y="5519770"/>
              <a:ext cx="548640" cy="615547"/>
            </a:xfrm>
            <a:prstGeom prst="rect">
              <a:avLst/>
            </a:prstGeom>
          </p:spPr>
        </p:pic>
        <p:pic>
          <p:nvPicPr>
            <p:cNvPr id="31" name="图片 30">
              <a:extLst>
                <a:ext uri="{FF2B5EF4-FFF2-40B4-BE49-F238E27FC236}">
                  <a16:creationId xmlns:a16="http://schemas.microsoft.com/office/drawing/2014/main" id="{99F97113-8A91-43C9-986E-1EE215B6A67C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4792692" y="5613235"/>
              <a:ext cx="457200" cy="457200"/>
            </a:xfrm>
            <a:prstGeom prst="rect">
              <a:avLst/>
            </a:prstGeom>
          </p:spPr>
        </p:pic>
      </p:grpSp>
      <p:grpSp>
        <p:nvGrpSpPr>
          <p:cNvPr id="44" name="组合 43">
            <a:extLst>
              <a:ext uri="{FF2B5EF4-FFF2-40B4-BE49-F238E27FC236}">
                <a16:creationId xmlns:a16="http://schemas.microsoft.com/office/drawing/2014/main" id="{A9D3D1A5-27BC-4831-9712-1470C310EAF6}"/>
              </a:ext>
            </a:extLst>
          </p:cNvPr>
          <p:cNvGrpSpPr/>
          <p:nvPr/>
        </p:nvGrpSpPr>
        <p:grpSpPr>
          <a:xfrm>
            <a:off x="3409535" y="4450559"/>
            <a:ext cx="2766314" cy="474134"/>
            <a:chOff x="3409535" y="4450559"/>
            <a:chExt cx="2766314" cy="474134"/>
          </a:xfrm>
        </p:grpSpPr>
        <p:sp>
          <p:nvSpPr>
            <p:cNvPr id="33" name="文本框 32">
              <a:extLst>
                <a:ext uri="{FF2B5EF4-FFF2-40B4-BE49-F238E27FC236}">
                  <a16:creationId xmlns:a16="http://schemas.microsoft.com/office/drawing/2014/main" id="{7D5AD4CF-2383-45DD-BEB9-0F3321851E07}"/>
                </a:ext>
              </a:extLst>
            </p:cNvPr>
            <p:cNvSpPr txBox="1"/>
            <p:nvPr/>
          </p:nvSpPr>
          <p:spPr>
            <a:xfrm>
              <a:off x="3409535" y="4450559"/>
              <a:ext cx="276631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2400" dirty="0">
                  <a:solidFill>
                    <a:srgbClr val="FF00FF"/>
                  </a:solidFill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=</a:t>
              </a:r>
              <a:r>
                <a:rPr lang="zh-TW" altLang="en-US" sz="2400" dirty="0">
                  <a:solidFill>
                    <a:srgbClr val="FF00FF"/>
                  </a:solidFill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 </a:t>
              </a:r>
              <a:r>
                <a:rPr lang="en-US" altLang="zh-TW" sz="2400" dirty="0">
                  <a:solidFill>
                    <a:srgbClr val="FF00FF"/>
                  </a:solidFill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8</a:t>
              </a:r>
              <a:r>
                <a:rPr lang="zh-TW" altLang="en-US" sz="2400" dirty="0">
                  <a:solidFill>
                    <a:srgbClr val="FF00FF"/>
                  </a:solidFill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個      －</a:t>
              </a:r>
              <a:r>
                <a:rPr lang="en-US" altLang="zh-TW" sz="2400" dirty="0">
                  <a:solidFill>
                    <a:srgbClr val="FF00FF"/>
                  </a:solidFill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3</a:t>
              </a:r>
              <a:r>
                <a:rPr lang="zh-TW" altLang="en-US" sz="2400" dirty="0">
                  <a:solidFill>
                    <a:srgbClr val="FF00FF"/>
                  </a:solidFill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個</a:t>
              </a:r>
              <a:endParaRPr lang="en-US" altLang="zh-CN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endParaRPr>
            </a:p>
          </p:txBody>
        </p:sp>
        <p:pic>
          <p:nvPicPr>
            <p:cNvPr id="34" name="图片 33">
              <a:extLst>
                <a:ext uri="{FF2B5EF4-FFF2-40B4-BE49-F238E27FC236}">
                  <a16:creationId xmlns:a16="http://schemas.microsoft.com/office/drawing/2014/main" id="{9D70620A-FEDE-4AA6-8234-707B80A660A4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4236359" y="4450559"/>
              <a:ext cx="457200" cy="457200"/>
            </a:xfrm>
            <a:prstGeom prst="rect">
              <a:avLst/>
            </a:prstGeom>
          </p:spPr>
        </p:pic>
        <p:pic>
          <p:nvPicPr>
            <p:cNvPr id="35" name="图片 34">
              <a:extLst>
                <a:ext uri="{FF2B5EF4-FFF2-40B4-BE49-F238E27FC236}">
                  <a16:creationId xmlns:a16="http://schemas.microsoft.com/office/drawing/2014/main" id="{2834B2B8-7733-40AE-B187-6F683F7BA705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5546907" y="4467493"/>
              <a:ext cx="457200" cy="457200"/>
            </a:xfrm>
            <a:prstGeom prst="rect">
              <a:avLst/>
            </a:prstGeom>
          </p:spPr>
        </p:pic>
      </p:grpSp>
      <p:grpSp>
        <p:nvGrpSpPr>
          <p:cNvPr id="45" name="组合 44">
            <a:extLst>
              <a:ext uri="{FF2B5EF4-FFF2-40B4-BE49-F238E27FC236}">
                <a16:creationId xmlns:a16="http://schemas.microsoft.com/office/drawing/2014/main" id="{8E80D8B6-6567-4551-90BF-CD503BE790ED}"/>
              </a:ext>
            </a:extLst>
          </p:cNvPr>
          <p:cNvGrpSpPr/>
          <p:nvPr/>
        </p:nvGrpSpPr>
        <p:grpSpPr>
          <a:xfrm>
            <a:off x="3409535" y="5053791"/>
            <a:ext cx="1555870" cy="468792"/>
            <a:chOff x="3409535" y="5053791"/>
            <a:chExt cx="1555870" cy="468792"/>
          </a:xfrm>
        </p:grpSpPr>
        <p:sp>
          <p:nvSpPr>
            <p:cNvPr id="36" name="文本框 35">
              <a:extLst>
                <a:ext uri="{FF2B5EF4-FFF2-40B4-BE49-F238E27FC236}">
                  <a16:creationId xmlns:a16="http://schemas.microsoft.com/office/drawing/2014/main" id="{05DC899C-423C-4951-A675-9C12D4B2AB78}"/>
                </a:ext>
              </a:extLst>
            </p:cNvPr>
            <p:cNvSpPr txBox="1"/>
            <p:nvPr/>
          </p:nvSpPr>
          <p:spPr>
            <a:xfrm>
              <a:off x="3409535" y="5053791"/>
              <a:ext cx="155587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2400" dirty="0">
                  <a:solidFill>
                    <a:srgbClr val="FF00FF"/>
                  </a:solidFill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=</a:t>
              </a:r>
              <a:r>
                <a:rPr lang="zh-TW" altLang="en-US" sz="2400" dirty="0">
                  <a:solidFill>
                    <a:srgbClr val="FF00FF"/>
                  </a:solidFill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 </a:t>
              </a:r>
              <a:r>
                <a:rPr lang="en-US" altLang="zh-TW" sz="2400" dirty="0">
                  <a:solidFill>
                    <a:srgbClr val="FF00FF"/>
                  </a:solidFill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5</a:t>
              </a:r>
              <a:r>
                <a:rPr lang="zh-TW" altLang="en-US" sz="2400" dirty="0">
                  <a:solidFill>
                    <a:srgbClr val="FF00FF"/>
                  </a:solidFill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個</a:t>
              </a:r>
              <a:endParaRPr lang="en-US" altLang="zh-CN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endParaRPr>
            </a:p>
          </p:txBody>
        </p:sp>
        <p:pic>
          <p:nvPicPr>
            <p:cNvPr id="37" name="图片 36">
              <a:extLst>
                <a:ext uri="{FF2B5EF4-FFF2-40B4-BE49-F238E27FC236}">
                  <a16:creationId xmlns:a16="http://schemas.microsoft.com/office/drawing/2014/main" id="{4FDF4AD6-64DB-4261-BF15-883D82AB96B6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4244826" y="5065383"/>
              <a:ext cx="457200" cy="457200"/>
            </a:xfrm>
            <a:prstGeom prst="rect">
              <a:avLst/>
            </a:prstGeom>
          </p:spPr>
        </p:pic>
      </p:grpSp>
      <p:grpSp>
        <p:nvGrpSpPr>
          <p:cNvPr id="41" name="组合 40">
            <a:extLst>
              <a:ext uri="{FF2B5EF4-FFF2-40B4-BE49-F238E27FC236}">
                <a16:creationId xmlns:a16="http://schemas.microsoft.com/office/drawing/2014/main" id="{EA2F6492-A02A-4B58-B627-D9CC950285FF}"/>
              </a:ext>
            </a:extLst>
          </p:cNvPr>
          <p:cNvGrpSpPr/>
          <p:nvPr/>
        </p:nvGrpSpPr>
        <p:grpSpPr>
          <a:xfrm>
            <a:off x="5279007" y="5617739"/>
            <a:ext cx="1302598" cy="478097"/>
            <a:chOff x="5279007" y="5617739"/>
            <a:chExt cx="1302598" cy="478097"/>
          </a:xfrm>
        </p:grpSpPr>
        <p:pic>
          <p:nvPicPr>
            <p:cNvPr id="32" name="图片 31">
              <a:extLst>
                <a:ext uri="{FF2B5EF4-FFF2-40B4-BE49-F238E27FC236}">
                  <a16:creationId xmlns:a16="http://schemas.microsoft.com/office/drawing/2014/main" id="{F32BEDEF-6354-442D-BC7F-81EB75DCEBDE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6124405" y="5638636"/>
              <a:ext cx="457200" cy="457200"/>
            </a:xfrm>
            <a:prstGeom prst="rect">
              <a:avLst/>
            </a:prstGeom>
          </p:spPr>
        </p:pic>
        <p:sp>
          <p:nvSpPr>
            <p:cNvPr id="38" name="文本框 37">
              <a:extLst>
                <a:ext uri="{FF2B5EF4-FFF2-40B4-BE49-F238E27FC236}">
                  <a16:creationId xmlns:a16="http://schemas.microsoft.com/office/drawing/2014/main" id="{9A1238C3-8718-40D0-943C-B31A18BBD233}"/>
                </a:ext>
              </a:extLst>
            </p:cNvPr>
            <p:cNvSpPr txBox="1"/>
            <p:nvPr/>
          </p:nvSpPr>
          <p:spPr>
            <a:xfrm>
              <a:off x="5279007" y="5617739"/>
              <a:ext cx="99399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2400" dirty="0">
                  <a:solidFill>
                    <a:srgbClr val="FF00FF"/>
                  </a:solidFill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=</a:t>
              </a:r>
              <a:r>
                <a:rPr lang="zh-TW" altLang="en-US" sz="2400" dirty="0">
                  <a:solidFill>
                    <a:srgbClr val="FF00FF"/>
                  </a:solidFill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 </a:t>
              </a:r>
              <a:r>
                <a:rPr lang="en-US" altLang="zh-TW" sz="2400" dirty="0">
                  <a:solidFill>
                    <a:srgbClr val="FF00FF"/>
                  </a:solidFill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3</a:t>
              </a:r>
              <a:r>
                <a:rPr lang="zh-TW" altLang="en-US" sz="2400" dirty="0">
                  <a:solidFill>
                    <a:srgbClr val="FF00FF"/>
                  </a:solidFill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個</a:t>
              </a:r>
              <a:endParaRPr lang="en-US" altLang="zh-CN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endParaRPr>
            </a:p>
          </p:txBody>
        </p:sp>
      </p:grpSp>
      <p:sp>
        <p:nvSpPr>
          <p:cNvPr id="46" name="文本框 45">
            <a:extLst>
              <a:ext uri="{FF2B5EF4-FFF2-40B4-BE49-F238E27FC236}">
                <a16:creationId xmlns:a16="http://schemas.microsoft.com/office/drawing/2014/main" id="{2E36A382-9E9C-4B54-952F-7BF9C341C12D}"/>
              </a:ext>
            </a:extLst>
          </p:cNvPr>
          <p:cNvSpPr txBox="1"/>
          <p:nvPr/>
        </p:nvSpPr>
        <p:spPr>
          <a:xfrm>
            <a:off x="4676595" y="2848372"/>
            <a:ext cx="44521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800" dirty="0">
                <a:solidFill>
                  <a:srgbClr val="FF0000"/>
                </a:solidFill>
                <a:ea typeface="DFKai-SB" panose="03000509000000000000" pitchFamily="65" charset="-120"/>
              </a:rPr>
              <a:t>5</a:t>
            </a:r>
            <a:endParaRPr lang="en-US" altLang="zh-CN" sz="2800" dirty="0">
              <a:solidFill>
                <a:srgbClr val="FF0000"/>
              </a:solidFill>
              <a:ea typeface="DFKai-SB" panose="03000509000000000000" pitchFamily="65" charset="-120"/>
            </a:endParaRPr>
          </a:p>
        </p:txBody>
      </p:sp>
      <p:sp>
        <p:nvSpPr>
          <p:cNvPr id="47" name="矩形: 圆角 46">
            <a:extLst>
              <a:ext uri="{FF2B5EF4-FFF2-40B4-BE49-F238E27FC236}">
                <a16:creationId xmlns:a16="http://schemas.microsoft.com/office/drawing/2014/main" id="{F9481D01-5145-41BC-89B9-FA49EC979E75}"/>
              </a:ext>
            </a:extLst>
          </p:cNvPr>
          <p:cNvSpPr/>
          <p:nvPr/>
        </p:nvSpPr>
        <p:spPr>
          <a:xfrm>
            <a:off x="6954473" y="1244765"/>
            <a:ext cx="931178" cy="523220"/>
          </a:xfrm>
          <a:prstGeom prst="roundRect">
            <a:avLst/>
          </a:prstGeom>
          <a:noFill/>
          <a:ln>
            <a:solidFill>
              <a:srgbClr val="FF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8" name="文本框 47">
            <a:extLst>
              <a:ext uri="{FF2B5EF4-FFF2-40B4-BE49-F238E27FC236}">
                <a16:creationId xmlns:a16="http://schemas.microsoft.com/office/drawing/2014/main" id="{031F9A2D-77EF-429C-9FC0-FD2A45DA43F9}"/>
              </a:ext>
            </a:extLst>
          </p:cNvPr>
          <p:cNvSpPr txBox="1"/>
          <p:nvPr/>
        </p:nvSpPr>
        <p:spPr>
          <a:xfrm>
            <a:off x="7885651" y="1275542"/>
            <a:ext cx="6872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400" dirty="0">
                <a:solidFill>
                  <a:srgbClr val="FF00FF"/>
                </a:solidFill>
                <a:ea typeface="DFKai-SB" panose="03000509000000000000" pitchFamily="65" charset="-120"/>
              </a:rPr>
              <a:t>8</a:t>
            </a:r>
            <a:r>
              <a:rPr lang="zh-TW" altLang="en-US" sz="2400" dirty="0">
                <a:solidFill>
                  <a:srgbClr val="FF00FF"/>
                </a:solidFill>
                <a:ea typeface="DFKai-SB" panose="03000509000000000000" pitchFamily="65" charset="-120"/>
              </a:rPr>
              <a:t>個</a:t>
            </a:r>
            <a:endParaRPr lang="en-US" altLang="zh-CN" sz="2400" dirty="0">
              <a:solidFill>
                <a:srgbClr val="FF00FF"/>
              </a:solidFill>
              <a:ea typeface="DFKai-SB" panose="03000509000000000000" pitchFamily="65" charset="-120"/>
            </a:endParaRPr>
          </a:p>
        </p:txBody>
      </p:sp>
      <p:sp>
        <p:nvSpPr>
          <p:cNvPr id="49" name="文本框 48">
            <a:extLst>
              <a:ext uri="{FF2B5EF4-FFF2-40B4-BE49-F238E27FC236}">
                <a16:creationId xmlns:a16="http://schemas.microsoft.com/office/drawing/2014/main" id="{D275D170-3418-4932-B6D6-7772AF9ACB8B}"/>
              </a:ext>
            </a:extLst>
          </p:cNvPr>
          <p:cNvSpPr txBox="1"/>
          <p:nvPr/>
        </p:nvSpPr>
        <p:spPr>
          <a:xfrm>
            <a:off x="4178606" y="1223562"/>
            <a:ext cx="6872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400" dirty="0">
                <a:solidFill>
                  <a:srgbClr val="FF00FF"/>
                </a:solidFill>
                <a:ea typeface="DFKai-SB" panose="03000509000000000000" pitchFamily="65" charset="-120"/>
              </a:rPr>
              <a:t>6</a:t>
            </a:r>
            <a:r>
              <a:rPr lang="zh-TW" altLang="en-US" sz="2400" dirty="0">
                <a:solidFill>
                  <a:srgbClr val="FF00FF"/>
                </a:solidFill>
                <a:ea typeface="DFKai-SB" panose="03000509000000000000" pitchFamily="65" charset="-120"/>
              </a:rPr>
              <a:t>個</a:t>
            </a:r>
            <a:endParaRPr lang="en-US" altLang="zh-CN" sz="2400" dirty="0">
              <a:solidFill>
                <a:srgbClr val="FF00FF"/>
              </a:solidFill>
              <a:ea typeface="DFKai-SB" panose="03000509000000000000" pitchFamily="65" charset="-120"/>
            </a:endParaRPr>
          </a:p>
        </p:txBody>
      </p:sp>
      <p:sp>
        <p:nvSpPr>
          <p:cNvPr id="50" name="矩形: 圆角 49">
            <a:extLst>
              <a:ext uri="{FF2B5EF4-FFF2-40B4-BE49-F238E27FC236}">
                <a16:creationId xmlns:a16="http://schemas.microsoft.com/office/drawing/2014/main" id="{07084B7D-D9EC-47FB-92D5-787028797322}"/>
              </a:ext>
            </a:extLst>
          </p:cNvPr>
          <p:cNvSpPr/>
          <p:nvPr/>
        </p:nvSpPr>
        <p:spPr>
          <a:xfrm>
            <a:off x="3269577" y="1244765"/>
            <a:ext cx="931178" cy="461665"/>
          </a:xfrm>
          <a:prstGeom prst="roundRect">
            <a:avLst/>
          </a:prstGeom>
          <a:noFill/>
          <a:ln>
            <a:solidFill>
              <a:srgbClr val="FF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1" name="矩形: 圆角 50">
            <a:extLst>
              <a:ext uri="{FF2B5EF4-FFF2-40B4-BE49-F238E27FC236}">
                <a16:creationId xmlns:a16="http://schemas.microsoft.com/office/drawing/2014/main" id="{D2F4ED5F-0731-421F-B0AF-C92390E4BEA2}"/>
              </a:ext>
            </a:extLst>
          </p:cNvPr>
          <p:cNvSpPr/>
          <p:nvPr/>
        </p:nvSpPr>
        <p:spPr>
          <a:xfrm>
            <a:off x="5411972" y="1275543"/>
            <a:ext cx="331279" cy="486146"/>
          </a:xfrm>
          <a:prstGeom prst="round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2" name="矩形: 圆角 51">
            <a:extLst>
              <a:ext uri="{FF2B5EF4-FFF2-40B4-BE49-F238E27FC236}">
                <a16:creationId xmlns:a16="http://schemas.microsoft.com/office/drawing/2014/main" id="{9D700651-8588-4243-806F-5958D2C42B55}"/>
              </a:ext>
            </a:extLst>
          </p:cNvPr>
          <p:cNvSpPr/>
          <p:nvPr/>
        </p:nvSpPr>
        <p:spPr>
          <a:xfrm>
            <a:off x="3241202" y="2651332"/>
            <a:ext cx="534578" cy="833950"/>
          </a:xfrm>
          <a:prstGeom prst="round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3" name="矩形: 圆角 52">
            <a:extLst>
              <a:ext uri="{FF2B5EF4-FFF2-40B4-BE49-F238E27FC236}">
                <a16:creationId xmlns:a16="http://schemas.microsoft.com/office/drawing/2014/main" id="{6DFAD693-D05F-4B84-92A8-34DEA3E5588C}"/>
              </a:ext>
            </a:extLst>
          </p:cNvPr>
          <p:cNvSpPr/>
          <p:nvPr/>
        </p:nvSpPr>
        <p:spPr>
          <a:xfrm>
            <a:off x="1341399" y="1302570"/>
            <a:ext cx="751787" cy="403860"/>
          </a:xfrm>
          <a:prstGeom prst="roundRect">
            <a:avLst/>
          </a:prstGeom>
          <a:noFill/>
          <a:ln>
            <a:solidFill>
              <a:srgbClr val="FF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4" name="文本框 53">
            <a:extLst>
              <a:ext uri="{FF2B5EF4-FFF2-40B4-BE49-F238E27FC236}">
                <a16:creationId xmlns:a16="http://schemas.microsoft.com/office/drawing/2014/main" id="{E9459B83-F20E-4A3C-8DD5-E15F05308E16}"/>
              </a:ext>
            </a:extLst>
          </p:cNvPr>
          <p:cNvSpPr txBox="1"/>
          <p:nvPr/>
        </p:nvSpPr>
        <p:spPr>
          <a:xfrm>
            <a:off x="2043285" y="1223562"/>
            <a:ext cx="6872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400" dirty="0">
                <a:solidFill>
                  <a:srgbClr val="FF00FF"/>
                </a:solidFill>
                <a:ea typeface="DFKai-SB" panose="03000509000000000000" pitchFamily="65" charset="-120"/>
              </a:rPr>
              <a:t>2</a:t>
            </a:r>
            <a:r>
              <a:rPr lang="zh-TW" altLang="en-US" sz="2400" dirty="0">
                <a:solidFill>
                  <a:srgbClr val="FF00FF"/>
                </a:solidFill>
                <a:ea typeface="DFKai-SB" panose="03000509000000000000" pitchFamily="65" charset="-120"/>
              </a:rPr>
              <a:t>盒</a:t>
            </a:r>
            <a:endParaRPr lang="en-US" altLang="zh-CN" sz="2400" dirty="0">
              <a:solidFill>
                <a:srgbClr val="FF00FF"/>
              </a:solidFill>
              <a:ea typeface="DFKai-SB" panose="03000509000000000000" pitchFamily="65" charset="-12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840526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0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3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6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9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5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8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1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4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0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500"/>
                            </p:stCondLst>
                            <p:childTnLst>
                              <p:par>
                                <p:cTn id="10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8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/>
      <p:bldP spid="47" grpId="0" animBg="1"/>
      <p:bldP spid="47" grpId="1" animBg="1"/>
      <p:bldP spid="48" grpId="0"/>
      <p:bldP spid="48" grpId="1"/>
      <p:bldP spid="49" grpId="0"/>
      <p:bldP spid="49" grpId="1"/>
      <p:bldP spid="50" grpId="0" animBg="1"/>
      <p:bldP spid="50" grpId="1" animBg="1"/>
      <p:bldP spid="51" grpId="0" animBg="1"/>
      <p:bldP spid="51" grpId="1" animBg="1"/>
      <p:bldP spid="52" grpId="0" animBg="1"/>
      <p:bldP spid="52" grpId="1" animBg="1"/>
      <p:bldP spid="53" grpId="0" animBg="1"/>
      <p:bldP spid="53" grpId="1" animBg="1"/>
      <p:bldP spid="54" grpId="0"/>
      <p:bldP spid="54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>
            <a:extLst>
              <a:ext uri="{FF2B5EF4-FFF2-40B4-BE49-F238E27FC236}">
                <a16:creationId xmlns:a16="http://schemas.microsoft.com/office/drawing/2014/main" id="{D308E3ED-072F-47AC-B283-8EB98AAB71BC}"/>
              </a:ext>
            </a:extLst>
          </p:cNvPr>
          <p:cNvSpPr txBox="1"/>
          <p:nvPr/>
        </p:nvSpPr>
        <p:spPr>
          <a:xfrm>
            <a:off x="522514" y="1244765"/>
            <a:ext cx="7220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800" b="1" dirty="0">
                <a:ea typeface="DFKai-SB" panose="03000509000000000000" pitchFamily="65" charset="-120"/>
              </a:rPr>
              <a:t>38</a:t>
            </a:r>
            <a:r>
              <a:rPr lang="en-US" altLang="zh-CN" sz="2800" b="1" dirty="0">
                <a:ea typeface="DFKai-SB" panose="03000509000000000000" pitchFamily="65" charset="-120"/>
              </a:rPr>
              <a:t>.</a:t>
            </a:r>
            <a:endParaRPr lang="en-US" altLang="zh-CN" sz="2800" dirty="0">
              <a:ea typeface="DFKai-SB" panose="03000509000000000000" pitchFamily="65" charset="-120"/>
            </a:endParaRPr>
          </a:p>
        </p:txBody>
      </p:sp>
      <p:sp>
        <p:nvSpPr>
          <p:cNvPr id="23" name="文本框 22">
            <a:extLst>
              <a:ext uri="{FF2B5EF4-FFF2-40B4-BE49-F238E27FC236}">
                <a16:creationId xmlns:a16="http://schemas.microsoft.com/office/drawing/2014/main" id="{A03B2B22-9831-4083-BBCF-757A87F92D47}"/>
              </a:ext>
            </a:extLst>
          </p:cNvPr>
          <p:cNvSpPr txBox="1"/>
          <p:nvPr/>
        </p:nvSpPr>
        <p:spPr>
          <a:xfrm>
            <a:off x="1106473" y="1244765"/>
            <a:ext cx="7515013" cy="34470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zh-TW" altLang="en-US" sz="2800" dirty="0">
                <a:ea typeface="DFKai-SB" panose="03000509000000000000" pitchFamily="65" charset="-120"/>
              </a:rPr>
              <a:t>下列哪些關於四邊形的描述必定正確？</a:t>
            </a:r>
            <a:endParaRPr lang="en-US" altLang="zh-TW" sz="2800" dirty="0">
              <a:ea typeface="DFKai-SB" panose="03000509000000000000" pitchFamily="65" charset="-120"/>
            </a:endParaRPr>
          </a:p>
          <a:p>
            <a:pPr>
              <a:spcAft>
                <a:spcPts val="1200"/>
              </a:spcAft>
            </a:pPr>
            <a:r>
              <a:rPr lang="en-US" altLang="zh-TW" sz="2800" dirty="0">
                <a:ea typeface="DFKai-SB" panose="03000509000000000000" pitchFamily="65" charset="-120"/>
              </a:rPr>
              <a:t>I. </a:t>
            </a:r>
            <a:r>
              <a:rPr lang="zh-TW" altLang="en-US" sz="2800" dirty="0">
                <a:ea typeface="DFKai-SB" panose="03000509000000000000" pitchFamily="65" charset="-120"/>
              </a:rPr>
              <a:t>  平行四邊形的四邊相等。</a:t>
            </a:r>
            <a:endParaRPr lang="en-US" altLang="zh-TW" sz="2800" dirty="0">
              <a:ea typeface="DFKai-SB" panose="03000509000000000000" pitchFamily="65" charset="-120"/>
            </a:endParaRPr>
          </a:p>
          <a:p>
            <a:pPr>
              <a:spcAft>
                <a:spcPts val="1200"/>
              </a:spcAft>
            </a:pPr>
            <a:r>
              <a:rPr lang="en-US" altLang="zh-TW" sz="2800" dirty="0">
                <a:ea typeface="DFKai-SB" panose="03000509000000000000" pitchFamily="65" charset="-120"/>
              </a:rPr>
              <a:t>II. </a:t>
            </a:r>
            <a:r>
              <a:rPr lang="zh-TW" altLang="en-US" sz="2800" dirty="0">
                <a:ea typeface="DFKai-SB" panose="03000509000000000000" pitchFamily="65" charset="-120"/>
              </a:rPr>
              <a:t> 梯形的兩條腰不平行。</a:t>
            </a:r>
            <a:endParaRPr lang="en-US" altLang="zh-TW" sz="2800" dirty="0">
              <a:ea typeface="DFKai-SB" panose="03000509000000000000" pitchFamily="65" charset="-120"/>
            </a:endParaRPr>
          </a:p>
          <a:p>
            <a:pPr>
              <a:spcAft>
                <a:spcPts val="1200"/>
              </a:spcAft>
            </a:pPr>
            <a:r>
              <a:rPr lang="en-US" altLang="zh-TW" sz="2800" dirty="0">
                <a:ea typeface="DFKai-SB" panose="03000509000000000000" pitchFamily="65" charset="-120"/>
              </a:rPr>
              <a:t>III. </a:t>
            </a:r>
            <a:r>
              <a:rPr lang="zh-TW" altLang="en-US" sz="2800" dirty="0">
                <a:ea typeface="DFKai-SB" panose="03000509000000000000" pitchFamily="65" charset="-120"/>
              </a:rPr>
              <a:t>長方形是平行四邊形的一種。</a:t>
            </a:r>
            <a:endParaRPr lang="en-US" altLang="zh-TW" sz="2800" dirty="0">
              <a:ea typeface="DFKai-SB" panose="03000509000000000000" pitchFamily="65" charset="-120"/>
            </a:endParaRPr>
          </a:p>
          <a:p>
            <a:pPr>
              <a:spcAft>
                <a:spcPts val="1200"/>
              </a:spcAft>
            </a:pPr>
            <a:r>
              <a:rPr lang="zh-TW" altLang="en-US" sz="2800" dirty="0">
                <a:ea typeface="DFKai-SB" panose="03000509000000000000" pitchFamily="65" charset="-120"/>
              </a:rPr>
              <a:t>       </a:t>
            </a:r>
            <a:r>
              <a:rPr lang="en-US" altLang="zh-TW" sz="2800" dirty="0">
                <a:ea typeface="DFKai-SB" panose="03000509000000000000" pitchFamily="65" charset="-120"/>
              </a:rPr>
              <a:t>A. </a:t>
            </a:r>
            <a:r>
              <a:rPr lang="zh-CN" altLang="en-US" sz="2800" dirty="0">
                <a:ea typeface="DFKai-SB" panose="03000509000000000000" pitchFamily="65" charset="-120"/>
              </a:rPr>
              <a:t>只有</a:t>
            </a:r>
            <a:r>
              <a:rPr lang="en-US" altLang="zh-TW" sz="2800" dirty="0">
                <a:ea typeface="DFKai-SB" panose="03000509000000000000" pitchFamily="65" charset="-120"/>
              </a:rPr>
              <a:t>I </a:t>
            </a:r>
            <a:r>
              <a:rPr lang="zh-CN" altLang="en-US" sz="2800" dirty="0">
                <a:ea typeface="DFKai-SB" panose="03000509000000000000" pitchFamily="65" charset="-120"/>
              </a:rPr>
              <a:t>及</a:t>
            </a:r>
            <a:r>
              <a:rPr lang="en-US" altLang="zh-TW" sz="2800" dirty="0">
                <a:ea typeface="DFKai-SB" panose="03000509000000000000" pitchFamily="65" charset="-120"/>
              </a:rPr>
              <a:t>II </a:t>
            </a:r>
            <a:r>
              <a:rPr lang="zh-TW" altLang="en-US" sz="2800" dirty="0">
                <a:ea typeface="DFKai-SB" panose="03000509000000000000" pitchFamily="65" charset="-120"/>
              </a:rPr>
              <a:t>                                 </a:t>
            </a:r>
            <a:r>
              <a:rPr lang="en-US" altLang="zh-TW" sz="2800" dirty="0">
                <a:ea typeface="DFKai-SB" panose="03000509000000000000" pitchFamily="65" charset="-120"/>
              </a:rPr>
              <a:t>B. </a:t>
            </a:r>
            <a:r>
              <a:rPr lang="zh-CN" altLang="en-US" sz="2800" dirty="0">
                <a:ea typeface="DFKai-SB" panose="03000509000000000000" pitchFamily="65" charset="-120"/>
              </a:rPr>
              <a:t>只有</a:t>
            </a:r>
            <a:r>
              <a:rPr lang="en-US" altLang="zh-TW" sz="2800" dirty="0">
                <a:ea typeface="DFKai-SB" panose="03000509000000000000" pitchFamily="65" charset="-120"/>
              </a:rPr>
              <a:t>I </a:t>
            </a:r>
            <a:r>
              <a:rPr lang="zh-CN" altLang="en-US" sz="2800" dirty="0">
                <a:ea typeface="DFKai-SB" panose="03000509000000000000" pitchFamily="65" charset="-120"/>
              </a:rPr>
              <a:t>及</a:t>
            </a:r>
            <a:r>
              <a:rPr lang="en-US" altLang="zh-TW" sz="2800" dirty="0">
                <a:ea typeface="DFKai-SB" panose="03000509000000000000" pitchFamily="65" charset="-120"/>
              </a:rPr>
              <a:t>III</a:t>
            </a:r>
          </a:p>
          <a:p>
            <a:pPr>
              <a:spcAft>
                <a:spcPts val="1200"/>
              </a:spcAft>
            </a:pPr>
            <a:r>
              <a:rPr lang="zh-TW" altLang="en-US" sz="2800" dirty="0">
                <a:ea typeface="DFKai-SB" panose="03000509000000000000" pitchFamily="65" charset="-120"/>
              </a:rPr>
              <a:t>       </a:t>
            </a:r>
            <a:r>
              <a:rPr lang="en-US" altLang="zh-TW" sz="2800" dirty="0">
                <a:ea typeface="DFKai-SB" panose="03000509000000000000" pitchFamily="65" charset="-120"/>
              </a:rPr>
              <a:t>C. </a:t>
            </a:r>
            <a:r>
              <a:rPr lang="zh-TW" altLang="en-US" sz="2800" dirty="0">
                <a:ea typeface="DFKai-SB" panose="03000509000000000000" pitchFamily="65" charset="-120"/>
              </a:rPr>
              <a:t>只有</a:t>
            </a:r>
            <a:r>
              <a:rPr lang="en-US" altLang="zh-TW" sz="2800" dirty="0">
                <a:ea typeface="DFKai-SB" panose="03000509000000000000" pitchFamily="65" charset="-120"/>
              </a:rPr>
              <a:t>II </a:t>
            </a:r>
            <a:r>
              <a:rPr lang="zh-TW" altLang="en-US" sz="2800" dirty="0">
                <a:ea typeface="DFKai-SB" panose="03000509000000000000" pitchFamily="65" charset="-120"/>
              </a:rPr>
              <a:t>及</a:t>
            </a:r>
            <a:r>
              <a:rPr lang="en-US" altLang="zh-TW" sz="2800" dirty="0">
                <a:ea typeface="DFKai-SB" panose="03000509000000000000" pitchFamily="65" charset="-120"/>
              </a:rPr>
              <a:t>III</a:t>
            </a:r>
            <a:r>
              <a:rPr lang="zh-TW" altLang="en-US" sz="2800" dirty="0">
                <a:ea typeface="DFKai-SB" panose="03000509000000000000" pitchFamily="65" charset="-120"/>
              </a:rPr>
              <a:t>                               </a:t>
            </a:r>
            <a:r>
              <a:rPr lang="en-US" altLang="zh-TW" sz="2800" dirty="0">
                <a:ea typeface="DFKai-SB" panose="03000509000000000000" pitchFamily="65" charset="-120"/>
              </a:rPr>
              <a:t> D. I</a:t>
            </a:r>
            <a:r>
              <a:rPr lang="zh-TW" altLang="en-US" sz="2800" dirty="0">
                <a:ea typeface="DFKai-SB" panose="03000509000000000000" pitchFamily="65" charset="-120"/>
              </a:rPr>
              <a:t>、</a:t>
            </a:r>
            <a:r>
              <a:rPr lang="en-US" altLang="zh-TW" sz="2800" dirty="0">
                <a:ea typeface="DFKai-SB" panose="03000509000000000000" pitchFamily="65" charset="-120"/>
              </a:rPr>
              <a:t>II</a:t>
            </a:r>
            <a:r>
              <a:rPr lang="zh-TW" altLang="en-US" sz="2800" dirty="0">
                <a:ea typeface="DFKai-SB" panose="03000509000000000000" pitchFamily="65" charset="-120"/>
              </a:rPr>
              <a:t>及</a:t>
            </a:r>
            <a:r>
              <a:rPr lang="en-US" altLang="zh-TW" sz="2800" dirty="0">
                <a:ea typeface="DFKai-SB" panose="03000509000000000000" pitchFamily="65" charset="-120"/>
              </a:rPr>
              <a:t>III</a:t>
            </a:r>
          </a:p>
        </p:txBody>
      </p:sp>
      <p:sp>
        <p:nvSpPr>
          <p:cNvPr id="48" name="文本框 47">
            <a:extLst>
              <a:ext uri="{FF2B5EF4-FFF2-40B4-BE49-F238E27FC236}">
                <a16:creationId xmlns:a16="http://schemas.microsoft.com/office/drawing/2014/main" id="{031F9A2D-77EF-429C-9FC0-FD2A45DA43F9}"/>
              </a:ext>
            </a:extLst>
          </p:cNvPr>
          <p:cNvSpPr txBox="1"/>
          <p:nvPr/>
        </p:nvSpPr>
        <p:spPr>
          <a:xfrm>
            <a:off x="4074675" y="5194114"/>
            <a:ext cx="428888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400" dirty="0">
                <a:solidFill>
                  <a:srgbClr val="FF00FF"/>
                </a:solidFill>
                <a:ea typeface="DFKai-SB" panose="03000509000000000000" pitchFamily="65" charset="-120"/>
              </a:rPr>
              <a:t>平行四邊形的四邊不一定相等。</a:t>
            </a:r>
            <a:endParaRPr lang="en-US" altLang="zh-CN" sz="2400" dirty="0">
              <a:solidFill>
                <a:srgbClr val="FF00FF"/>
              </a:solidFill>
              <a:ea typeface="DFKai-SB" panose="03000509000000000000" pitchFamily="65" charset="-120"/>
            </a:endParaRPr>
          </a:p>
        </p:txBody>
      </p:sp>
      <p:sp>
        <p:nvSpPr>
          <p:cNvPr id="39" name="椭圆 38">
            <a:extLst>
              <a:ext uri="{FF2B5EF4-FFF2-40B4-BE49-F238E27FC236}">
                <a16:creationId xmlns:a16="http://schemas.microsoft.com/office/drawing/2014/main" id="{D964E789-6585-487D-B93F-A276595DDA43}"/>
              </a:ext>
            </a:extLst>
          </p:cNvPr>
          <p:cNvSpPr/>
          <p:nvPr/>
        </p:nvSpPr>
        <p:spPr>
          <a:xfrm>
            <a:off x="1244600" y="3646987"/>
            <a:ext cx="391886" cy="391886"/>
          </a:xfrm>
          <a:prstGeom prst="ellipse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0" name="椭圆 39">
            <a:extLst>
              <a:ext uri="{FF2B5EF4-FFF2-40B4-BE49-F238E27FC236}">
                <a16:creationId xmlns:a16="http://schemas.microsoft.com/office/drawing/2014/main" id="{02B45A02-ECE3-4090-9B7C-64A63B8CC74A}"/>
              </a:ext>
            </a:extLst>
          </p:cNvPr>
          <p:cNvSpPr/>
          <p:nvPr/>
        </p:nvSpPr>
        <p:spPr>
          <a:xfrm>
            <a:off x="5827233" y="3646987"/>
            <a:ext cx="391886" cy="391886"/>
          </a:xfrm>
          <a:prstGeom prst="ellipse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5" name="椭圆 54">
            <a:extLst>
              <a:ext uri="{FF2B5EF4-FFF2-40B4-BE49-F238E27FC236}">
                <a16:creationId xmlns:a16="http://schemas.microsoft.com/office/drawing/2014/main" id="{C4B37380-2D66-4B56-B924-D41FE05A7AF1}"/>
              </a:ext>
            </a:extLst>
          </p:cNvPr>
          <p:cNvSpPr/>
          <p:nvPr/>
        </p:nvSpPr>
        <p:spPr>
          <a:xfrm>
            <a:off x="1244600" y="4231721"/>
            <a:ext cx="391886" cy="391886"/>
          </a:xfrm>
          <a:prstGeom prst="ellipse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6" name="椭圆 55">
            <a:extLst>
              <a:ext uri="{FF2B5EF4-FFF2-40B4-BE49-F238E27FC236}">
                <a16:creationId xmlns:a16="http://schemas.microsoft.com/office/drawing/2014/main" id="{3584F117-B09C-43EE-ABF9-2EB165CAE0F8}"/>
              </a:ext>
            </a:extLst>
          </p:cNvPr>
          <p:cNvSpPr/>
          <p:nvPr/>
        </p:nvSpPr>
        <p:spPr>
          <a:xfrm>
            <a:off x="5827233" y="4231721"/>
            <a:ext cx="391886" cy="391886"/>
          </a:xfrm>
          <a:prstGeom prst="ellipse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平行四边形 2">
            <a:extLst>
              <a:ext uri="{FF2B5EF4-FFF2-40B4-BE49-F238E27FC236}">
                <a16:creationId xmlns:a16="http://schemas.microsoft.com/office/drawing/2014/main" id="{ADE178B7-1E8A-4DB0-B3D5-FACBB11D64BB}"/>
              </a:ext>
            </a:extLst>
          </p:cNvPr>
          <p:cNvSpPr/>
          <p:nvPr/>
        </p:nvSpPr>
        <p:spPr>
          <a:xfrm>
            <a:off x="1244600" y="4884711"/>
            <a:ext cx="798370" cy="914400"/>
          </a:xfrm>
          <a:prstGeom prst="parallelogram">
            <a:avLst/>
          </a:prstGeom>
          <a:noFill/>
          <a:ln>
            <a:solidFill>
              <a:srgbClr val="FF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" name="菱形 5">
            <a:extLst>
              <a:ext uri="{FF2B5EF4-FFF2-40B4-BE49-F238E27FC236}">
                <a16:creationId xmlns:a16="http://schemas.microsoft.com/office/drawing/2014/main" id="{14C9A728-9DB3-471E-AA92-614AFB3465FD}"/>
              </a:ext>
            </a:extLst>
          </p:cNvPr>
          <p:cNvSpPr/>
          <p:nvPr/>
        </p:nvSpPr>
        <p:spPr>
          <a:xfrm rot="19561148">
            <a:off x="2308818" y="4967747"/>
            <a:ext cx="1332258" cy="914400"/>
          </a:xfrm>
          <a:prstGeom prst="diamond">
            <a:avLst/>
          </a:prstGeom>
          <a:noFill/>
          <a:ln>
            <a:solidFill>
              <a:srgbClr val="FF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7" name="文本框 56">
            <a:extLst>
              <a:ext uri="{FF2B5EF4-FFF2-40B4-BE49-F238E27FC236}">
                <a16:creationId xmlns:a16="http://schemas.microsoft.com/office/drawing/2014/main" id="{4C0AEB2F-6808-437F-8AEE-5B0765D590C5}"/>
              </a:ext>
            </a:extLst>
          </p:cNvPr>
          <p:cNvSpPr txBox="1"/>
          <p:nvPr/>
        </p:nvSpPr>
        <p:spPr>
          <a:xfrm>
            <a:off x="5451373" y="1827570"/>
            <a:ext cx="3643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800" dirty="0">
                <a:solidFill>
                  <a:srgbClr val="FF00FF"/>
                </a:solidFill>
                <a:ea typeface="DFKai-SB" panose="03000509000000000000" pitchFamily="65" charset="-120"/>
                <a:sym typeface="Wingdings" panose="05000000000000000000" pitchFamily="2" charset="2"/>
              </a:rPr>
              <a:t></a:t>
            </a:r>
            <a:endParaRPr lang="en-US" altLang="zh-CN" sz="2800" dirty="0">
              <a:solidFill>
                <a:srgbClr val="FF00FF"/>
              </a:solidFill>
              <a:ea typeface="DFKai-SB" panose="03000509000000000000" pitchFamily="65" charset="-120"/>
            </a:endParaRPr>
          </a:p>
        </p:txBody>
      </p:sp>
      <p:sp>
        <p:nvSpPr>
          <p:cNvPr id="58" name="文本框 57">
            <a:extLst>
              <a:ext uri="{FF2B5EF4-FFF2-40B4-BE49-F238E27FC236}">
                <a16:creationId xmlns:a16="http://schemas.microsoft.com/office/drawing/2014/main" id="{CDDD5F84-1C2A-4E10-A551-A0D7F91ECCF9}"/>
              </a:ext>
            </a:extLst>
          </p:cNvPr>
          <p:cNvSpPr txBox="1"/>
          <p:nvPr/>
        </p:nvSpPr>
        <p:spPr>
          <a:xfrm>
            <a:off x="5087018" y="2410375"/>
            <a:ext cx="3643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800" dirty="0">
                <a:solidFill>
                  <a:srgbClr val="FF00FF"/>
                </a:solidFill>
                <a:ea typeface="DFKai-SB" panose="03000509000000000000" pitchFamily="65" charset="-120"/>
                <a:sym typeface="Wingdings" panose="05000000000000000000" pitchFamily="2" charset="2"/>
              </a:rPr>
              <a:t></a:t>
            </a:r>
            <a:endParaRPr lang="en-US" altLang="zh-CN" sz="2800" dirty="0">
              <a:solidFill>
                <a:srgbClr val="FF00FF"/>
              </a:solidFill>
              <a:ea typeface="DFKai-SB" panose="03000509000000000000" pitchFamily="65" charset="-120"/>
            </a:endParaRPr>
          </a:p>
        </p:txBody>
      </p:sp>
      <p:sp>
        <p:nvSpPr>
          <p:cNvPr id="59" name="文本框 58">
            <a:extLst>
              <a:ext uri="{FF2B5EF4-FFF2-40B4-BE49-F238E27FC236}">
                <a16:creationId xmlns:a16="http://schemas.microsoft.com/office/drawing/2014/main" id="{17421838-7877-45F5-BC87-516C26FEE3ED}"/>
              </a:ext>
            </a:extLst>
          </p:cNvPr>
          <p:cNvSpPr txBox="1"/>
          <p:nvPr/>
        </p:nvSpPr>
        <p:spPr>
          <a:xfrm>
            <a:off x="6226036" y="2980971"/>
            <a:ext cx="3643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800" dirty="0">
                <a:solidFill>
                  <a:srgbClr val="FF00FF"/>
                </a:solidFill>
                <a:ea typeface="DFKai-SB" panose="03000509000000000000" pitchFamily="65" charset="-120"/>
                <a:sym typeface="Wingdings" panose="05000000000000000000" pitchFamily="2" charset="2"/>
              </a:rPr>
              <a:t></a:t>
            </a:r>
            <a:endParaRPr lang="en-US" altLang="zh-CN" sz="2800" dirty="0">
              <a:solidFill>
                <a:srgbClr val="FF00FF"/>
              </a:solidFill>
              <a:ea typeface="DFKai-SB" panose="03000509000000000000" pitchFamily="65" charset="-120"/>
            </a:endParaRPr>
          </a:p>
        </p:txBody>
      </p:sp>
      <p:sp>
        <p:nvSpPr>
          <p:cNvPr id="60" name="文本框 59">
            <a:extLst>
              <a:ext uri="{FF2B5EF4-FFF2-40B4-BE49-F238E27FC236}">
                <a16:creationId xmlns:a16="http://schemas.microsoft.com/office/drawing/2014/main" id="{525EC6B2-474E-41A8-A85C-EA1D8B992ABF}"/>
              </a:ext>
            </a:extLst>
          </p:cNvPr>
          <p:cNvSpPr txBox="1"/>
          <p:nvPr/>
        </p:nvSpPr>
        <p:spPr>
          <a:xfrm>
            <a:off x="4078148" y="4691863"/>
            <a:ext cx="464182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400" dirty="0">
                <a:solidFill>
                  <a:srgbClr val="FF00FF"/>
                </a:solidFill>
                <a:ea typeface="DFKai-SB" panose="03000509000000000000" pitchFamily="65" charset="-120"/>
              </a:rPr>
              <a:t>長方形對邊長度相等，對邊平行，</a:t>
            </a:r>
            <a:endParaRPr lang="en-US" altLang="zh-TW" sz="2400" dirty="0">
              <a:solidFill>
                <a:srgbClr val="FF00FF"/>
              </a:solidFill>
              <a:ea typeface="DFKai-SB" panose="03000509000000000000" pitchFamily="65" charset="-120"/>
            </a:endParaRPr>
          </a:p>
          <a:p>
            <a:r>
              <a:rPr lang="zh-TW" altLang="en-US" sz="2400" dirty="0">
                <a:solidFill>
                  <a:srgbClr val="FF00FF"/>
                </a:solidFill>
                <a:ea typeface="DFKai-SB" panose="03000509000000000000" pitchFamily="65" charset="-120"/>
              </a:rPr>
              <a:t>具備平行四邊形的性質。</a:t>
            </a:r>
            <a:endParaRPr lang="en-US" altLang="zh-CN" sz="2400" dirty="0">
              <a:solidFill>
                <a:srgbClr val="FF00FF"/>
              </a:solidFill>
              <a:ea typeface="DFKai-SB" panose="03000509000000000000" pitchFamily="65" charset="-120"/>
            </a:endParaRPr>
          </a:p>
        </p:txBody>
      </p:sp>
      <p:sp>
        <p:nvSpPr>
          <p:cNvPr id="61" name="文本框 60">
            <a:extLst>
              <a:ext uri="{FF2B5EF4-FFF2-40B4-BE49-F238E27FC236}">
                <a16:creationId xmlns:a16="http://schemas.microsoft.com/office/drawing/2014/main" id="{E7227715-B0B6-4B85-BDA9-7A337AAAAD3D}"/>
              </a:ext>
            </a:extLst>
          </p:cNvPr>
          <p:cNvSpPr txBox="1"/>
          <p:nvPr/>
        </p:nvSpPr>
        <p:spPr>
          <a:xfrm>
            <a:off x="4087302" y="5194114"/>
            <a:ext cx="46418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400" dirty="0">
                <a:solidFill>
                  <a:srgbClr val="FF00FF"/>
                </a:solidFill>
                <a:ea typeface="DFKai-SB" panose="03000509000000000000" pitchFamily="65" charset="-120"/>
              </a:rPr>
              <a:t>梯形只有上底和下底是平行的。</a:t>
            </a:r>
            <a:endParaRPr lang="en-US" altLang="zh-CN" sz="2400" dirty="0">
              <a:solidFill>
                <a:srgbClr val="FF00FF"/>
              </a:solidFill>
              <a:ea typeface="DFKai-SB" panose="03000509000000000000" pitchFamily="65" charset="-120"/>
            </a:endParaRPr>
          </a:p>
        </p:txBody>
      </p:sp>
      <p:sp>
        <p:nvSpPr>
          <p:cNvPr id="62" name="文本框 61">
            <a:extLst>
              <a:ext uri="{FF2B5EF4-FFF2-40B4-BE49-F238E27FC236}">
                <a16:creationId xmlns:a16="http://schemas.microsoft.com/office/drawing/2014/main" id="{C5098851-4A2B-401A-9F0F-7AEDF0CA4F6C}"/>
              </a:ext>
            </a:extLst>
          </p:cNvPr>
          <p:cNvSpPr txBox="1"/>
          <p:nvPr/>
        </p:nvSpPr>
        <p:spPr>
          <a:xfrm>
            <a:off x="4087302" y="5444748"/>
            <a:ext cx="417585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400" dirty="0">
                <a:solidFill>
                  <a:srgbClr val="FF00FF"/>
                </a:solidFill>
                <a:ea typeface="DFKai-SB" panose="03000509000000000000" pitchFamily="65" charset="-120"/>
              </a:rPr>
              <a:t>所有長方形都是平行四邊形。</a:t>
            </a:r>
            <a:endParaRPr lang="en-US" altLang="zh-CN" sz="2400" dirty="0">
              <a:solidFill>
                <a:srgbClr val="FF00FF"/>
              </a:solidFill>
              <a:ea typeface="DFKai-SB" panose="03000509000000000000" pitchFamily="65" charset="-120"/>
            </a:endParaRPr>
          </a:p>
        </p:txBody>
      </p:sp>
      <p:sp>
        <p:nvSpPr>
          <p:cNvPr id="4" name="梯形 3">
            <a:extLst>
              <a:ext uri="{FF2B5EF4-FFF2-40B4-BE49-F238E27FC236}">
                <a16:creationId xmlns:a16="http://schemas.microsoft.com/office/drawing/2014/main" id="{A49FB561-0B10-4DCF-841A-0BDA49003435}"/>
              </a:ext>
            </a:extLst>
          </p:cNvPr>
          <p:cNvSpPr/>
          <p:nvPr/>
        </p:nvSpPr>
        <p:spPr>
          <a:xfrm>
            <a:off x="1643784" y="4884711"/>
            <a:ext cx="1099415" cy="914400"/>
          </a:xfrm>
          <a:prstGeom prst="trapezoid">
            <a:avLst/>
          </a:prstGeom>
          <a:noFill/>
          <a:ln>
            <a:solidFill>
              <a:srgbClr val="FF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A2B86A06-FB39-4EF7-87AA-5A83A86AD5ED}"/>
              </a:ext>
            </a:extLst>
          </p:cNvPr>
          <p:cNvSpPr/>
          <p:nvPr/>
        </p:nvSpPr>
        <p:spPr>
          <a:xfrm>
            <a:off x="1643785" y="4884711"/>
            <a:ext cx="1492820" cy="914400"/>
          </a:xfrm>
          <a:prstGeom prst="rect">
            <a:avLst/>
          </a:prstGeom>
          <a:noFill/>
          <a:ln>
            <a:solidFill>
              <a:srgbClr val="FF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843353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000"/>
                            </p:stCondLst>
                            <p:childTnLst>
                              <p:par>
                                <p:cTn id="3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2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"/>
                            </p:stCondLst>
                            <p:childTnLst>
                              <p:par>
                                <p:cTn id="5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000"/>
                            </p:stCondLst>
                            <p:childTnLst>
                              <p:par>
                                <p:cTn id="5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1500"/>
                            </p:stCondLst>
                            <p:childTnLst>
                              <p:par>
                                <p:cTn id="6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500"/>
                            </p:stCondLst>
                            <p:childTnLst>
                              <p:par>
                                <p:cTn id="7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8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1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7" dur="500"/>
                                        <p:tgtEl>
                                          <p:spTgt spid="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0" dur="500"/>
                                        <p:tgtEl>
                                          <p:spTgt spid="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3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6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500"/>
                            </p:stCondLst>
                            <p:childTnLst>
                              <p:par>
                                <p:cTn id="99" presetID="1" presetClass="emph" presetSubtype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indefinite"/>
                                        <p:tgtEl>
                                          <p:spTgt spid="5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33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01" dur="indefinite"/>
                                        <p:tgtEl>
                                          <p:spTgt spid="5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2" dur="indefinite"/>
                                        <p:tgtEl>
                                          <p:spTgt spid="5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0"/>
      <p:bldP spid="48" grpId="1"/>
      <p:bldP spid="3" grpId="0" animBg="1"/>
      <p:bldP spid="3" grpId="1" animBg="1"/>
      <p:bldP spid="6" grpId="0" animBg="1"/>
      <p:bldP spid="6" grpId="1" animBg="1"/>
      <p:bldP spid="57" grpId="0"/>
      <p:bldP spid="57" grpId="1"/>
      <p:bldP spid="58" grpId="0"/>
      <p:bldP spid="58" grpId="1"/>
      <p:bldP spid="59" grpId="0"/>
      <p:bldP spid="59" grpId="1"/>
      <p:bldP spid="60" grpId="0" uiExpand="1" build="p"/>
      <p:bldP spid="60" grpId="1" uiExpand="1" build="allAtOnce"/>
      <p:bldP spid="61" grpId="0"/>
      <p:bldP spid="61" grpId="1"/>
      <p:bldP spid="62" grpId="0"/>
      <p:bldP spid="62" grpId="1"/>
      <p:bldP spid="4" grpId="0" animBg="1"/>
      <p:bldP spid="4" grpId="1" animBg="1"/>
      <p:bldP spid="5" grpId="0" animBg="1"/>
      <p:bldP spid="5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矩形 17">
            <a:extLst>
              <a:ext uri="{FF2B5EF4-FFF2-40B4-BE49-F238E27FC236}">
                <a16:creationId xmlns:a16="http://schemas.microsoft.com/office/drawing/2014/main" id="{3976E607-5F31-4C06-ADE0-18D68076331E}"/>
              </a:ext>
            </a:extLst>
          </p:cNvPr>
          <p:cNvSpPr/>
          <p:nvPr/>
        </p:nvSpPr>
        <p:spPr>
          <a:xfrm>
            <a:off x="3791824" y="3263317"/>
            <a:ext cx="2885813" cy="358703"/>
          </a:xfrm>
          <a:prstGeom prst="rect">
            <a:avLst/>
          </a:prstGeom>
          <a:solidFill>
            <a:srgbClr val="FF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3" name="图片 2">
            <a:extLst>
              <a:ext uri="{FF2B5EF4-FFF2-40B4-BE49-F238E27FC236}">
                <a16:creationId xmlns:a16="http://schemas.microsoft.com/office/drawing/2014/main" id="{E245EBE1-A361-4AA1-A0AF-0809263B3D9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5308" y="1075979"/>
            <a:ext cx="917940" cy="860792"/>
          </a:xfrm>
          <a:prstGeom prst="rect">
            <a:avLst/>
          </a:prstGeom>
        </p:spPr>
      </p:pic>
      <p:sp>
        <p:nvSpPr>
          <p:cNvPr id="2" name="文本框 1">
            <a:extLst>
              <a:ext uri="{FF2B5EF4-FFF2-40B4-BE49-F238E27FC236}">
                <a16:creationId xmlns:a16="http://schemas.microsoft.com/office/drawing/2014/main" id="{D308E3ED-072F-47AC-B283-8EB98AAB71BC}"/>
              </a:ext>
            </a:extLst>
          </p:cNvPr>
          <p:cNvSpPr txBox="1"/>
          <p:nvPr/>
        </p:nvSpPr>
        <p:spPr>
          <a:xfrm>
            <a:off x="522514" y="1244765"/>
            <a:ext cx="72149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800" b="1" dirty="0">
                <a:ea typeface="DFKai-SB" panose="03000509000000000000" pitchFamily="65" charset="-120"/>
              </a:rPr>
              <a:t>39</a:t>
            </a:r>
            <a:r>
              <a:rPr lang="en-US" altLang="zh-CN" sz="2800" b="1" dirty="0">
                <a:ea typeface="DFKai-SB" panose="03000509000000000000" pitchFamily="65" charset="-120"/>
              </a:rPr>
              <a:t>. </a:t>
            </a:r>
            <a:endParaRPr lang="en-US" altLang="zh-CN" sz="2800" dirty="0">
              <a:ea typeface="DFKai-SB" panose="03000509000000000000" pitchFamily="65" charset="-120"/>
            </a:endParaRPr>
          </a:p>
        </p:txBody>
      </p:sp>
      <p:sp>
        <p:nvSpPr>
          <p:cNvPr id="27" name="文本框 26">
            <a:extLst>
              <a:ext uri="{FF2B5EF4-FFF2-40B4-BE49-F238E27FC236}">
                <a16:creationId xmlns:a16="http://schemas.microsoft.com/office/drawing/2014/main" id="{667D75DE-D3A0-4471-A2DC-56A0208884BE}"/>
              </a:ext>
            </a:extLst>
          </p:cNvPr>
          <p:cNvSpPr txBox="1"/>
          <p:nvPr/>
        </p:nvSpPr>
        <p:spPr>
          <a:xfrm>
            <a:off x="1325971" y="4440102"/>
            <a:ext cx="47319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400" dirty="0">
                <a:solidFill>
                  <a:srgbClr val="FF00FF"/>
                </a:solidFill>
                <a:ea typeface="DFKai-SB" panose="03000509000000000000" pitchFamily="65" charset="-120"/>
              </a:rPr>
              <a:t>梯形的上底和下底的長度之和是：</a:t>
            </a:r>
            <a:endParaRPr lang="en-US" altLang="zh-CN" sz="2400" dirty="0">
              <a:solidFill>
                <a:srgbClr val="FF00FF"/>
              </a:solidFill>
              <a:ea typeface="DFKai-SB" panose="03000509000000000000" pitchFamily="65" charset="-120"/>
            </a:endParaRPr>
          </a:p>
        </p:txBody>
      </p:sp>
      <p:sp>
        <p:nvSpPr>
          <p:cNvPr id="29" name="文本框 28">
            <a:extLst>
              <a:ext uri="{FF2B5EF4-FFF2-40B4-BE49-F238E27FC236}">
                <a16:creationId xmlns:a16="http://schemas.microsoft.com/office/drawing/2014/main" id="{C6B031EA-8BE1-4D98-BB7E-F43B14BF48B0}"/>
              </a:ext>
            </a:extLst>
          </p:cNvPr>
          <p:cNvSpPr txBox="1"/>
          <p:nvPr/>
        </p:nvSpPr>
        <p:spPr>
          <a:xfrm>
            <a:off x="1338076" y="4901767"/>
            <a:ext cx="26085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6</a:t>
            </a:r>
            <a:r>
              <a:rPr lang="zh-TW" altLang="en-US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  <a:sym typeface="Symbol" panose="05050102010706020507" pitchFamily="18" charset="2"/>
              </a:rPr>
              <a:t>＋</a:t>
            </a:r>
            <a:r>
              <a:rPr lang="en-US" altLang="zh-TW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  <a:sym typeface="Symbol" panose="05050102010706020507" pitchFamily="18" charset="2"/>
              </a:rPr>
              <a:t>6</a:t>
            </a:r>
            <a:r>
              <a:rPr lang="zh-TW" altLang="en-US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  <a:sym typeface="Symbol" panose="05050102010706020507" pitchFamily="18" charset="2"/>
              </a:rPr>
              <a:t>＋</a:t>
            </a:r>
            <a:r>
              <a:rPr lang="en-US" altLang="zh-TW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  <a:sym typeface="Symbol" panose="05050102010706020507" pitchFamily="18" charset="2"/>
              </a:rPr>
              <a:t>8</a:t>
            </a:r>
            <a:r>
              <a:rPr lang="zh-TW" altLang="en-US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  <a:sym typeface="Symbol" panose="05050102010706020507" pitchFamily="18" charset="2"/>
              </a:rPr>
              <a:t> </a:t>
            </a:r>
            <a:r>
              <a:rPr lang="en-US" altLang="zh-TW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  <a:sym typeface="Symbol" panose="05050102010706020507" pitchFamily="18" charset="2"/>
              </a:rPr>
              <a:t>=</a:t>
            </a:r>
            <a:r>
              <a:rPr lang="zh-TW" altLang="en-US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  <a:sym typeface="Symbol" panose="05050102010706020507" pitchFamily="18" charset="2"/>
              </a:rPr>
              <a:t> </a:t>
            </a:r>
            <a:r>
              <a:rPr lang="en-US" altLang="zh-TW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  <a:sym typeface="Symbol" panose="05050102010706020507" pitchFamily="18" charset="2"/>
              </a:rPr>
              <a:t>20(cm)</a:t>
            </a:r>
            <a:endParaRPr lang="en-US" altLang="zh-CN" sz="2400" dirty="0">
              <a:solidFill>
                <a:srgbClr val="FF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17" name="文本框 16">
            <a:extLst>
              <a:ext uri="{FF2B5EF4-FFF2-40B4-BE49-F238E27FC236}">
                <a16:creationId xmlns:a16="http://schemas.microsoft.com/office/drawing/2014/main" id="{947177EA-85BC-4C85-A11F-0091590AF8FC}"/>
              </a:ext>
            </a:extLst>
          </p:cNvPr>
          <p:cNvSpPr txBox="1"/>
          <p:nvPr/>
        </p:nvSpPr>
        <p:spPr>
          <a:xfrm>
            <a:off x="1244009" y="2755769"/>
            <a:ext cx="7483802" cy="15388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1200"/>
              </a:spcAft>
            </a:pPr>
            <a:r>
              <a:rPr lang="zh-TW" altLang="en-US" sz="2800" dirty="0">
                <a:ea typeface="DFKai-SB" panose="03000509000000000000" pitchFamily="65" charset="-120"/>
              </a:rPr>
              <a:t>把上面的梯形沿着虛線剪開，得到一個正方形和一個三角形。梯形的上底和下底的長度之和</a:t>
            </a:r>
            <a:endParaRPr lang="en-US" altLang="zh-TW" sz="2800" dirty="0">
              <a:ea typeface="DFKai-SB" panose="03000509000000000000" pitchFamily="65" charset="-120"/>
            </a:endParaRPr>
          </a:p>
          <a:p>
            <a:pPr algn="just"/>
            <a:r>
              <a:rPr lang="zh-TW" altLang="en-US" sz="2800" dirty="0">
                <a:ea typeface="DFKai-SB" panose="03000509000000000000" pitchFamily="65" charset="-120"/>
              </a:rPr>
              <a:t>是</a:t>
            </a:r>
            <a:r>
              <a:rPr lang="zh-TW" altLang="en-US" sz="2800" u="sng" dirty="0">
                <a:ea typeface="DFKai-SB" panose="03000509000000000000" pitchFamily="65" charset="-120"/>
              </a:rPr>
              <a:t>                      </a:t>
            </a:r>
            <a:r>
              <a:rPr lang="en-US" altLang="zh-TW" sz="2800" dirty="0">
                <a:ea typeface="DFKai-SB" panose="03000509000000000000" pitchFamily="65" charset="-120"/>
              </a:rPr>
              <a:t>cm</a:t>
            </a:r>
            <a:r>
              <a:rPr lang="zh-TW" altLang="en-US" sz="2800" dirty="0">
                <a:ea typeface="DFKai-SB" panose="03000509000000000000" pitchFamily="65" charset="-120"/>
              </a:rPr>
              <a:t>。</a:t>
            </a:r>
            <a:endParaRPr lang="en-US" altLang="zh-CN" sz="2800" dirty="0">
              <a:ea typeface="DFKai-SB" panose="03000509000000000000" pitchFamily="65" charset="-120"/>
            </a:endParaRPr>
          </a:p>
        </p:txBody>
      </p:sp>
      <p:pic>
        <p:nvPicPr>
          <p:cNvPr id="6" name="图片 5">
            <a:extLst>
              <a:ext uri="{FF2B5EF4-FFF2-40B4-BE49-F238E27FC236}">
                <a16:creationId xmlns:a16="http://schemas.microsoft.com/office/drawing/2014/main" id="{523C95E5-288E-4A55-A4F1-2FD36FAA81B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521215" y="1369428"/>
            <a:ext cx="2590557" cy="1134685"/>
          </a:xfrm>
          <a:prstGeom prst="rect">
            <a:avLst/>
          </a:prstGeom>
        </p:spPr>
      </p:pic>
      <p:pic>
        <p:nvPicPr>
          <p:cNvPr id="9" name="图片 8">
            <a:extLst>
              <a:ext uri="{FF2B5EF4-FFF2-40B4-BE49-F238E27FC236}">
                <a16:creationId xmlns:a16="http://schemas.microsoft.com/office/drawing/2014/main" id="{0F0617E6-C8F6-49CB-B8B3-1DA3F504D7D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451736" y="1369428"/>
            <a:ext cx="2784275" cy="1334460"/>
          </a:xfrm>
          <a:prstGeom prst="rect">
            <a:avLst/>
          </a:prstGeom>
        </p:spPr>
      </p:pic>
      <p:sp>
        <p:nvSpPr>
          <p:cNvPr id="11" name="箭头: 右 10">
            <a:extLst>
              <a:ext uri="{FF2B5EF4-FFF2-40B4-BE49-F238E27FC236}">
                <a16:creationId xmlns:a16="http://schemas.microsoft.com/office/drawing/2014/main" id="{3A1AFB8C-BA5D-421D-BBE1-38F1CA1B546E}"/>
              </a:ext>
            </a:extLst>
          </p:cNvPr>
          <p:cNvSpPr/>
          <p:nvPr/>
        </p:nvSpPr>
        <p:spPr>
          <a:xfrm>
            <a:off x="4398851" y="1794342"/>
            <a:ext cx="552893" cy="484632"/>
          </a:xfrm>
          <a:prstGeom prst="rightArrow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3" name="直接连接符 12">
            <a:extLst>
              <a:ext uri="{FF2B5EF4-FFF2-40B4-BE49-F238E27FC236}">
                <a16:creationId xmlns:a16="http://schemas.microsoft.com/office/drawing/2014/main" id="{4D3E14B2-9335-4705-9F75-C817464A02C2}"/>
              </a:ext>
            </a:extLst>
          </p:cNvPr>
          <p:cNvCxnSpPr/>
          <p:nvPr/>
        </p:nvCxnSpPr>
        <p:spPr>
          <a:xfrm>
            <a:off x="5460125" y="2487335"/>
            <a:ext cx="1108455" cy="0"/>
          </a:xfrm>
          <a:prstGeom prst="line">
            <a:avLst/>
          </a:prstGeom>
          <a:ln w="28575">
            <a:solidFill>
              <a:srgbClr val="FF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直接连接符 27">
            <a:extLst>
              <a:ext uri="{FF2B5EF4-FFF2-40B4-BE49-F238E27FC236}">
                <a16:creationId xmlns:a16="http://schemas.microsoft.com/office/drawing/2014/main" id="{1B706AD4-614D-4FE7-8484-233A58E23198}"/>
              </a:ext>
            </a:extLst>
          </p:cNvPr>
          <p:cNvCxnSpPr/>
          <p:nvPr/>
        </p:nvCxnSpPr>
        <p:spPr>
          <a:xfrm>
            <a:off x="1533915" y="2480985"/>
            <a:ext cx="1108455" cy="0"/>
          </a:xfrm>
          <a:prstGeom prst="line">
            <a:avLst/>
          </a:prstGeom>
          <a:ln w="28575">
            <a:solidFill>
              <a:srgbClr val="FF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直接连接符 30">
            <a:extLst>
              <a:ext uri="{FF2B5EF4-FFF2-40B4-BE49-F238E27FC236}">
                <a16:creationId xmlns:a16="http://schemas.microsoft.com/office/drawing/2014/main" id="{D99BA532-2CBA-43F5-BDFB-26B5D37FB14A}"/>
              </a:ext>
            </a:extLst>
          </p:cNvPr>
          <p:cNvCxnSpPr>
            <a:cxnSpLocks/>
          </p:cNvCxnSpPr>
          <p:nvPr/>
        </p:nvCxnSpPr>
        <p:spPr>
          <a:xfrm>
            <a:off x="6749175" y="2487335"/>
            <a:ext cx="1486836" cy="0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直接连接符 31">
            <a:extLst>
              <a:ext uri="{FF2B5EF4-FFF2-40B4-BE49-F238E27FC236}">
                <a16:creationId xmlns:a16="http://schemas.microsoft.com/office/drawing/2014/main" id="{23E667F1-CE78-441D-A212-6D1F12913548}"/>
              </a:ext>
            </a:extLst>
          </p:cNvPr>
          <p:cNvCxnSpPr>
            <a:cxnSpLocks/>
          </p:cNvCxnSpPr>
          <p:nvPr/>
        </p:nvCxnSpPr>
        <p:spPr>
          <a:xfrm>
            <a:off x="2624936" y="2487335"/>
            <a:ext cx="1486836" cy="0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文本框 32">
            <a:extLst>
              <a:ext uri="{FF2B5EF4-FFF2-40B4-BE49-F238E27FC236}">
                <a16:creationId xmlns:a16="http://schemas.microsoft.com/office/drawing/2014/main" id="{C0F65619-8BB8-47D3-A65F-A2350007C3C1}"/>
              </a:ext>
            </a:extLst>
          </p:cNvPr>
          <p:cNvSpPr txBox="1"/>
          <p:nvPr/>
        </p:nvSpPr>
        <p:spPr>
          <a:xfrm>
            <a:off x="1679253" y="2435715"/>
            <a:ext cx="7876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6cm</a:t>
            </a:r>
            <a:endParaRPr lang="en-US" altLang="zh-CN" sz="2400" dirty="0">
              <a:solidFill>
                <a:srgbClr val="FF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34" name="文本框 33">
            <a:extLst>
              <a:ext uri="{FF2B5EF4-FFF2-40B4-BE49-F238E27FC236}">
                <a16:creationId xmlns:a16="http://schemas.microsoft.com/office/drawing/2014/main" id="{2919EC35-6C55-4051-B602-1EAF3C3680A5}"/>
              </a:ext>
            </a:extLst>
          </p:cNvPr>
          <p:cNvSpPr txBox="1"/>
          <p:nvPr/>
        </p:nvSpPr>
        <p:spPr>
          <a:xfrm>
            <a:off x="2918529" y="2435715"/>
            <a:ext cx="7876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400" dirty="0">
                <a:solidFill>
                  <a:srgbClr val="00B050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8cm</a:t>
            </a:r>
            <a:endParaRPr lang="en-US" altLang="zh-CN" sz="2400" dirty="0">
              <a:solidFill>
                <a:srgbClr val="00B050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cxnSp>
        <p:nvCxnSpPr>
          <p:cNvPr id="35" name="直接连接符 34">
            <a:extLst>
              <a:ext uri="{FF2B5EF4-FFF2-40B4-BE49-F238E27FC236}">
                <a16:creationId xmlns:a16="http://schemas.microsoft.com/office/drawing/2014/main" id="{DE1654C4-052B-4069-9BD1-2B48669B3718}"/>
              </a:ext>
            </a:extLst>
          </p:cNvPr>
          <p:cNvCxnSpPr/>
          <p:nvPr/>
        </p:nvCxnSpPr>
        <p:spPr>
          <a:xfrm>
            <a:off x="5460125" y="1387883"/>
            <a:ext cx="1108455" cy="0"/>
          </a:xfrm>
          <a:prstGeom prst="line">
            <a:avLst/>
          </a:prstGeom>
          <a:ln w="28575">
            <a:solidFill>
              <a:srgbClr val="FF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文本框 35">
            <a:extLst>
              <a:ext uri="{FF2B5EF4-FFF2-40B4-BE49-F238E27FC236}">
                <a16:creationId xmlns:a16="http://schemas.microsoft.com/office/drawing/2014/main" id="{8F4D5B55-303C-4906-9922-B02B6613669C}"/>
              </a:ext>
            </a:extLst>
          </p:cNvPr>
          <p:cNvSpPr txBox="1"/>
          <p:nvPr/>
        </p:nvSpPr>
        <p:spPr>
          <a:xfrm>
            <a:off x="5620529" y="926218"/>
            <a:ext cx="7876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6cm</a:t>
            </a:r>
            <a:endParaRPr lang="en-US" altLang="zh-CN" sz="2400" dirty="0">
              <a:solidFill>
                <a:srgbClr val="FF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cxnSp>
        <p:nvCxnSpPr>
          <p:cNvPr id="37" name="直接连接符 36">
            <a:extLst>
              <a:ext uri="{FF2B5EF4-FFF2-40B4-BE49-F238E27FC236}">
                <a16:creationId xmlns:a16="http://schemas.microsoft.com/office/drawing/2014/main" id="{400D6CDF-F420-4F26-AC7B-2D1DF1825BDB}"/>
              </a:ext>
            </a:extLst>
          </p:cNvPr>
          <p:cNvCxnSpPr/>
          <p:nvPr/>
        </p:nvCxnSpPr>
        <p:spPr>
          <a:xfrm>
            <a:off x="1533915" y="1387883"/>
            <a:ext cx="1108455" cy="0"/>
          </a:xfrm>
          <a:prstGeom prst="line">
            <a:avLst/>
          </a:prstGeom>
          <a:ln w="28575">
            <a:solidFill>
              <a:srgbClr val="FF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文本框 37">
            <a:extLst>
              <a:ext uri="{FF2B5EF4-FFF2-40B4-BE49-F238E27FC236}">
                <a16:creationId xmlns:a16="http://schemas.microsoft.com/office/drawing/2014/main" id="{420A7FCD-8C15-4CE0-9043-BD654667FCBD}"/>
              </a:ext>
            </a:extLst>
          </p:cNvPr>
          <p:cNvSpPr txBox="1"/>
          <p:nvPr/>
        </p:nvSpPr>
        <p:spPr>
          <a:xfrm>
            <a:off x="1715567" y="926218"/>
            <a:ext cx="7876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6cm</a:t>
            </a:r>
            <a:endParaRPr lang="en-US" altLang="zh-CN" sz="2400" dirty="0">
              <a:solidFill>
                <a:srgbClr val="FF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19" name="矩形: 圆角 18">
            <a:extLst>
              <a:ext uri="{FF2B5EF4-FFF2-40B4-BE49-F238E27FC236}">
                <a16:creationId xmlns:a16="http://schemas.microsoft.com/office/drawing/2014/main" id="{2188F72D-15AF-4A7E-8D81-36D81E3AE7AC}"/>
              </a:ext>
            </a:extLst>
          </p:cNvPr>
          <p:cNvSpPr/>
          <p:nvPr/>
        </p:nvSpPr>
        <p:spPr>
          <a:xfrm>
            <a:off x="5788404" y="2532688"/>
            <a:ext cx="444616" cy="199775"/>
          </a:xfrm>
          <a:prstGeom prst="roundRect">
            <a:avLst/>
          </a:prstGeom>
          <a:noFill/>
          <a:ln>
            <a:solidFill>
              <a:srgbClr val="FF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1" name="矩形: 圆角 40">
            <a:extLst>
              <a:ext uri="{FF2B5EF4-FFF2-40B4-BE49-F238E27FC236}">
                <a16:creationId xmlns:a16="http://schemas.microsoft.com/office/drawing/2014/main" id="{9B431B70-C187-45B3-A550-8AB90C05168F}"/>
              </a:ext>
            </a:extLst>
          </p:cNvPr>
          <p:cNvSpPr/>
          <p:nvPr/>
        </p:nvSpPr>
        <p:spPr>
          <a:xfrm>
            <a:off x="7204454" y="2532688"/>
            <a:ext cx="444616" cy="199775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2" name="文本框 41">
            <a:extLst>
              <a:ext uri="{FF2B5EF4-FFF2-40B4-BE49-F238E27FC236}">
                <a16:creationId xmlns:a16="http://schemas.microsoft.com/office/drawing/2014/main" id="{E045ECAB-C20A-4A0A-B3BD-7FB20A24B3CB}"/>
              </a:ext>
            </a:extLst>
          </p:cNvPr>
          <p:cNvSpPr txBox="1"/>
          <p:nvPr/>
        </p:nvSpPr>
        <p:spPr>
          <a:xfrm>
            <a:off x="2294243" y="3740655"/>
            <a:ext cx="6242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800" dirty="0">
                <a:solidFill>
                  <a:srgbClr val="FF0000"/>
                </a:solidFill>
                <a:ea typeface="DFKai-SB" panose="03000509000000000000" pitchFamily="65" charset="-120"/>
              </a:rPr>
              <a:t>20</a:t>
            </a:r>
            <a:endParaRPr lang="en-US" altLang="zh-CN" sz="2800" dirty="0">
              <a:solidFill>
                <a:srgbClr val="FF0000"/>
              </a:solidFill>
              <a:ea typeface="DFKai-SB" panose="03000509000000000000" pitchFamily="65" charset="-12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2966623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"/>
                            </p:stCondLst>
                            <p:childTnLst>
                              <p:par>
                                <p:cTn id="5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00"/>
                            </p:stCondLst>
                            <p:childTnLst>
                              <p:par>
                                <p:cTn id="5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500"/>
                            </p:stCondLst>
                            <p:childTnLst>
                              <p:par>
                                <p:cTn id="12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18" grpId="1" animBg="1"/>
      <p:bldP spid="27" grpId="0"/>
      <p:bldP spid="27" grpId="1"/>
      <p:bldP spid="29" grpId="0"/>
      <p:bldP spid="29" grpId="1"/>
      <p:bldP spid="33" grpId="0"/>
      <p:bldP spid="33" grpId="1"/>
      <p:bldP spid="34" grpId="0"/>
      <p:bldP spid="34" grpId="1"/>
      <p:bldP spid="36" grpId="0"/>
      <p:bldP spid="36" grpId="1"/>
      <p:bldP spid="38" grpId="0"/>
      <p:bldP spid="38" grpId="1"/>
      <p:bldP spid="19" grpId="0" animBg="1"/>
      <p:bldP spid="19" grpId="1" animBg="1"/>
      <p:bldP spid="41" grpId="0" animBg="1"/>
      <p:bldP spid="41" grpId="1" animBg="1"/>
      <p:bldP spid="42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PRESENTER_PHOTO_0" val="png|iVBORw0KGgoAAAANSUhEUgAAATgAAAA5CAYAAACiVDd7AAAAGXRFWHRTb2Z0d2FyZQBBZG9iZSBJ&#10;bWFnZVJlYWR5ccllPAAADglJREFUeNrsXetx4zgSxkzt/9VGMHRdAENFYCoCSXUBmIrAUgInaxOQ&#10;FIHoALYkRyBOBOYFsCVOBKuJYI+YapyxLHTjQdCSZvqrQtkWLTwajQ/djQeFYDAYDAaDwWAwGAwG&#10;g8FgMBgMBoPBYDAYDAaDwWAwGAwG43bxgUXAYNwskiZNmjRoUt2kQ5POLJY3fGQRMBg3ibxJxyZ9&#10;gr/vm3RqUsqiYTAYt265/aWRnExrsOb+AouOwWAwbhKSzOZNypr0Cj//hp87ID4Gu6gMxk1CuqGV&#10;9vsR/pbpK1h4DCY4BuMmUWskVjZpof39q+CFBgaDccOQrugJfq7hsx38fmILjsFg3Dp2QGY5EJ2M&#10;yamFBwYg6j64f/37PwMQdmowqas///i9+hmE2sghAzkoSJeh9G1/k08C+SQtWR6avM43IAOpB+0V&#10;vRJ04dxj2Sa5/Yh6KNv4AO2UbdpCGxkxCa5RKDlrPAr7Hhyp1HIz4tZFyZp8/zZ8vGq++xSp3qYV&#10;p6LJfxaY3xPIAVumr6H+hcMAVcv+GArIq0bqsfSougpQf7HVzYHUHi311svcdinPMLnOtQFv08MC&#10;yq892nYk/kVOOtPAukt57Yl/iabzPxs+dlSqSZNOYC67bDAcAKG8Nt/bw0C+JCaOn1kHV5OOQCrU&#10;HiTZ3h0QK5aXlOOrQz2UHCcR5JBCfrJuJ988ZZ2h/UcP+aWh5SGEfgL5J456KMlQlr0DcuysSx30&#10;+YGp6IoIDgb0DmadpAO5xBqgoVanSbEHAXXatVxSG3ITyQG5HYX7Rk35f3v4XiwkkOfaUY5z8bYX&#10;q0t5uxBXtEmvDhOLbaI4RZJh0OQY8j1GTwQHHXIUcYKZaoDmF2j7OPCZiShDFDQ3EOkucKDue5DP&#10;3NYvQErrSOVJeby6WlOapZtG0sNjBD0MscRywbgOgtPIzUWpZIylFG57cnbvSXIOs+bEw21ZWmRQ&#10;u3wX2o/J9QyyRK2gnuS3xuQAbqFLmTXU3SWwn7qQNbiCrpZu6aiHA9DDLoSZBnyf3dMrsuDWFnKT&#10;ijT984/fPzRp2KRRk35rPrtr0sqiZLvIrlYXV8LJbYDAc4IQ0ghkINs+JQZEYrEapUzvpCybn1KW&#10;RQerc9RKKyI/JYe5od0TC7FLUpMLNb/J9oMeSFl8AFlQZJ05uMd7gtyk7DdNGoIejjz18NgxJudM&#10;WND3fDi+R/zi0RkZMWNLhZk1SnQwPYSVqqcmjw0oJxavkS7P8B3a7aKEY8vgF0Q75KpXqbX/0LR9&#10;hZBCBuVMELlO1ZYK+bPJZyHMWyAyW4P0OmnkKaBue2SwSVk9taxfKl62aMrZEHWQOnIAksRccuke&#10;vxjqqyzHlLCYp9jKaEsPd4jMVfumgbol81w4/u8jU9D1WHA7gtxGGLm1FOwMlkhBWDS9uqraHimr&#10;ojrM5J+RzwvEEjO6l0T+RXu/GPxdIgMzCDDwR4hlk7RWB6mA/owiNwPRjQhraon03ZIgt5HLtg/Q&#10;wymhhxOY0EOQeCxS8eLCNRAckA42EEe+Gydhn1lFuMGXdE912Mh2gA0gB+vJBd+Qz7/GFgrUuaBI&#10;WNtrhlluhWeZFWEpZQaSWRIu8ch38zDoYelKsB4YO4ypieAjVVfjoo4JV6wKHFDDC7X5AZn9hcH1&#10;eYB4jiCshszkzpsIDWJQvnV9MuTzZPo8Al4IAqMIv3S13EzEDy7jHHHhSofJadbhZIQkuRNCsInr&#10;RmCDBbiw1GmMeEN8l9t7WnDEiuPZMvivDkRQ9wWZyVPL5k3MktoHuDg14u7sI21E7YKEmBy+T3Qd&#10;88cC//8PE4DFM0DItQwtGAis6GDtY+GCScCYOgjGu7uo2EAtrv08JGIRCESxngOUvCRc1yPs68od&#10;Caokylc77vteccPIvIY2mMqvuxCM5h5jg1uVeY8830Zo9yrU1WzwBZmcHixhkkFPbWF4ElxKuDO3&#10;hgkyQNUB7NqDFFUMqbTIbqcRFGUNPhPP9CNuJw/SjOG+2/QgltXxYplgU6QPOpcPVlztMbm79F1G&#10;9PcY00OmpPcnuM9Y7OTG3NMUsVAOlsGaWCwnly0BiqDQs48gz8LRylKkmUeUzxoZ0GeoW0pYMDGA&#10;6dMngmxi6mCXvJxdXCC9iecEx+iR4H6UoOejg+XwxdeygVnX5/YRRXQpQpauA03tvN91EQpcmCBP&#10;BcwtFhq1sbYziHAHZfXWEfXjKyKfzKHuNdJvjx4hj0IwLkJwfSvWJd3Tc3tDLjJgJxYFl8o58pCL&#10;itGl7UEO+wR9gva5K8lJItPSCa6j2ltcsa2l7Ze05L9ekX49O1r/JtIrA1drGT0RXHJj7ikW1K3k&#10;DK0nYd6fl9hmcjnQ4VjWzJHo0BMBsA3kDmZ1Fwspd3RXMy259OHGFhfqsCE2Bj5fkZphk+ODQ5iE&#10;3dMLElyFKPYtua5jYsAfWynzdVPb1hwQ3UjYA/DoyQ05o8NG1DtwXW2kuYwsM9mOhYPVHkUPCH2q&#10;CVc4pg5+6mKhEivBuUWHzoK3h1yU4L4R5HAL1lus+7a88gCLbgoEtQkgX91t3WiH9jGLKom0jUQO&#10;uIXhVmOM4O4jdVVmcUNN7c4iTrQZIouubqp+v6BpMjvc4HarH4rgyi4WzRVgEmmmD7kIU1liC4Ev&#10;RGQeeR3gBEgZSMIHSz9/txhNpxIISybWecqxRf+qvsonXEffI4glMhGMiTAJu6c94heXTms6x3SE&#10;ZNLhKMs1uKcheFAkAcv9xkGBnEUtmu+Y3lsxQOJYZyL+JQnzNaD+MyBU00CrHc6SHgyE8v1weZf9&#10;aCDLHJGBIji5wj1H+qTo2K8uK+w+VtzS4KYmiMxLpqHLWnDUzL++5sb1cB20fsOIVNqjIVFuIjZg&#10;TPmsiUkn9PzvmbAkcwcL9aUnPVja9I5Y4c66XHsP1lseYPFiKDwsdbberoTgtsSAz0OIp7VlQU8x&#10;STMnlHBkSYceXKJfkc9NhNXLIo66jw15bHsBC0YyCdzTFkIwE6Kfnh31MOjFMZa77YoQ74TYE+dD&#10;hn1hIN7/gs3MUGYCk+Le0Pep9mxiGHuyv56E406Oj46dVlkGRe6pVGq10pRiHgHD4oRbWARAEzGY&#10;xq3YkI9LnCGfm0gDPegf4UU9M4GvSu4tFiAml6XvZAfWE0YwpkP0G6LeITfxUjdUdzkX6mKZXWLv&#10;WxoY2uhSXpuoEvH2Lo0a+mCtPTvCz7pFgHNNN+8hjyQKwWlxnzNBcmubgkGsiXpRyCFWTIK4OcTp&#10;xb9EwFi9Hq4mXL0B0nZTfUqBB7MfPT93cl0trmoGb8rCvvtEtN1JD0Aec0G/V2GG1HtFDKajy0qy&#10;9jYujJA3Hc+FHoR9BbZv9zSB9uUaEVSa1ZgC8WTCHCNMwVKaG/oohc8zovw5QqY56M8IOGWh9YN6&#10;NoXPN5qR8gh9PxNvF6VaJ3rnK8vlbAPXZe+IBsnBvwWiqjWLLYMKUgKhBp2Oe4s7pFyLSQTFOghz&#10;YFsG1TdNPSoDaSlrYqHIGiybNRHXKpFy5NXd32DAnbUXQmNyLD36U14bfkDkJK2xkhjkU8ISUHrw&#10;DHpQtSYdpQvk+V7i2nEp9zEig+8WSvO8UHLVF3xgknkQ9EWmleh4/RP01cFSzqFncnvVSFbqzJ14&#10;e//tDPp9qY29AfSrqvcOZJHA/43g7zX0cQWfy34y3e1YQzmJRU8rKDuD7yTa75k2aU+1iTWD71TR&#10;CA46Tq4E3hMdpwagnMV9slbXnrvsB8osRKksr8cIivUs8JW7DbgxO8KacGl3AQOiRNq1BMKxxnMC&#10;9lNhq6oqNjXEQhZNfWbEZJd41NvUDts9g1NBL+goy0UE6OEs0r60Z2Kc9H3VWA59+Bv8pLymIRDF&#10;HsIrBxjDK7DgVNhCWVBz0JsCnp2gvAIZZ08GGT/C2GmPU1X2seU5KiLMtGdnF4LzPqoFG0CLiJ2h&#10;yC3aVTHUviafuAdxhVIKW2QK0e0Wiq2m6KuOMlwF9CXp8lGWMrR9FnlgFoYNxli9R8Jzn9p76iER&#10;4lBWe59QLvIJCAO7xEEPj/wXxswAUtHyrFbinxefHrWYmE/sswC5nCDpHsRam8DUQt+uVd+ReLvm&#10;fh2d4DSSW0ToiDo2uWkdECvu8WyJg01F2OUDJcSz9AERShiz0IA1WEsYSS+ps6baJQMxrJGFC7kZ&#10;SC6Gqyf1b9iDHpp0p45xh53DuBoCKSkLbN4hv/bq6xctFQF9sIK+m2lkpdzTLeRXAscoUt3D7yU8&#10;34rIiwymgTEMtGCU5TDs6ZK/mFfSFFQZMNCGntZEIQwvW9GsorOHHKcRBgxVJrkFA4j5roNVX4Ie&#10;bAJ0UL0dK3SSUcfShj2taBbvHHvTwxo7Tc8qDyvrDCnXyG0NRkOt9dkThGly4Xdsc6LF90ot3xrK&#10;/dz637MW9tFd/s8u4+RjFynCTbhq31jhUGAFrCyPAz31FIfIEGYPOvMHio/dMJJqA20o7DeJlEBI&#10;aJwHSG5okad6A9ZdxBttV5Z4mo1o1MUAGweyUfVXL2WuOtb/oN3k4iIPXQ97e68IojvvcS35C4yD&#10;Vy3+5iPjBfS5/v0V9OtGvG1Gf4XPfHRQuc8q71zzBldavY+ae62eLeHzE/yfNSzzIbZktfhXqilz&#10;JZAjTD8iDDIowTWpA/LKIJ+BkuUtHO/RjrKlmvUg631+j6u5QW6JNtkpK+Fn0cNE82QO4p8rkGVL&#10;LsLwd6pZUIfWpKWe1cK+Jaadr7IKc0Pd9GcDeFYZyj0L96vEGAwGg8FgMBgMBoPBYDAYDAaDwWAw&#10;GAwGg8FgMBgMBoPBuFn8T4ABAESUaT+ImW04AAAAAElFTkSuQmCC"/>
  <p:tag name="ISPRING_COMPANY_LOGO" val="ISPRING_PRESENTER_PHOTO_0"/>
  <p:tag name="ISPRING_COMPANY_WEBSITE" val="https://classroom.com.hk"/>
  <p:tag name="ISPRING_WEBLINKS_TARGET" val="_blank"/>
  <p:tag name="ISPRING_WEBLINKS_TARGETMJT" val="_self"/>
  <p:tag name="ISPRING-SUITE_ISPRING_PLAYERS_CUSTOMIZATION_2" val="{&quot;universal&quot;:{&quot;skinSettings&quot;:{&quot;borderRadius&quot;:10,&quot;colors&quot;:{&quot;asideBackground&quot;:{&quot;color&quot;:&quot;#EFF1F2&quot;,&quot;opacity&quot;:1,&quot;type&quot;:&quot;SOLID&quot;},&quot;asideElementBackgroundActive&quot;:{&quot;color&quot;:&quot;#D5D9DB&quot;,&quot;opacity&quot;:1,&quot;type&quot;:&quot;SOLID&quot;},&quot;asideElementBackgroundHover&quot;:{&quot;color&quot;:&quot;#DDE2E5&quot;,&quot;opacity&quot;:1,&quot;type&quot;:&quot;SOLID&quot;},&quot;asideElementText&quot;:{&quot;color&quot;:&quot;#34383D&quot;,&quot;opacity&quot;:1,&quot;type&quot;:&quot;SOLID&quot;},&quot;asideElementTextActive&quot;:{&quot;color&quot;:&quot;#42484E&quot;,&quot;opacity&quot;:1,&quot;type&quot;:&quot;SOLID&quot;},&quot;asideElementTextHover&quot;:{&quot;color&quot;:&quot;#42484E&quot;,&quot;opacity&quot;:1,&quot;type&quot;:&quot;SOLID&quot;},&quot;asideLogoBackground&quot;:{&quot;color&quot;:&quot;#EFF1F2&quot;,&quot;opacity&quot;:1,&quot;type&quot;:&quot;SOLID&quot;},&quot;pageBackground&quot;:{&quot;color&quot;:&quot;#DCDEE0&quot;,&quot;opacity&quot;:1,&quot;type&quot;:&quot;SOLID&quot;},&quot;playerBackground&quot;:{&quot;color&quot;:&quot;#FFFFFF&quot;,&quot;opacity&quot;:1,&quot;type&quot;:&quot;SOLID&quot;},&quot;playerText&quot;:{&quot;color&quot;:&quot;#616870&quot;,&quot;opacity&quot;:1,&quot;type&quot;:&quot;SOLID&quot;},&quot;primaryButtonBackground&quot;:{&quot;color&quot;:&quot;#5F8BD9&quot;,&quot;opacity&quot;:1,&quot;type&quot;:&quot;SOLID&quot;},&quot;primaryButtonBackgroundHover&quot;:{&quot;color&quot;:&quot;#5077BB&quot;,&quot;opacity&quot;:1,&quot;type&quot;:&quot;SOLID&quot;},&quot;primaryButtonBorder&quot;:{&quot;color&quot;:&quot;#5F8BD9&quot;,&quot;opacity&quot;:1,&quot;type&quot;:&quot;SOLID&quot;},&quot;primaryButtonBorderHover&quot;:{&quot;color&quot;:&quot;#5077BB&quot;,&quot;opacity&quot;:1,&quot;type&quot;:&quot;SOLID&quot;},&quot;primaryButtonText&quot;:{&quot;color&quot;:&quot;#FFFFFF&quot;,&quot;opacity&quot;:1,&quot;type&quot;:&quot;SOLID&quot;},&quot;primaryButtonTextHover&quot;:{&quot;color&quot;:&quot;#FFFFFF&quot;,&quot;opacity&quot;:1,&quot;type&quot;:&quot;SOLID&quot;},&quot;secondaryButtonBackground&quot;:{&quot;color&quot;:&quot;#F1F2F4&quot;,&quot;opacity&quot;:1,&quot;type&quot;:&quot;SOLID&quot;},&quot;secondaryButtonBackgroundHover&quot;:{&quot;color&quot;:&quot;#E5E5E5&quot;,&quot;opacity&quot;:1,&quot;type&quot;:&quot;SOLID&quot;},&quot;secondaryButtonBorder&quot;:{&quot;color&quot;:&quot;#F1F2F4&quot;,&quot;opacity&quot;:1,&quot;type&quot;:&quot;SOLID&quot;},&quot;secondaryButtonBorderHover&quot;:{&quot;color&quot;:&quot;#E5E5E5&quot;,&quot;opacity&quot;:1,&quot;type&quot;:&quot;SOLID&quot;},&quot;secondaryButtonText&quot;:{&quot;color&quot;:&quot;#616870&quot;,&quot;opacity&quot;:1,&quot;type&quot;:&quot;SOLID&quot;},&quot;secondaryButtonTextHover&quot;:{&quot;color&quot;:&quot;#616870&quot;,&quot;opacity&quot;:1,&quot;type&quot;:&quot;SOLID&quot;}},&quot;controlPanel&quot;:{&quot;navigationMode&quot;:&quot;bySlides&quot;,&quot;progressBar&quot;:{&quot;enabled&quot;:true,&quot;mode&quot;:&quot;presentationTimeline&quot;,&quot;showLabels&quot;:true,&quot;visible&quot;:true},&quot;showCCButton&quot;:false,&quot;showNextButton&quot;:true,&quot;showOutline&quot;:false,&quot;showPlayPause&quot;:true,&quot;showPlaybackRateButton&quot;:true,&quot;showPrevButton&quot;:true,&quot;showRewind&quot;:false,&quot;showSlideNumbers&quot;:true,&quot;showSlideOnlyButton&quot;:true,&quot;showVolumeControl&quot;:true,&quot;visible&quot;:true},&quot;fontFamily&quot;:&quot;Arial&quot;,&quot;miniskinCustomizationEnabled&quot;:true,&quot;outlinePanel&quot;:{&quot;highlightViewedEntries&quot;:false,&quot;multilevel&quot;:true,&quot;numberEntries&quot;:true,&quot;search&quot;:true,&quot;thumbnails&quot;:true},&quot;sidePanel&quot;:{&quot;showAtLeft&quot;:false,&quot;showLogo&quot;:false,&quot;showNotes&quot;:false,&quot;showOutline&quot;:false,&quot;showPresenterInfo&quot;:false,&quot;showPresenterVideo&quot;:false,&quot;visible&quot;:false},&quot;titlePanel&quot;:{&quot;buttons&quot;:[&quot;attachments&quot;,&quot;markerTools&quot;,&quot;notes&quot;],&quot;buttonsAtLeft&quot;:true,&quot;courseTitleVisible&quot;:false,&quot;showLogo&quot;:true,&quot;visible&quot;:true},&quot;version&quot;:&quot;1.0&quot;},&quot;skinMessages&quot;:{&quot;PB_ACCESSIBLE_ARIA_LABEL_BACK_TO_BEGIN&quot;:&quot;移到投影片的開始處&quot;,&quot;PB_ACCESSIBLE_ARIA_LABEL_BOTTOM_PANEL&quot;:&quot;底部欄&quot;,&quot;PB_ACCESSIBLE_ARIA_LABEL_NAVIGATION_BUTTONS&quot;:&quot;導覽按鈕&quot;,&quot;PB_ACCESSIBLE_ARIA_LABEL_SETTINGS&quot;:&quot;無障礙設定&quot;,&quot;PB_ACCESSIBLE_ARIA_LABEL_SLIDE&quot;:&quot;投影片&quot;,&quot;PB_ACCESSIBLE_ARIA_LABEL_TOP_PANEL&quot;:&quot;頂部欄&quot;,&quot;PB_ACCESSIBLE_AUDIO_NARRATION_LABEL&quot;:&quot;聲音講解&quot;,&quot;PB_ACCESSIBLE_NAVIGATION_NEXT_BUTTON&quot;:&quot;下一頁&quot;,&quot;PB_ACCESSIBLE_NAVIGATION_PREV_BUTTON&quot;:&quot;上一頁&quot;,&quot;PB_ACCESSIBLE_SKIN_ENABLE_ACCESSIBILITY_MODE&quot;:&quot;啟用無障礙模式&quot;,&quot;PB_ACCESSIBLE_SKIN_ENABLE_NORMAL_MODE&quot;:&quot;不啟用無障礙模式&quot;,&quot;PB_ACCESSIBLE_SKIN_PRESENTER_PHOTO&quot;:&quot;簡報者照片&quot;,&quot;PB_ACCESSIBLE_SLIDE_N_OF_COUNT&quot;:&quot;投影片 %TOTAL_SLIDES% 的 %SLIDE_NUMBER%&quot;,&quot;PB_ACCESSIBLE_VIDEO_NARRATION_LABEL&quot;:&quot;影片講解&quot;,&quot;PB_ACCESSIBLE_WATERMARK_SKIN_CREATED_WITH&quot;:&quot;使用 iSpring 評估版建立&quot;,&quot;PB_ATTACHMENT_DOCUMENT_SUBTITLE&quot;:&quot;文件&quot;,&quot;PB_ATTACHMENT_FILE_SUBTITLE&quot;:&quot;檔案&quot;,&quot;PB_ATTACHMENT_IMAGE_SUBTITLE&quot;:&quot;圖片&quot;,&quot;PB_ATTACHMENT_LINK_SUBTITLE&quot;:&quot;連結&quot;,&quot;PB_ATTACHMENT_VIDEO_SUBTITLE&quot;:&quot;影片&quot;,&quot;PB_BACK_TO_APP_BUTTON_LABEL&quot;:&quot;返回&quot;,&quot;PB_CC_MENU_OFF&quot;:&quot;關閉&quot;,&quot;PB_CC_MENU_ON&quot;:&quot;啟用&quot;,&quot;PB_CC_MENU_TITLE&quot;:&quot;備註&quot;,&quot;PB_CONTROL_PANEL_EXIT_FULL_SCREEN&quot;:&quot;退出全螢幕模式&quot;,&quot;PB_CONTROL_PANEL_FULL_SCREEN&quot;:&quot;全螢幕&quot;,&quot;PB_CONTROL_PANEL_NEXT&quot;:&quot;下一頁&quot;,&quot;PB_CONTROL_PANEL_OUTLINE&quot;:&quot;大綱&quot;,&quot;PB_CONTROL_PANEL_PREV&quot;:&quot;&quot;,&quot;PB_CONTROL_PANEL_REPLAY&quot;:&quot;重播&quot;,&quot;PB_CONTROL_PANEL_SLIDE_COUNTER&quot;:&quot;%TOTAL_SLIDES% 的 %SLIDE_NUMBER%&quot;,&quot;PB_CONTROL_PANEL_VOLUME_CONTROL&quot;:&quot;音量&quot;,&quot;PB_CURRENT_SLIDE_IS_NOT_COMPLETED&quot;:&quot;您必須觀看完投影片才能繼續&quot;,&quot;PB_DOMAIN_RESTRICTION&quot;:&quot;很抱歉，簡報建立者已經禁止在此網域共享簡報內容。&quot;,&quot;PB_DRAWING_TOOLS_END_DRAWING&quot;:&quot;結束繪圖&quot;,&quot;PB_DRAWING_TOOLS_ERASER&quot;:&quot;橡皮擦&quot;,&quot;PB_DRAWING_TOOLS_ERASE_ALL&quot;:&quot;全部刪除&quot;,&quot;PB_DRAWING_TOOLS_HIGHLIGHTER&quot;:&quot;螢光筆&quot;,&quot;PB_DRAWING_TOOLS_PEN&quot;:&quot;筆&quot;,&quot;PB_ENTER_PASSWORD&quot;:&quot;輸入密碼才能檢視簡報。&quot;,&quot;PB_INCORRECT_PASSWORD&quot;:&quot;密碼錯誤&quot;,&quot;PB_INTERACTION_SLIDE_WINDOW_TEXT&quot;:&quot;您必須完成此次交互才能觀看下一張投影片。&quot;,&quot;PB_MESSAGE_BOX_NO&quot;:&quot;否&quot;,&quot;PB_MESSAGE_BOX_OK&quot;:&quot;確定&quot;,&quot;PB_MESSAGE_BOX_YES&quot;:&quot;是&quot;,&quot;PB_NAVIGATION_IS_RESTRICTED&quot;:&quot;您只能依照順序瀏覽投影片&quot;,&quot;PB_NAVIGATION_IS_SEQUENTIAL&quot;:&quot;您只能依照順序瀏覽投影片&quot;,&quot;PB_PLAYBACK_RATE_MENU_CAPTION&quot;:&quot;速度&quot;,&quot;PB_PRECEDING_QUIZ_FAILED_WINDOW_TEXT&quot;:&quot;您未通過第 %SLIDE_INDEX% 張投影片上的測驗，無法繼續觀看下一張投影片。&quot;,&quot;PB_PRECEDING_QUIZ_NOT_COMPLETED_WINDOW_TEXT&quot;:&quot;您必須先完成第 %SLIDE_INDEX% 張投影片上的測驗，才能觀看這張投影片。&quot;,&quot;PB_PRECEDING_QUIZ_NOT_PASSED_WINDOW_TEXT&quot;:&quot;您必須先完成第 %SLIDE_INDEX% 張投影片上的測驗，才能觀看這張投影片。&quot;,&quot;PB_PRECEDING_SCENARIO_FAILED_WINDOW_TEXT&quot;:&quot;您無法繼續觀看下一張投影片，因為您未完成第 %SLIDE_INDEX% 張投影片上的模擬情境對話&quot;,&quot;PB_PRECEDING_SCENARIO_NOT_COMPLETED_WINDOW_TEXT&quot;:&quot;您必須先完成第 %SLIDE_INDEX% 張投影片上的模擬情境對話後才能觀看這張投影片。&quot;,&quot;PB_PRECEDING_SCENARIO_NOT_PASSED_WINDOW_TEXT&quot;:&quot;您必須先完成第 %SLIDE_INDEX% 張投影片上的模擬情境對話，才能觀看這張投影片。&quot;,&quot;PB_PRESENTER_COLLAPSE_BIO&quot;:&quot;顯示較少內容&quot;,&quot;PB_PRESENTER_EMAIL&quot;:&quot;電子郵件&quot;,&quot;PB_PRESENTER_EXPAND_BIO&quot;:&quot;顯示更多資訊&quot;,&quot;PB_PRESENTER_NO_INFO&quot;:&quot;無簡報者資訊&quot;,&quot;PB_PRESENTER_WEBSITE&quot;:&quot;網站&quot;,&quot;PB_QUIZ_SLIDE_WINDOW_TEXT&quot;:&quot;您必須完成此測驗才能觀看下一張投影片。&quot;,&quot;PB_RATE_MENU_CAPTION&quot;:&quot;速度&quot;,&quot;PB_RATE_MENU_DEFAULT_RATE&quot;:&quot;正常&quot;,&quot;PB_RESUME_PRESENTATION_WINDOW_TEXT&quot;:&quot;您要從上次看過的投影片位置繼續嗎?&quot;,&quot;PB_SCENARIO_SLIDE_WINDOW_TEXT&quot;:&quot;您必須完成模擬情境對話才能觀看下一張投影片。&quot;,&quot;PB_SEARCH_CANCEL&quot;:&quot;取消&quot;,&quot;PB_SEARCH_NO_RESULTS_LABEL&quot;:&quot;找不到匹配項目&quot;,&quot;PB_SEARCH_PANEL_DEFAULT_TEXT&quot;:&quot;搜尋…&quot;,&quot;PB_SEARCH_RESULTS_LABEL&quot;:&quot;搜尋結果&quot;,&quot;PB_SEARCH_RESULT_IN_NOTES&quot;:&quot;在備註中&quot;,&quot;PB_SEARCH_RESULT_IN_TEXT_LABEL&quot;:&quot;在投影片中&quot;,&quot;PB_SUBTITLES_MENU_CAPTION&quot;:&quot;字幕&quot;,&quot;PB_SUBTITLES_OFF&quot;:&quot;關閉&quot;,&quot;PB_TAB_NOTES_LABEL&quot;:&quot;備註&quot;,&quot;PB_TAB_OUTLINE_LABEL&quot;:&quot;投影片&quot;,&quot;PB_TIME_RESTRICTION&quot;:&quot;對不起，簡報建立者已經禁止觀看簡報內容。&quot;,&quot;PB_TITLE_PANEL_ATTACHMENTS&quot;:&quot;資源&quot;,&quot;PB_TITLE_PANEL_MARKER_TOOLS&quot;:&quot;繪圖&quot;,&quot;PB_TITLE_PANEL_NOTES&quot;:&quot;備註&quot;,&quot;PB_TITLE_PANEL_OUTLINE&quot;:&quot;大綱&quot;,&quot;PB_TITLE_PANEL_PRESENTER_INFO&quot;:&quot;簡報者資訊&quot;,&quot;PB_TREE_CONTROL_LOADING&quot;:&quot;載入中…&quot;,&quot;PB_VIDEO_WINDOW_NO_VIDEO_LABEL&quot;:&quot;沒有影片&quot;},&quot;playbackAndNavigationSettings&quot;:{&quot;autoStart&quot;:true,&quot;saveAnimationStates&quot;:true,&quot;loopPresentation&quot;:false,&quot;autoPlayAnimations&quot;:false,&quot;autoPlayAnimationsTime&quot;:1,&quot;navigationType&quot;:&quot;FREE&quot;,&quot;resumeMode&quot;:&quot;PROMPT&quot;,&quot;enableKeyboardNavigation&quot;:true},&quot;keyboardSettings&quot;:&quot;&quot;,&quot;skinVersion&quot;:2,&quot;skinCompatibleVersion&quot;:0,&quot;publishSettings&quot;:{&quot;backgroundColor&quot;:&quot;#DCDEE0&quot;,&quot;playerDimensions&quot;:{&quot;height&quot;:144,&quot;width&quot;:16},&quot;playerModule&quot;:&quot;UniversalHtml&quot;,&quot;presentationContent&quot;:{&quot;metadata&quot;:{&quot;references&quot;:true,&quot;texts&quot;:[&quot;DT_COMPANY_WEBSITE&quot;,&quot;DT_REFERENCE_URL&quot;,&quot;DT_REFERENCE_TITLE&quot;,&quot;DT_SLIDE_NOTES_HTML&quot;,&quot;DT_SLIDE_NOTES_TEXT&quot;,&quot;DT_HYPERLINK_TOOLTIP&quot;]},&quot;resources&quot;:{&quot;attachments&quot;:true,&quot;companyLogos&quot;:{&quot;enlargeToFit&quot;:false,&quot;height&quot;:156,&quot;jpegQuality&quot;:100,&quot;keepAspectRatio&quot;:true,&quot;width&quot;:266},&quot;fonts&quot;:[{&quot;charsets&quot;:{&quot;dynamicFormatted&quot;:[&quot;DCT_SLIDE_NOTES_TEXT&quot;,&quot;DCT_INTERACTIVITY_TEXT&quot;,&quot;DCT_INTERACTIVITY_SEMIBOLD_TEXT&quot;],&quot;dynamicPlain&quot;:[&quot;DCT_COMPANY_WEBSITE&quot;,&quot;DCT_REFERENCE_URL&quot;,&quot;DCT_REFERENCE_TITLE&quot;,&quot;DCT_HYPERLINK_TOOLTIP&quot;],&quot;static&quot;:[&quot;資源&quot;,&quot;連結&quot;,&quot;圖片&quot;,&quot;影片&quot;,&quot;文件&quot;,&quot;檔案&quot;,&quot;繪圖&quot;,&quot;筆&quot;,&quot;螢光筆&quot;,&quot;橡皮擦&quot;,&quot;全部刪除&quot;,&quot;結束繪圖&quot;,&quot;備註&quot;,&quot;下一頁&quot;,&quot;全螢幕&quot;,&quot;退出全螢幕模式&quot;,&quot;0123456789.,x&quot;,&quot;速度&quot;,&quot;正常&quot;,&quot;音量&quot;,&quot;%TOTAL_SLIDES% 的 %SLIDE_NUMBER%&quot;,&quot;是&quot;,&quot;否&quot;,&quot;確定&quot;,&quot;您要從上次看過的投影片位置繼續嗎?&quot;,&quot;您必須觀看完投影片才能繼續&quot;,&quot;您只能依照順序瀏覽投影片&quot;,&quot;您必須完成此測驗才能觀看下一張投影片。&quot;,&quot;您必須先完成第 %SLIDE_INDEX% 張投影片上的測驗，才能觀看這張投影片。&quot;,&quot;您未通過第 %SLIDE_INDEX% 張投影片上的測驗，無法繼續觀看下一張投影片。&quot;,&quot;您必須完成此次交互才能觀看下一張投影片。&quot;,&quot;您必須完成模擬情境對話才能觀看下一張投影片。&quot;,&quot;您必須先完成第 %SLIDE_INDEX% 張投影片上的模擬情境對話，才能觀看這張投影片。&quot;,&quot;您必須先完成第 %SLIDE_INDEX% 張投影片上的模擬情境對話後才能觀看這張投影片。&quot;,&quot;您無法繼續觀看下一張投影片，因為您未完成第 %SLIDE_INDEX% 張投影片上的模擬情境對話&quot;,&quot;輸入密碼才能檢視簡報。&quot;,&quot;密碼錯誤&quot;,&quot;很抱歉，簡報建立者已經禁止在此網域共享簡報內容。&quot;,&quot;對不起，簡報建立者已經禁止觀看簡報內容。&quot;,&quot;返回&quot;]},&quot;embedName&quot;:&quot;PFn&quot;,&quot;fontFamily&quot;:&quot;Arial&quot;,&quot;isBold&quot;:false,&quot;isItalic&quot;:false,&quot;isSemibold&quot;:false,&quot;substituteFontFamily&quot;:&quot;Arial&quot;},{&quot;charsets&quot;:{&quot;dynamicFormatted&quot;:[&quot;DCT_SLIDE_NOTES_TEXT&quot;,&quot;DCT_INTERACTIVITY_TEXT&quot;,&quot;DCT_INTERACTIVITY_SEMIBOLD_TEXT&quot;],&quot;dynamicPlain&quot;:[&quot;DCT_COMPANY_WEBSITE&quot;,&quot;DCT_REFERENCE_URL&quot;,&quot;DCT_REFERENCE_TITLE&quot;,&quot;DCT_HYPERLINK_TOOLTIP&quot;],&quot;static&quot;:[&quot;資源&quot;,&quot;連結&quot;,&quot;圖片&quot;,&quot;影片&quot;,&quot;文件&quot;,&quot;檔案&quot;,&quot;繪圖&quot;,&quot;筆&quot;,&quot;螢光筆&quot;,&quot;橡皮擦&quot;,&quot;全部刪除&quot;,&quot;結束繪圖&quot;,&quot;備註&quot;,&quot;下一頁&quot;,&quot;全螢幕&quot;,&quot;退出全螢幕模式&quot;,&quot;0123456789.,x&quot;,&quot;速度&quot;,&quot;正常&quot;,&quot;音量&quot;,&quot;%TOTAL_SLIDES% 的 %SLIDE_NUMBER%&quot;,&quot;是&quot;,&quot;否&quot;,&quot;確定&quot;,&quot;您要從上次看過的投影片位置繼續嗎?&quot;,&quot;您必須觀看完投影片才能繼續&quot;,&quot;您只能依照順序瀏覽投影片&quot;,&quot;您必須完成此測驗才能觀看下一張投影片。&quot;,&quot;您必須先完成第 %SLIDE_INDEX% 張投影片上的測驗，才能觀看這張投影片。&quot;,&quot;您未通過第 %SLIDE_INDEX% 張投影片上的測驗，無法繼續觀看下一張投影片。&quot;,&quot;您必須完成此次交互才能觀看下一張投影片。&quot;,&quot;您必須完成模擬情境對話才能觀看下一張投影片。&quot;,&quot;您必須先完成第 %SLIDE_INDEX% 張投影片上的模擬情境對話，才能觀看這張投影片。&quot;,&quot;您必須先完成第 %SLIDE_INDEX% 張投影片上的模擬情境對話後才能觀看這張投影片。&quot;,&quot;您無法繼續觀看下一張投影片，因為您未完成第 %SLIDE_INDEX% 張投影片上的模擬情境對話&quot;,&quot;輸入密碼才能檢視簡報。&quot;,&quot;密碼錯誤&quot;,&quot;很抱歉，簡報建立者已經禁止在此網域共享簡報內容。&quot;,&quot;對不起，簡報建立者已經禁止觀看簡報內容。&quot;,&quot;返回&quot;]},&quot;embedName&quot;:&quot;PFnb&quot;,&quot;fontFamily&quot;:&quot;Arial&quot;,&quot;isBold&quot;:true,&quot;isItalic&quot;:false,&quot;isSemibold&quot;:false,&quot;substituteFontFamily&quot;:&quot;Arial&quot;},{&quot;charsets&quot;:{&quot;dynamicFormatted&quot;:[&quot;DCT_SLIDE_NOTES_TEXT&quot;,&quot;DCT_INTERACTIVITY_TEXT&quot;,&quot;DCT_INTERACTIVITY_SEMIBOLD_TEXT&quot;],&quot;dynamicPlain&quot;:[&quot;DCT_COMPANY_WEBSITE&quot;,&quot;DCT_REFERENCE_URL&quot;,&quot;DCT_REFERENCE_TITLE&quot;,&quot;DCT_HYPERLINK_TOOLTIP&quot;],&quot;static&quot;:[&quot;資源&quot;,&quot;連結&quot;,&quot;圖片&quot;,&quot;影片&quot;,&quot;文件&quot;,&quot;檔案&quot;,&quot;繪圖&quot;,&quot;筆&quot;,&quot;螢光筆&quot;,&quot;橡皮擦&quot;,&quot;全部刪除&quot;,&quot;結束繪圖&quot;,&quot;備註&quot;,&quot;下一頁&quot;,&quot;全螢幕&quot;,&quot;退出全螢幕模式&quot;,&quot;0123456789.,x&quot;,&quot;速度&quot;,&quot;正常&quot;,&quot;音量&quot;,&quot;%TOTAL_SLIDES% 的 %SLIDE_NUMBER%&quot;,&quot;是&quot;,&quot;否&quot;,&quot;確定&quot;,&quot;您要從上次看過的投影片位置繼續嗎?&quot;,&quot;您必須觀看完投影片才能繼續&quot;,&quot;您只能依照順序瀏覽投影片&quot;,&quot;您必須完成此測驗才能觀看下一張投影片。&quot;,&quot;您必須先完成第 %SLIDE_INDEX% 張投影片上的測驗，才能觀看這張投影片。&quot;,&quot;您未通過第 %SLIDE_INDEX% 張投影片上的測驗，無法繼續觀看下一張投影片。&quot;,&quot;您必須完成此次交互才能觀看下一張投影片。&quot;,&quot;您必須完成模擬情境對話才能觀看下一張投影片。&quot;,&quot;您必須先完成第 %SLIDE_INDEX% 張投影片上的模擬情境對話，才能觀看這張投影片。&quot;,&quot;您必須先完成第 %SLIDE_INDEX% 張投影片上的模擬情境對話後才能觀看這張投影片。&quot;,&quot;您無法繼續觀看下一張投影片，因為您未完成第 %SLIDE_INDEX% 張投影片上的模擬情境對話&quot;,&quot;輸入密碼才能檢視簡報。&quot;,&quot;密碼錯誤&quot;,&quot;很抱歉，簡報建立者已經禁止在此網域共享簡報內容。&quot;,&quot;對不起，簡報建立者已經禁止觀看簡報內容。&quot;,&quot;返回&quot;]},&quot;embedName&quot;:&quot;PFni&quot;,&quot;fontFamily&quot;:&quot;Arial&quot;,&quot;isBold&quot;:false,&quot;isItalic&quot;:true,&quot;isSemibold&quot;:false,&quot;substituteFontFamily&quot;:&quot;Arial&quot;},{&quot;charsets&quot;:{&quot;dynamicFormatted&quot;:[&quot;DCT_SLIDE_NOTES_TEXT&quot;,&quot;DCT_INTERACTIVITY_TEXT&quot;,&quot;DCT_INTERACTIVITY_SEMIBOLD_TEXT&quot;],&quot;dynamicPlain&quot;:[&quot;DCT_COMPANY_WEBSITE&quot;,&quot;DCT_REFERENCE_URL&quot;,&quot;DCT_REFERENCE_TITLE&quot;,&quot;DCT_HYPERLINK_TOOLTIP&quot;],&quot;static&quot;:[&quot;資源&quot;,&quot;連結&quot;,&quot;圖片&quot;,&quot;影片&quot;,&quot;文件&quot;,&quot;檔案&quot;,&quot;繪圖&quot;,&quot;筆&quot;,&quot;螢光筆&quot;,&quot;橡皮擦&quot;,&quot;全部刪除&quot;,&quot;結束繪圖&quot;,&quot;備註&quot;,&quot;下一頁&quot;,&quot;全螢幕&quot;,&quot;退出全螢幕模式&quot;,&quot;0123456789.,x&quot;,&quot;速度&quot;,&quot;正常&quot;,&quot;音量&quot;,&quot;%TOTAL_SLIDES% 的 %SLIDE_NUMBER%&quot;,&quot;是&quot;,&quot;否&quot;,&quot;確定&quot;,&quot;您要從上次看過的投影片位置繼續嗎?&quot;,&quot;您必須觀看完投影片才能繼續&quot;,&quot;您只能依照順序瀏覽投影片&quot;,&quot;您必須完成此測驗才能觀看下一張投影片。&quot;,&quot;您必須先完成第 %SLIDE_INDEX% 張投影片上的測驗，才能觀看這張投影片。&quot;,&quot;您未通過第 %SLIDE_INDEX% 張投影片上的測驗，無法繼續觀看下一張投影片。&quot;,&quot;您必須完成此次交互才能觀看下一張投影片。&quot;,&quot;您必須完成模擬情境對話才能觀看下一張投影片。&quot;,&quot;您必須先完成第 %SLIDE_INDEX% 張投影片上的模擬情境對話，才能觀看這張投影片。&quot;,&quot;您必須先完成第 %SLIDE_INDEX% 張投影片上的模擬情境對話後才能觀看這張投影片。&quot;,&quot;您無法繼續觀看下一張投影片，因為您未完成第 %SLIDE_INDEX% 張投影片上的模擬情境對話&quot;,&quot;輸入密碼才能檢視簡報。&quot;,&quot;密碼錯誤&quot;,&quot;很抱歉，簡報建立者已經禁止在此網域共享簡報內容。&quot;,&quot;對不起，簡報建立者已經禁止觀看簡報內容。&quot;,&quot;返回&quot;]},&quot;embedName&quot;:&quot;PFnbi&quot;,&quot;fontFamily&quot;:&quot;Arial&quot;,&quot;isBold&quot;:true,&quot;isItalic&quot;:true,&quot;isSemibold&quot;:false,&quot;substituteFontFamily&quot;:&quot;Arial&quot;},{&quot;charsets&quot;:{&quot;dynamicFormatted&quot;:[&quot;DCT_SLIDE_NOTES_TEXT&quot;,&quot;DCT_INTERACTIVITY_TEXT&quot;,&quot;DCT_INTERACTIVITY_SEMIBOLD_TEXT&quot;],&quot;dynamicPlain&quot;:[&quot;DCT_COMPANY_WEBSITE&quot;,&quot;DCT_REFERENCE_URL&quot;,&quot;DCT_REFERENCE_TITLE&quot;,&quot;DCT_HYPERLINK_TOOLTIP&quot;],&quot;static&quot;:[&quot;資源&quot;,&quot;連結&quot;,&quot;圖片&quot;,&quot;影片&quot;,&quot;文件&quot;,&quot;檔案&quot;,&quot;繪圖&quot;,&quot;筆&quot;,&quot;螢光筆&quot;,&quot;橡皮擦&quot;,&quot;全部刪除&quot;,&quot;結束繪圖&quot;,&quot;備註&quot;,&quot;下一頁&quot;,&quot;全螢幕&quot;,&quot;退出全螢幕模式&quot;,&quot;0123456789.,x&quot;,&quot;速度&quot;,&quot;正常&quot;,&quot;音量&quot;,&quot;%TOTAL_SLIDES% 的 %SLIDE_NUMBER%&quot;,&quot;是&quot;,&quot;否&quot;,&quot;確定&quot;,&quot;您要從上次看過的投影片位置繼續嗎?&quot;,&quot;您必須觀看完投影片才能繼續&quot;,&quot;您只能依照順序瀏覽投影片&quot;,&quot;您必須完成此測驗才能觀看下一張投影片。&quot;,&quot;您必須先完成第 %SLIDE_INDEX% 張投影片上的測驗，才能觀看這張投影片。&quot;,&quot;您未通過第 %SLIDE_INDEX% 張投影片上的測驗，無法繼續觀看下一張投影片。&quot;,&quot;您必須完成此次交互才能觀看下一張投影片。&quot;,&quot;您必須完成模擬情境對話才能觀看下一張投影片。&quot;,&quot;您必須先完成第 %SLIDE_INDEX% 張投影片上的模擬情境對話，才能觀看這張投影片。&quot;,&quot;您必須先完成第 %SLIDE_INDEX% 張投影片上的模擬情境對話後才能觀看這張投影片。&quot;,&quot;您無法繼續觀看下一張投影片，因為您未完成第 %SLIDE_INDEX% 張投影片上的模擬情境對話&quot;,&quot;輸入密碼才能檢視簡報。&quot;,&quot;密碼錯誤&quot;,&quot;很抱歉，簡報建立者已經禁止在此網域共享簡報內容。&quot;,&quot;對不起，簡報建立者已經禁止觀看簡報內容。&quot;,&quot;返回&quot;]},&quot;embedName&quot;:&quot;PFnsb&quot;,&quot;fontFamily&quot;:&quot;Arial&quot;,&quot;isBold&quot;:false,&quot;isItalic&quot;:false,&quot;isSemibold&quot;:true,&quot;substituteFontFamily&quot;:&quot;Arial&quot;},{&quot;charsets&quot;:{&quot;dynamicFormatted&quot;:[&quot;DCT_SLIDE_NOTES_TEXT&quot;,&quot;DCT_INTERACTIVITY_TEXT&quot;,&quot;DCT_INTERACTIVITY_SEMIBOLD_TEXT&quot;],&quot;dynamicPlain&quot;:[&quot;DCT_COMPANY_WEBSITE&quot;,&quot;DCT_REFERENCE_URL&quot;,&quot;DCT_REFERENCE_TITLE&quot;,&quot;DCT_HYPERLINK_TOOLTIP&quot;],&quot;static&quot;:[&quot;資源&quot;,&quot;連結&quot;,&quot;圖片&quot;,&quot;影片&quot;,&quot;文件&quot;,&quot;檔案&quot;,&quot;繪圖&quot;,&quot;筆&quot;,&quot;螢光筆&quot;,&quot;橡皮擦&quot;,&quot;全部刪除&quot;,&quot;結束繪圖&quot;,&quot;備註&quot;,&quot;下一頁&quot;,&quot;全螢幕&quot;,&quot;退出全螢幕模式&quot;,&quot;0123456789.,x&quot;,&quot;速度&quot;,&quot;正常&quot;,&quot;音量&quot;,&quot;%TOTAL_SLIDES% 的 %SLIDE_NUMBER%&quot;,&quot;是&quot;,&quot;否&quot;,&quot;確定&quot;,&quot;您要從上次看過的投影片位置繼續嗎?&quot;,&quot;您必須觀看完投影片才能繼續&quot;,&quot;您只能依照順序瀏覽投影片&quot;,&quot;您必須完成此測驗才能觀看下一張投影片。&quot;,&quot;您必須先完成第 %SLIDE_INDEX% 張投影片上的測驗，才能觀看這張投影片。&quot;,&quot;您未通過第 %SLIDE_INDEX% 張投影片上的測驗，無法繼續觀看下一張投影片。&quot;,&quot;您必須完成此次交互才能觀看下一張投影片。&quot;,&quot;您必須完成模擬情境對話才能觀看下一張投影片。&quot;,&quot;您必須先完成第 %SLIDE_INDEX% 張投影片上的模擬情境對話，才能觀看這張投影片。&quot;,&quot;您必須先完成第 %SLIDE_INDEX% 張投影片上的模擬情境對話後才能觀看這張投影片。&quot;,&quot;您無法繼續觀看下一張投影片，因為您未完成第 %SLIDE_INDEX% 張投影片上的模擬情境對話&quot;,&quot;輸入密碼才能檢視簡報。&quot;,&quot;密碼錯誤&quot;,&quot;很抱歉，簡報建立者已經禁止在此網域共享簡報內容。&quot;,&quot;對不起，簡報建立者已經禁止觀看簡報內容。&quot;,&quot;返回&quot;]},&quot;embedName&quot;:&quot;PFnsbi&quot;,&quot;fontFamily&quot;:&quot;Arial&quot;,&quot;isBold&quot;:false,&quot;isItalic&quot;:true,&quot;isSemibold&quot;:true,&quot;substituteFontFamily&quot;:&quot;Arial&quot;}],&quot;interactivity&quot;:{&quot;fullSupport&quot;:true},&quot;slideThumbnails&quot;:{&quot;enlargeToFit&quot;:false,&quot;height&quot;:59,&quot;jpegQuality&quot;:100,&quot;keepAspectRatio&quot;:true,&quot;width&quot;:78}}}},&quot;ceipData&quot;:{&quot;enableMiniSkinCustomization&quot;:true,&quot;playerLayout&quot;:&quot;custom&quot;,&quot;playerLayoutFooter&quot;:&quot;playAndPause,acceleration,fullscreen,volumeControl,slideNumber,goToPrev,goToNext&quot;,&quot;playerLayoutHeader&quot;:&quot;resources,markerTools,notes,logo&quot;,&quot;playerLayoutHeaderButtonsPosition&quot;:&quot;left&quot;,&quot;playerLayoutOutline&quot;:&quot;&quot;,&quot;playerLayoutProgress&quot;:&quot;enabledNavigation,showLabels&quot;,&quot;playerLayoutProgressMode&quot;:&quot;presentationTimeline&quot;,&quot;playerLayoutSidebar&quot;:&quot;&quot;,&quot;playerLayoutSidebarPosition&quot;:&quot;&quot;,&quot;playerMessages&quot;:&quot;builtin.zhtw&quot;,&quot;playerNavigationAutoStart&quot;:true,&quot;playerNavigationEnableKeyboardNavigation&quot;:true,&quot;playerNavigationMode&quot;:&quot;bySlides&quot;,&quot;playerNavigationOnRestart&quot;:&quot;prompt&quot;,&quot;playerNavigationSaveAnimationStates&quot;:true,&quot;playerNavigationType&quot;:&quot;free&quot;,&quot;playerTheme&quot;:&quot;custom&quot;,&quot;playerThemeBorderRadius&quot;:10,&quot;playerThemeColorScheme&quot;:&quot;builtin.lightBlue&quot;,&quot;playerThemeFont&quot;:&quot;Arial&quot;}}}"/>
  <p:tag name="ISPRING-SUITE_ISPRING_CURRENT_PLAYER_ID" val="universal"/>
  <p:tag name="ISPRING_PRESENTATION_COURSE_TITLE" val="23M13d"/>
  <p:tag name="ISPRING_LMS_API_VERSION" val="SCORM 2004 (4th edition)"/>
  <p:tag name="ISPRING_ULTRA_SCORM_COURCE_TITLE" val="長河小學數學科速效提分試卷"/>
  <p:tag name="ISPRING_ULTRA_SCORM_COURSE_ID" val="B2396750-542F-4EEB-B54B-943FD25E47CF"/>
  <p:tag name="ISPRING_CMI5_LAUNCH_METHOD" val="any window"/>
  <p:tag name="ISPRING_SCORM_ENDPOINT" val="&lt;endpoint&gt;&lt;enable&gt;0&lt;/enable&gt;&lt;lrs&gt;https://&lt;/lrs&gt;&lt;auth&gt;0&lt;/auth&gt;&lt;login&gt;&lt;/login&gt;&lt;password&gt;&lt;/password&gt;&lt;key&gt;&lt;/key&gt;&lt;name&gt;&lt;/name&gt;&lt;email&gt;&lt;/email&gt;&lt;/endpoint&gt;&#10;"/>
  <p:tag name="ISPRINGCLOUDFOLDERID" val="1"/>
  <p:tag name="ISPRINGONLINEFOLDERID" val="1"/>
  <p:tag name="ISPRING_OUTPUT_FOLDER" val="[[&quot;\uFFFD\u000E\uFFFD\uFFFD{F8CD02CD-4396-490A-89C6-E1B5264D1F6A}&quot;,&quot;\\\\srv003\\Production\\Multimedia\\eResources\\HLPM-19_長河小學數學科速效提分試卷\\小3&quot;]]"/>
  <p:tag name="ISPRING_PUBLISH_SETTINGS" val="{&quot;commonSettings&quot;:{&quot;webSettings&quot;:{&quot;useMobileViewer&quot;:&quot;T_FALSE&quot;},&quot;lmsSettings&quot;:{&quot;useMobileViewer&quot;:&quot;T_FALSE&quot;},&quot;cloudSettings&quot;:{&quot;useMobileViewer&quot;:&quot;T_FALSE&quot;},&quot;ispringLmsSettings&quot;:{&quot;useMobileViewer&quot;:&quot;T_FALSE&quot;},&quot;playerId&quot;:&quot;universal&quot;,&quot;studioSettings&quot;:{&quot;useMobileViewer&quot;:&quot;T_FALSE&quot;}},&quot;advancedSettings&quot;:{&quot;enableTextAllocation&quot;:&quot;T_TRUE&quot;,&quot;viewingFromLocalDrive&quot;:&quot;T_TRUE&quot;,&quot;contentScale&quot;:75,&quot;contentScaleMode&quot;:&quot;FIT_TO_WINDOW&quot;},&quot;accessibilitySettings&quot;:{&quot;enabled&quot;:&quot;T_FALSE&quot;},&quot;compressionSettings&quot;:{&quot;imageSettings&quot;:{&quot;jpegQuality&quot;:70,&quot;optimizeImageForResolution&quot;:&quot;T_FALSE&quot;},&quot;audioQuality&quot;:70,&quot;videoQuality&quot;:65},&quot;protectionSettings&quot;:{&quot;watermarkEnabled&quot;:&quot;T_FALSE&quot;,&quot;watermarkPosition&quot;:&quot;MIDDLE_CENTER&quot;,&quot;openWatermarkUrl&quot;:&quot;T_FALSE&quot;,&quot;openWatermarkWebPageInNewWindow&quot;:&quot;T_FALSE&quot;,&quot;displayAfterEnabled&quot;:&quot;T_FALSE&quot;,&quot;displayUntilEnabled&quot;:&quot;T_FALSE&quot;,&quot;domainRestrictionEnabled&quot;:&quot;T_FALSE&quot;,&quot;enablePassword&quot;:&quot;T_FALSE&quot;},&quot;videoSettings&quot;:{&quot;videoCompressionSettings&quot;:{&quot;audioQuality&quot;:70,&quot;videoQuality&quot;:75},&quot;secondsOnEachSlide&quot;:5,&quot;hostingSettings&quot;:{}},&quot;ispringOnlineSettings&quot;:{&quot;onlineDestinationFolderId&quot;:&quot;1&quot;},&quot;cloudSettings&quot;:{&quot;onlineDestinationFolderId&quot;:&quot;1&quot;},&quot;wordSettings&quot;:{&quot;printCopies&quot;:1},&quot;studioSettings&quot;:{&quot;onlineDestinationFolderId&quot;:&quot;1&quot;,&quot;uploadSources&quot;:true}}"/>
  <p:tag name="ISPRING_SCORM_RATE_SLIDES" val="0"/>
  <p:tag name="ISPRING_SCORM_RATE_QUIZZES" val="0"/>
  <p:tag name="ISPRING_SCORM_PASSING_SCORE" val="0.000000"/>
  <p:tag name="ISPRING_PRESENTATION_TITLE" val="長河小學數學科速效提分試卷"/>
  <p:tag name="ISPRING_FIRST_PUBLI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FE5B5C86-3095-4F4B-BB6E-3B6EE2BAA175}:27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20496235-889A-4089-859B-DA926EDC188F}:277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DEDBDE6D-A239-4FA0-97E6-4E41A0AC2DFD}:28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BCD58379-38DC-4320-BA9D-D2762A5191F9}:280"/>
</p:tagLst>
</file>

<file path=ppt/theme/theme1.xml><?xml version="1.0" encoding="utf-8"?>
<a:theme xmlns:a="http://schemas.openxmlformats.org/drawingml/2006/main" name="主题2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主题2" id="{D2480EA9-1E22-40CF-B38C-AE6E3D8EC06A}" vid="{6E84BFBA-7554-4648-AECA-A5DE025E13C6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Organic</Template>
  <TotalTime>0</TotalTime>
  <Words>389</Words>
  <Application>Microsoft Office PowerPoint</Application>
  <PresentationFormat>On-screen Show (4:3)</PresentationFormat>
  <Paragraphs>49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2" baseType="lpstr">
      <vt:lpstr>等线</vt:lpstr>
      <vt:lpstr>DFLiHeiHK-W5</vt:lpstr>
      <vt:lpstr>Lingoes Unicode</vt:lpstr>
      <vt:lpstr>Microsoft YaHei</vt:lpstr>
      <vt:lpstr>Arial</vt:lpstr>
      <vt:lpstr>Calibri</vt:lpstr>
      <vt:lpstr>Times New Roman</vt:lpstr>
      <vt:lpstr>主题2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長河小學數學科速效提分試卷</dc:title>
  <dc:creator/>
  <cp:lastModifiedBy/>
  <cp:revision>1</cp:revision>
  <dcterms:created xsi:type="dcterms:W3CDTF">2019-12-16T06:18:52Z</dcterms:created>
  <dcterms:modified xsi:type="dcterms:W3CDTF">2023-07-03T09:57:42Z</dcterms:modified>
</cp:coreProperties>
</file>