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6" r:id="rId2"/>
    <p:sldId id="284" r:id="rId3"/>
    <p:sldId id="287" r:id="rId4"/>
    <p:sldId id="288" r:id="rId5"/>
    <p:sldId id="285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CCFFCC"/>
    <a:srgbClr val="154E7D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54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782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836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399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197714" y="68052"/>
            <a:ext cx="3016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上學期 期末考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CF4EE527-841A-43DF-816D-D6C94A16AF4A}"/>
              </a:ext>
            </a:extLst>
          </p:cNvPr>
          <p:cNvSpPr/>
          <p:nvPr/>
        </p:nvSpPr>
        <p:spPr>
          <a:xfrm>
            <a:off x="3678866" y="1244765"/>
            <a:ext cx="1403498" cy="52322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21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167030" y="2961980"/>
            <a:ext cx="4383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89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張沙發平均送給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間養老院。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F9A2D96-5829-4033-881D-89ACB7A7020D}"/>
              </a:ext>
            </a:extLst>
          </p:cNvPr>
          <p:cNvSpPr txBox="1"/>
          <p:nvPr/>
        </p:nvSpPr>
        <p:spPr>
          <a:xfrm>
            <a:off x="1167031" y="3509424"/>
            <a:ext cx="2788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89÷7 = 12(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5(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2911635" y="2306595"/>
            <a:ext cx="415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B82C2A8-159F-4609-9E77-CE45C13422B0}"/>
              </a:ext>
            </a:extLst>
          </p:cNvPr>
          <p:cNvSpPr/>
          <p:nvPr/>
        </p:nvSpPr>
        <p:spPr>
          <a:xfrm>
            <a:off x="7217988" y="1245521"/>
            <a:ext cx="721495" cy="52322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6380658E-F462-4830-92FE-D3693537F863}"/>
              </a:ext>
            </a:extLst>
          </p:cNvPr>
          <p:cNvSpPr/>
          <p:nvPr/>
        </p:nvSpPr>
        <p:spPr>
          <a:xfrm>
            <a:off x="3322264" y="1767985"/>
            <a:ext cx="721495" cy="42072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5694407-7812-422B-A356-844541F0EA64}"/>
              </a:ext>
            </a:extLst>
          </p:cNvPr>
          <p:cNvSpPr/>
          <p:nvPr/>
        </p:nvSpPr>
        <p:spPr>
          <a:xfrm>
            <a:off x="6496493" y="1767985"/>
            <a:ext cx="1637414" cy="42072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9865FC12-7C74-425E-A6A2-B84A17AF46A7}"/>
              </a:ext>
            </a:extLst>
          </p:cNvPr>
          <p:cNvSpPr txBox="1"/>
          <p:nvPr/>
        </p:nvSpPr>
        <p:spPr>
          <a:xfrm>
            <a:off x="1167030" y="4056868"/>
            <a:ext cx="7487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餘下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張沙發，最少要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張才能平均送給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間養老院。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56BD9C9-0EAB-43A4-9062-F482047735DF}"/>
              </a:ext>
            </a:extLst>
          </p:cNvPr>
          <p:cNvSpPr txBox="1"/>
          <p:nvPr/>
        </p:nvSpPr>
        <p:spPr>
          <a:xfrm>
            <a:off x="1167030" y="4619921"/>
            <a:ext cx="4266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最少要多買沙發：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5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1244765"/>
            <a:ext cx="769645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慈善機構購買了</a:t>
            </a:r>
            <a:r>
              <a:rPr lang="en-US" altLang="zh-TW" sz="2800" dirty="0">
                <a:ea typeface="DFKai-SB" panose="03000509000000000000" pitchFamily="65" charset="-120"/>
              </a:rPr>
              <a:t>89</a:t>
            </a:r>
            <a:r>
              <a:rPr lang="zh-TW" altLang="en-US" sz="2800" dirty="0">
                <a:ea typeface="DFKai-SB" panose="03000509000000000000" pitchFamily="65" charset="-120"/>
              </a:rPr>
              <a:t>張沙發送給養老院，最少要多買幾張，才能剛好把沙發平均送給</a:t>
            </a:r>
            <a:r>
              <a:rPr lang="en-US" altLang="zh-TW" sz="2800" dirty="0">
                <a:ea typeface="DFKai-SB" panose="03000509000000000000" pitchFamily="65" charset="-120"/>
              </a:rPr>
              <a:t>7</a:t>
            </a:r>
            <a:r>
              <a:rPr lang="zh-TW" altLang="en-US" sz="2800" dirty="0">
                <a:ea typeface="DFKai-SB" panose="03000509000000000000" pitchFamily="65" charset="-120"/>
              </a:rPr>
              <a:t>間養老院？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答案：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7" grpId="0"/>
      <p:bldP spid="27" grpId="1"/>
      <p:bldP spid="25" grpId="0"/>
      <p:bldP spid="25" grpId="1"/>
      <p:bldP spid="33" grpId="0"/>
      <p:bldP spid="11" grpId="0" animBg="1"/>
      <p:bldP spid="11" grpId="1" animBg="1"/>
      <p:bldP spid="13" grpId="0" animBg="1"/>
      <p:bldP spid="13" grpId="1" animBg="1"/>
      <p:bldP spid="14" grpId="0" animBg="1"/>
      <p:bldP spid="14" grpId="1" animBg="1"/>
      <p:bldP spid="15" grpId="0"/>
      <p:bldP spid="15" grpId="1"/>
      <p:bldP spid="16" grpId="0"/>
      <p:bldP spid="1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24.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F0F4A23E-683A-4483-A7D4-5B41BB3969D1}"/>
              </a:ext>
            </a:extLst>
          </p:cNvPr>
          <p:cNvSpPr/>
          <p:nvPr/>
        </p:nvSpPr>
        <p:spPr>
          <a:xfrm>
            <a:off x="1244009" y="474993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9456B94A-418D-4584-8B5A-B65D26915025}"/>
              </a:ext>
            </a:extLst>
          </p:cNvPr>
          <p:cNvSpPr/>
          <p:nvPr/>
        </p:nvSpPr>
        <p:spPr>
          <a:xfrm>
            <a:off x="1244009" y="40907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BC0E7C8E-E2A1-4672-8987-ACC601D492C2}"/>
              </a:ext>
            </a:extLst>
          </p:cNvPr>
          <p:cNvSpPr/>
          <p:nvPr/>
        </p:nvSpPr>
        <p:spPr>
          <a:xfrm>
            <a:off x="5054262" y="474993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BB15935F-BC24-4493-B82E-F47423543D84}"/>
              </a:ext>
            </a:extLst>
          </p:cNvPr>
          <p:cNvSpPr/>
          <p:nvPr/>
        </p:nvSpPr>
        <p:spPr>
          <a:xfrm>
            <a:off x="5054262" y="40907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7E93B95-E620-4A6C-853A-05A96F8DBE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0791" y="1350764"/>
            <a:ext cx="3893952" cy="158273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29F99E0-0A95-4977-876A-0EC443FD8DF7}"/>
              </a:ext>
            </a:extLst>
          </p:cNvPr>
          <p:cNvSpPr/>
          <p:nvPr/>
        </p:nvSpPr>
        <p:spPr>
          <a:xfrm>
            <a:off x="1182849" y="3028426"/>
            <a:ext cx="2323750" cy="391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D09817C-C383-48A4-81BE-9DD7CFF0D418}"/>
              </a:ext>
            </a:extLst>
          </p:cNvPr>
          <p:cNvSpPr/>
          <p:nvPr/>
        </p:nvSpPr>
        <p:spPr>
          <a:xfrm>
            <a:off x="5250205" y="3028426"/>
            <a:ext cx="1444210" cy="391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3CB6C78-945A-4501-8730-6ACFBB651F48}"/>
              </a:ext>
            </a:extLst>
          </p:cNvPr>
          <p:cNvSpPr/>
          <p:nvPr/>
        </p:nvSpPr>
        <p:spPr>
          <a:xfrm>
            <a:off x="7026981" y="3028426"/>
            <a:ext cx="414054" cy="391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578F34C-3F14-4684-81D5-01562409CA0B}"/>
              </a:ext>
            </a:extLst>
          </p:cNvPr>
          <p:cNvSpPr/>
          <p:nvPr/>
        </p:nvSpPr>
        <p:spPr>
          <a:xfrm>
            <a:off x="7773601" y="3028426"/>
            <a:ext cx="664420" cy="391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BEA7499-0291-4498-BF8C-3B4F37323B16}"/>
              </a:ext>
            </a:extLst>
          </p:cNvPr>
          <p:cNvSpPr/>
          <p:nvPr/>
        </p:nvSpPr>
        <p:spPr>
          <a:xfrm>
            <a:off x="1182848" y="3437689"/>
            <a:ext cx="780175" cy="391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45AE7A3-530C-4240-B1A1-C097AF88A2BE}"/>
              </a:ext>
            </a:extLst>
          </p:cNvPr>
          <p:cNvSpPr txBox="1"/>
          <p:nvPr/>
        </p:nvSpPr>
        <p:spPr>
          <a:xfrm>
            <a:off x="1107304" y="5229493"/>
            <a:ext cx="59196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平均每個減價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平均每盒減價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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每盒數量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218F46D2-2E5E-4E43-8523-3B829DB9169D}"/>
              </a:ext>
            </a:extLst>
          </p:cNvPr>
          <p:cNvCxnSpPr>
            <a:cxnSpLocks/>
          </p:cNvCxnSpPr>
          <p:nvPr/>
        </p:nvCxnSpPr>
        <p:spPr>
          <a:xfrm>
            <a:off x="3062177" y="3850841"/>
            <a:ext cx="1342043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47013440-496E-40C0-91A7-4CB0A826FF2D}"/>
              </a:ext>
            </a:extLst>
          </p:cNvPr>
          <p:cNvSpPr txBox="1"/>
          <p:nvPr/>
        </p:nvSpPr>
        <p:spPr>
          <a:xfrm>
            <a:off x="3019645" y="5622838"/>
            <a:ext cx="124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156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2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107574E-D5BA-4E22-9F00-7061307323B8}"/>
              </a:ext>
            </a:extLst>
          </p:cNvPr>
          <p:cNvSpPr txBox="1"/>
          <p:nvPr/>
        </p:nvSpPr>
        <p:spPr>
          <a:xfrm>
            <a:off x="4039611" y="5622838"/>
            <a:ext cx="532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6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C6B7FF28-61BA-4B6C-B2E1-FA5A2BAD9F21}"/>
              </a:ext>
            </a:extLst>
          </p:cNvPr>
          <p:cNvSpPr txBox="1"/>
          <p:nvPr/>
        </p:nvSpPr>
        <p:spPr>
          <a:xfrm>
            <a:off x="3019645" y="6009162"/>
            <a:ext cx="124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13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2951946"/>
            <a:ext cx="769645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每盒月餅有</a:t>
            </a:r>
            <a:r>
              <a:rPr lang="en-US" altLang="zh-TW" sz="2800" dirty="0"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ea typeface="DFKai-SB" panose="03000509000000000000" pitchFamily="65" charset="-120"/>
              </a:rPr>
              <a:t>個，現在購買兩盒月餅，共可減價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ea typeface="DFKai-SB" panose="03000509000000000000" pitchFamily="65" charset="-120"/>
              </a:rPr>
              <a:t>156</a:t>
            </a:r>
            <a:r>
              <a:rPr lang="zh-TW" altLang="en-US" sz="2800" dirty="0">
                <a:ea typeface="DFKai-SB" panose="03000509000000000000" pitchFamily="65" charset="-120"/>
              </a:rPr>
              <a:t>，平均每個月餅減價多少？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A.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ea typeface="DFKai-SB" panose="03000509000000000000" pitchFamily="65" charset="-120"/>
              </a:rPr>
              <a:t>13                                   B.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ea typeface="DFKai-SB" panose="03000509000000000000" pitchFamily="65" charset="-120"/>
              </a:rPr>
              <a:t>26</a:t>
            </a: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en-US" altLang="zh-CN" sz="2800" dirty="0"/>
              <a:t>C.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CN" sz="2800" dirty="0"/>
              <a:t>42                                   D.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CN" sz="2800" dirty="0"/>
              <a:t>78</a:t>
            </a:r>
            <a:endParaRPr lang="zh-TW" altLang="en-US" sz="2800" dirty="0">
              <a:ea typeface="DFKai-SB" panose="03000509000000000000" pitchFamily="65" charset="-12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2D453FD-E603-4A7D-AD38-37BD454EAFC3}"/>
              </a:ext>
            </a:extLst>
          </p:cNvPr>
          <p:cNvSpPr txBox="1"/>
          <p:nvPr/>
        </p:nvSpPr>
        <p:spPr>
          <a:xfrm>
            <a:off x="6040073" y="3429000"/>
            <a:ext cx="3112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平均每盒減價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(156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2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56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25.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3536736"/>
            <a:ext cx="6792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(a) </a:t>
            </a:r>
            <a:r>
              <a:rPr lang="zh-TW" altLang="en-US" sz="2800" u="sng" dirty="0">
                <a:ea typeface="DFKai-SB" panose="03000509000000000000" pitchFamily="65" charset="-120"/>
              </a:rPr>
              <a:t>奇妙海洋館</a:t>
            </a:r>
            <a:r>
              <a:rPr lang="zh-TW" altLang="en-US" sz="2800" dirty="0">
                <a:ea typeface="DFKai-SB" panose="03000509000000000000" pitchFamily="65" charset="-120"/>
              </a:rPr>
              <a:t>每天開放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小時。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8B638EE-CCB0-4F95-A610-0ED9AD6812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442" y="1308750"/>
            <a:ext cx="3556922" cy="2120250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C730A37E-61B9-4DE7-8A7F-3B1779DDEBE2}"/>
              </a:ext>
            </a:extLst>
          </p:cNvPr>
          <p:cNvGrpSpPr/>
          <p:nvPr/>
        </p:nvGrpSpPr>
        <p:grpSpPr>
          <a:xfrm>
            <a:off x="2346717" y="4810125"/>
            <a:ext cx="3960000" cy="199804"/>
            <a:chOff x="1807535" y="5010150"/>
            <a:chExt cx="3960000" cy="199804"/>
          </a:xfrm>
        </p:grpSpPr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DBEFFB50-3079-4F64-A773-1FF57175D795}"/>
                </a:ext>
              </a:extLst>
            </p:cNvPr>
            <p:cNvCxnSpPr/>
            <p:nvPr/>
          </p:nvCxnSpPr>
          <p:spPr>
            <a:xfrm>
              <a:off x="1807535" y="5209954"/>
              <a:ext cx="3960000" cy="0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27CDF2B9-3E93-46B1-A152-C1637FD5A2E0}"/>
                </a:ext>
              </a:extLst>
            </p:cNvPr>
            <p:cNvCxnSpPr/>
            <p:nvPr/>
          </p:nvCxnSpPr>
          <p:spPr>
            <a:xfrm flipV="1">
              <a:off x="1807535" y="5010150"/>
              <a:ext cx="0" cy="199804"/>
            </a:xfrm>
            <a:prstGeom prst="line">
              <a:avLst/>
            </a:prstGeom>
            <a:ln w="127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939F4865-5BB6-4D31-A8F2-53A1118DF958}"/>
                </a:ext>
              </a:extLst>
            </p:cNvPr>
            <p:cNvCxnSpPr/>
            <p:nvPr/>
          </p:nvCxnSpPr>
          <p:spPr>
            <a:xfrm flipV="1">
              <a:off x="5767535" y="5010150"/>
              <a:ext cx="0" cy="199804"/>
            </a:xfrm>
            <a:prstGeom prst="line">
              <a:avLst/>
            </a:prstGeom>
            <a:ln w="127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文本框 32">
            <a:extLst>
              <a:ext uri="{FF2B5EF4-FFF2-40B4-BE49-F238E27FC236}">
                <a16:creationId xmlns:a16="http://schemas.microsoft.com/office/drawing/2014/main" id="{6E541A51-A035-4CAE-B61F-685269135CA8}"/>
              </a:ext>
            </a:extLst>
          </p:cNvPr>
          <p:cNvSpPr txBox="1"/>
          <p:nvPr/>
        </p:nvSpPr>
        <p:spPr>
          <a:xfrm>
            <a:off x="1645726" y="4348459"/>
            <a:ext cx="1401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9:30 a.m.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4857F77-B700-42EF-BDC6-3659D53227C0}"/>
              </a:ext>
            </a:extLst>
          </p:cNvPr>
          <p:cNvSpPr txBox="1"/>
          <p:nvPr/>
        </p:nvSpPr>
        <p:spPr>
          <a:xfrm>
            <a:off x="2979354" y="4348235"/>
            <a:ext cx="1524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12:30 p.m.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4CC01F45-9B76-497A-9C19-9BAB1676BD31}"/>
              </a:ext>
            </a:extLst>
          </p:cNvPr>
          <p:cNvSpPr txBox="1"/>
          <p:nvPr/>
        </p:nvSpPr>
        <p:spPr>
          <a:xfrm>
            <a:off x="5640259" y="4348459"/>
            <a:ext cx="1401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8:30 p.m.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C62BCF18-2971-4D44-AB56-039302656365}"/>
              </a:ext>
            </a:extLst>
          </p:cNvPr>
          <p:cNvSpPr txBox="1"/>
          <p:nvPr/>
        </p:nvSpPr>
        <p:spPr>
          <a:xfrm>
            <a:off x="2391924" y="5009481"/>
            <a:ext cx="97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小時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912221C-BA83-493A-8E47-6ECF334AB419}"/>
              </a:ext>
            </a:extLst>
          </p:cNvPr>
          <p:cNvSpPr txBox="1"/>
          <p:nvPr/>
        </p:nvSpPr>
        <p:spPr>
          <a:xfrm>
            <a:off x="4371924" y="5009481"/>
            <a:ext cx="97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小時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FE72C2FD-D10A-40AD-AB94-DB1D7FC03C36}"/>
              </a:ext>
            </a:extLst>
          </p:cNvPr>
          <p:cNvSpPr txBox="1"/>
          <p:nvPr/>
        </p:nvSpPr>
        <p:spPr>
          <a:xfrm>
            <a:off x="3083443" y="5549250"/>
            <a:ext cx="21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11(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小時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903EDE14-8B70-40CA-8C2F-B73F204B03F5}"/>
              </a:ext>
            </a:extLst>
          </p:cNvPr>
          <p:cNvSpPr txBox="1"/>
          <p:nvPr/>
        </p:nvSpPr>
        <p:spPr>
          <a:xfrm>
            <a:off x="5453499" y="3536736"/>
            <a:ext cx="550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11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2C3F193-92C0-415F-9D37-06ECFD742D3B}"/>
              </a:ext>
            </a:extLst>
          </p:cNvPr>
          <p:cNvSpPr/>
          <p:nvPr/>
        </p:nvSpPr>
        <p:spPr>
          <a:xfrm>
            <a:off x="4503647" y="2952925"/>
            <a:ext cx="1863597" cy="367004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74CA98BC-8C0C-4F28-9A57-EA12F425D5BF}"/>
              </a:ext>
            </a:extLst>
          </p:cNvPr>
          <p:cNvCxnSpPr/>
          <p:nvPr/>
        </p:nvCxnSpPr>
        <p:spPr>
          <a:xfrm flipV="1">
            <a:off x="3414977" y="4809900"/>
            <a:ext cx="0" cy="199804"/>
          </a:xfrm>
          <a:prstGeom prst="line">
            <a:avLst/>
          </a:prstGeom>
          <a:ln w="127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165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25.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8B638EE-CCB0-4F95-A610-0ED9AD6812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442" y="1308750"/>
            <a:ext cx="3556922" cy="2120250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903EDE14-8B70-40CA-8C2F-B73F204B03F5}"/>
              </a:ext>
            </a:extLst>
          </p:cNvPr>
          <p:cNvSpPr txBox="1"/>
          <p:nvPr/>
        </p:nvSpPr>
        <p:spPr>
          <a:xfrm>
            <a:off x="2680798" y="4198455"/>
            <a:ext cx="955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2555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2C3F193-92C0-415F-9D37-06ECFD742D3B}"/>
              </a:ext>
            </a:extLst>
          </p:cNvPr>
          <p:cNvSpPr/>
          <p:nvPr/>
        </p:nvSpPr>
        <p:spPr>
          <a:xfrm>
            <a:off x="3259638" y="2185373"/>
            <a:ext cx="2364985" cy="29201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37E1A452-3DB3-49BE-9FC0-DD362AB68CAF}"/>
              </a:ext>
            </a:extLst>
          </p:cNvPr>
          <p:cNvSpPr/>
          <p:nvPr/>
        </p:nvSpPr>
        <p:spPr>
          <a:xfrm>
            <a:off x="3259638" y="2585122"/>
            <a:ext cx="2567004" cy="29201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A5BDE7E-948F-47F2-A965-399AC0027128}"/>
              </a:ext>
            </a:extLst>
          </p:cNvPr>
          <p:cNvSpPr/>
          <p:nvPr/>
        </p:nvSpPr>
        <p:spPr>
          <a:xfrm>
            <a:off x="1637415" y="3615069"/>
            <a:ext cx="606056" cy="41467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015CAA1-A6FD-4DE1-B3EA-323E99074E44}"/>
              </a:ext>
            </a:extLst>
          </p:cNvPr>
          <p:cNvSpPr txBox="1"/>
          <p:nvPr/>
        </p:nvSpPr>
        <p:spPr>
          <a:xfrm>
            <a:off x="1611592" y="4728081"/>
            <a:ext cx="3296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購買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張可得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張門票。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2591F6A-1C1C-4203-95B8-630BC17DBE1F}"/>
              </a:ext>
            </a:extLst>
          </p:cNvPr>
          <p:cNvSpPr txBox="1"/>
          <p:nvPr/>
        </p:nvSpPr>
        <p:spPr>
          <a:xfrm>
            <a:off x="1611592" y="5196151"/>
            <a:ext cx="1354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共須付：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F763FE3-F986-4F8D-97C7-C714562B59D2}"/>
              </a:ext>
            </a:extLst>
          </p:cNvPr>
          <p:cNvSpPr txBox="1"/>
          <p:nvPr/>
        </p:nvSpPr>
        <p:spPr>
          <a:xfrm>
            <a:off x="2898132" y="5196151"/>
            <a:ext cx="2082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365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7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2555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3536736"/>
            <a:ext cx="7589021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</a:t>
            </a:r>
            <a:r>
              <a:rPr lang="en-US" altLang="zh-CN" sz="2800" dirty="0"/>
              <a:t>b</a:t>
            </a:r>
            <a:r>
              <a:rPr lang="en-US" altLang="zh-TW" sz="2800" dirty="0">
                <a:ea typeface="DFKai-SB" panose="03000509000000000000" pitchFamily="65" charset="-120"/>
              </a:rPr>
              <a:t>) 8</a:t>
            </a:r>
            <a:r>
              <a:rPr lang="zh-TW" altLang="en-US" sz="2800" dirty="0">
                <a:ea typeface="DFKai-SB" panose="03000509000000000000" pitchFamily="65" charset="-120"/>
              </a:rPr>
              <a:t>人去參觀</a:t>
            </a:r>
            <a:r>
              <a:rPr lang="zh-TW" altLang="en-US" sz="2800" u="sng" dirty="0">
                <a:ea typeface="DFKai-SB" panose="03000509000000000000" pitchFamily="65" charset="-120"/>
              </a:rPr>
              <a:t>奇妙海洋館</a:t>
            </a:r>
            <a:r>
              <a:rPr lang="zh-TW" altLang="en-US" sz="2800" dirty="0">
                <a:ea typeface="DFKai-SB" panose="03000509000000000000" pitchFamily="65" charset="-120"/>
              </a:rPr>
              <a:t>。他們購買門票共須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</a:t>
            </a:r>
            <a:r>
              <a:rPr lang="zh-TW" altLang="en-US" sz="2800" dirty="0">
                <a:ea typeface="DFKai-SB" panose="03000509000000000000" pitchFamily="65" charset="-120"/>
              </a:rPr>
              <a:t>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u="sng" dirty="0">
                <a:ea typeface="DFKai-SB" panose="03000509000000000000" pitchFamily="65" charset="-120"/>
              </a:rPr>
              <a:t> 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00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2" grpId="0" animBg="1"/>
      <p:bldP spid="12" grpId="1" animBg="1"/>
      <p:bldP spid="18" grpId="0" animBg="1"/>
      <p:bldP spid="18" grpId="1" animBg="1"/>
      <p:bldP spid="4" grpId="0" animBg="1"/>
      <p:bldP spid="4" grpId="1" animBg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44B87482-D63E-449E-B3DE-6928B39B4A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6624" y="1192587"/>
            <a:ext cx="3348921" cy="199472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0FFE8C5-118E-4372-8D1A-CE10D44C3D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4318" y="1307553"/>
            <a:ext cx="3330642" cy="1934581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3285882"/>
            <a:ext cx="75150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細閱上圖，以下哪一項是正確的？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</a:rPr>
              <a:t>     比     輕。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    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B. </a:t>
            </a:r>
            <a:r>
              <a:rPr lang="zh-TW" altLang="en-US" sz="2800" dirty="0">
                <a:ea typeface="DFKai-SB" panose="03000509000000000000" pitchFamily="65" charset="-120"/>
              </a:rPr>
              <a:t>     比                重。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</a:rPr>
              <a:t>     的重量和     的相同。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D.</a:t>
            </a:r>
            <a:r>
              <a:rPr lang="zh-TW" altLang="en-US" sz="2800" dirty="0">
                <a:ea typeface="DFKai-SB" panose="03000509000000000000" pitchFamily="65" charset="-120"/>
              </a:rPr>
              <a:t>                的重量和                     的相同。</a:t>
            </a:r>
            <a:endParaRPr lang="en-US" altLang="zh-TW" sz="2800" dirty="0">
              <a:ea typeface="DFKai-SB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33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9" name="椭圆 38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44600" y="393205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02B45A02-ECE3-4090-9B7C-64A63B8CC74A}"/>
              </a:ext>
            </a:extLst>
          </p:cNvPr>
          <p:cNvSpPr/>
          <p:nvPr/>
        </p:nvSpPr>
        <p:spPr>
          <a:xfrm>
            <a:off x="1244600" y="451678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C4B37380-2D66-4B56-B924-D41FE05A7AF1}"/>
              </a:ext>
            </a:extLst>
          </p:cNvPr>
          <p:cNvSpPr/>
          <p:nvPr/>
        </p:nvSpPr>
        <p:spPr>
          <a:xfrm>
            <a:off x="1244600" y="5074303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584F117-B09C-43EE-ABF9-2EB165CAE0F8}"/>
              </a:ext>
            </a:extLst>
          </p:cNvPr>
          <p:cNvSpPr/>
          <p:nvPr/>
        </p:nvSpPr>
        <p:spPr>
          <a:xfrm>
            <a:off x="1244600" y="5675641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1A9FD85D-82CF-415C-BBDA-84A9E5EAFED4}"/>
              </a:ext>
            </a:extLst>
          </p:cNvPr>
          <p:cNvSpPr/>
          <p:nvPr/>
        </p:nvSpPr>
        <p:spPr>
          <a:xfrm>
            <a:off x="3451415" y="1281882"/>
            <a:ext cx="1217618" cy="106791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4C497F57-FCB7-4848-A123-8E393F8AD49D}"/>
              </a:ext>
            </a:extLst>
          </p:cNvPr>
          <p:cNvSpPr/>
          <p:nvPr/>
        </p:nvSpPr>
        <p:spPr>
          <a:xfrm>
            <a:off x="1408643" y="1735894"/>
            <a:ext cx="861655" cy="613901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A4B77DE5-4A9A-4A6F-9BEF-8C68AF382CA7}"/>
              </a:ext>
            </a:extLst>
          </p:cNvPr>
          <p:cNvSpPr txBox="1"/>
          <p:nvPr/>
        </p:nvSpPr>
        <p:spPr>
          <a:xfrm>
            <a:off x="4617231" y="1623799"/>
            <a:ext cx="663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盒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1768892A-7010-4E05-B14B-4CD939118267}"/>
              </a:ext>
            </a:extLst>
          </p:cNvPr>
          <p:cNvSpPr txBox="1"/>
          <p:nvPr/>
        </p:nvSpPr>
        <p:spPr>
          <a:xfrm>
            <a:off x="2249198" y="1805348"/>
            <a:ext cx="663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瓶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6B75DF12-4B69-4946-A2E5-BF700075CA9B}"/>
              </a:ext>
            </a:extLst>
          </p:cNvPr>
          <p:cNvSpPr/>
          <p:nvPr/>
        </p:nvSpPr>
        <p:spPr>
          <a:xfrm>
            <a:off x="7612553" y="1190847"/>
            <a:ext cx="806153" cy="1076166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E82DBE8B-695C-4765-9A2E-4E9BC3E8C552}"/>
              </a:ext>
            </a:extLst>
          </p:cNvPr>
          <p:cNvSpPr txBox="1"/>
          <p:nvPr/>
        </p:nvSpPr>
        <p:spPr>
          <a:xfrm>
            <a:off x="6332789" y="1525056"/>
            <a:ext cx="806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FFCA8EB7-E1EA-47EF-A17D-3C501A5CD487}"/>
              </a:ext>
            </a:extLst>
          </p:cNvPr>
          <p:cNvSpPr/>
          <p:nvPr/>
        </p:nvSpPr>
        <p:spPr>
          <a:xfrm>
            <a:off x="5230864" y="1244765"/>
            <a:ext cx="1144769" cy="1022248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0B1D997C-95AB-4C8B-B6AD-83113BCADC69}"/>
              </a:ext>
            </a:extLst>
          </p:cNvPr>
          <p:cNvSpPr txBox="1"/>
          <p:nvPr/>
        </p:nvSpPr>
        <p:spPr>
          <a:xfrm>
            <a:off x="8391057" y="1525056"/>
            <a:ext cx="66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瓶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1F9D9066-CB84-4F88-9A6C-3BCAC677D6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9159" y="3853674"/>
            <a:ext cx="288608" cy="548640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7A4C744E-0AA5-4B84-8D84-AE47DA2DAB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7490" y="3893679"/>
            <a:ext cx="371475" cy="50863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A9A359B2-2832-4180-9B7B-F8785E061A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34635" y="4600061"/>
            <a:ext cx="317183" cy="308610"/>
          </a:xfrm>
          <a:prstGeom prst="rect">
            <a:avLst/>
          </a:prstGeom>
        </p:spPr>
      </p:pic>
      <p:pic>
        <p:nvPicPr>
          <p:cNvPr id="54" name="图片 53">
            <a:extLst>
              <a:ext uri="{FF2B5EF4-FFF2-40B4-BE49-F238E27FC236}">
                <a16:creationId xmlns:a16="http://schemas.microsoft.com/office/drawing/2014/main" id="{E3FAFED3-9603-412D-996F-EB34B2DDC5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9159" y="4480046"/>
            <a:ext cx="288608" cy="548640"/>
          </a:xfrm>
          <a:prstGeom prst="rect">
            <a:avLst/>
          </a:prstGeom>
        </p:spPr>
      </p:pic>
      <p:pic>
        <p:nvPicPr>
          <p:cNvPr id="57" name="图片 56">
            <a:extLst>
              <a:ext uri="{FF2B5EF4-FFF2-40B4-BE49-F238E27FC236}">
                <a16:creationId xmlns:a16="http://schemas.microsoft.com/office/drawing/2014/main" id="{9C0FC437-6A98-4B86-8E9B-DC43A6799C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1861" y="4600061"/>
            <a:ext cx="317183" cy="308610"/>
          </a:xfrm>
          <a:prstGeom prst="rect">
            <a:avLst/>
          </a:prstGeom>
        </p:spPr>
      </p:pic>
      <p:pic>
        <p:nvPicPr>
          <p:cNvPr id="58" name="图片 57">
            <a:extLst>
              <a:ext uri="{FF2B5EF4-FFF2-40B4-BE49-F238E27FC236}">
                <a16:creationId xmlns:a16="http://schemas.microsoft.com/office/drawing/2014/main" id="{F82264B3-E256-46A7-948A-A6CD0CAEA3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07632" y="4600061"/>
            <a:ext cx="317183" cy="308610"/>
          </a:xfrm>
          <a:prstGeom prst="rect">
            <a:avLst/>
          </a:prstGeom>
        </p:spPr>
      </p:pic>
      <p:pic>
        <p:nvPicPr>
          <p:cNvPr id="59" name="图片 58">
            <a:extLst>
              <a:ext uri="{FF2B5EF4-FFF2-40B4-BE49-F238E27FC236}">
                <a16:creationId xmlns:a16="http://schemas.microsoft.com/office/drawing/2014/main" id="{B07BAB9D-D97C-4AF9-AF20-EE5285773A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8055" y="5082692"/>
            <a:ext cx="371475" cy="508635"/>
          </a:xfrm>
          <a:prstGeom prst="rect">
            <a:avLst/>
          </a:prstGeom>
        </p:spPr>
      </p:pic>
      <p:pic>
        <p:nvPicPr>
          <p:cNvPr id="60" name="图片 59">
            <a:extLst>
              <a:ext uri="{FF2B5EF4-FFF2-40B4-BE49-F238E27FC236}">
                <a16:creationId xmlns:a16="http://schemas.microsoft.com/office/drawing/2014/main" id="{3B7BC80D-5B63-43C3-BEEE-C12C78D50C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6223" y="5132545"/>
            <a:ext cx="317183" cy="308610"/>
          </a:xfrm>
          <a:prstGeom prst="rect">
            <a:avLst/>
          </a:prstGeom>
        </p:spPr>
      </p:pic>
      <p:pic>
        <p:nvPicPr>
          <p:cNvPr id="61" name="图片 60">
            <a:extLst>
              <a:ext uri="{FF2B5EF4-FFF2-40B4-BE49-F238E27FC236}">
                <a16:creationId xmlns:a16="http://schemas.microsoft.com/office/drawing/2014/main" id="{194E56DB-5C8A-4059-8319-4B5E2845F3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8055" y="5666572"/>
            <a:ext cx="371475" cy="508635"/>
          </a:xfrm>
          <a:prstGeom prst="rect">
            <a:avLst/>
          </a:prstGeom>
        </p:spPr>
      </p:pic>
      <p:pic>
        <p:nvPicPr>
          <p:cNvPr id="62" name="图片 61">
            <a:extLst>
              <a:ext uri="{FF2B5EF4-FFF2-40B4-BE49-F238E27FC236}">
                <a16:creationId xmlns:a16="http://schemas.microsoft.com/office/drawing/2014/main" id="{E8D08DEE-82C9-4BC7-82E5-59372E318D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3966" y="5666572"/>
            <a:ext cx="371475" cy="508635"/>
          </a:xfrm>
          <a:prstGeom prst="rect">
            <a:avLst/>
          </a:prstGeom>
        </p:spPr>
      </p:pic>
      <p:pic>
        <p:nvPicPr>
          <p:cNvPr id="63" name="图片 62">
            <a:extLst>
              <a:ext uri="{FF2B5EF4-FFF2-40B4-BE49-F238E27FC236}">
                <a16:creationId xmlns:a16="http://schemas.microsoft.com/office/drawing/2014/main" id="{AA491885-D1EC-4AB5-9349-438C3FD30E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9639" y="5666572"/>
            <a:ext cx="371475" cy="508635"/>
          </a:xfrm>
          <a:prstGeom prst="rect">
            <a:avLst/>
          </a:prstGeom>
        </p:spPr>
      </p:pic>
      <p:pic>
        <p:nvPicPr>
          <p:cNvPr id="64" name="图片 63">
            <a:extLst>
              <a:ext uri="{FF2B5EF4-FFF2-40B4-BE49-F238E27FC236}">
                <a16:creationId xmlns:a16="http://schemas.microsoft.com/office/drawing/2014/main" id="{8E89FA10-5869-4B6E-864D-8504F32E0A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1299" y="5734297"/>
            <a:ext cx="317183" cy="308610"/>
          </a:xfrm>
          <a:prstGeom prst="rect">
            <a:avLst/>
          </a:prstGeom>
        </p:spPr>
      </p:pic>
      <p:pic>
        <p:nvPicPr>
          <p:cNvPr id="65" name="图片 64">
            <a:extLst>
              <a:ext uri="{FF2B5EF4-FFF2-40B4-BE49-F238E27FC236}">
                <a16:creationId xmlns:a16="http://schemas.microsoft.com/office/drawing/2014/main" id="{73988177-746B-4437-8693-E1DC17A6FF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28525" y="5734297"/>
            <a:ext cx="317183" cy="308610"/>
          </a:xfrm>
          <a:prstGeom prst="rect">
            <a:avLst/>
          </a:prstGeom>
        </p:spPr>
      </p:pic>
      <p:pic>
        <p:nvPicPr>
          <p:cNvPr id="66" name="图片 65">
            <a:extLst>
              <a:ext uri="{FF2B5EF4-FFF2-40B4-BE49-F238E27FC236}">
                <a16:creationId xmlns:a16="http://schemas.microsoft.com/office/drawing/2014/main" id="{6A008D21-D95B-4F1B-9592-0FBCD2BC45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54296" y="5734297"/>
            <a:ext cx="317183" cy="308610"/>
          </a:xfrm>
          <a:prstGeom prst="rect">
            <a:avLst/>
          </a:prstGeom>
        </p:spPr>
      </p:pic>
      <p:pic>
        <p:nvPicPr>
          <p:cNvPr id="67" name="图片 66">
            <a:extLst>
              <a:ext uri="{FF2B5EF4-FFF2-40B4-BE49-F238E27FC236}">
                <a16:creationId xmlns:a16="http://schemas.microsoft.com/office/drawing/2014/main" id="{C9188EB2-9492-46E9-A564-D414A4F6FE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1766" y="5734297"/>
            <a:ext cx="317183" cy="308610"/>
          </a:xfrm>
          <a:prstGeom prst="rect">
            <a:avLst/>
          </a:prstGeom>
        </p:spPr>
      </p:pic>
      <p:grpSp>
        <p:nvGrpSpPr>
          <p:cNvPr id="19" name="组合 18">
            <a:extLst>
              <a:ext uri="{FF2B5EF4-FFF2-40B4-BE49-F238E27FC236}">
                <a16:creationId xmlns:a16="http://schemas.microsoft.com/office/drawing/2014/main" id="{33AF4B6F-7F04-44E1-89E0-08F55F3E8907}"/>
              </a:ext>
            </a:extLst>
          </p:cNvPr>
          <p:cNvGrpSpPr/>
          <p:nvPr/>
        </p:nvGrpSpPr>
        <p:grpSpPr>
          <a:xfrm>
            <a:off x="5653728" y="3853674"/>
            <a:ext cx="3322792" cy="548640"/>
            <a:chOff x="5298693" y="3853674"/>
            <a:chExt cx="3322792" cy="548640"/>
          </a:xfrm>
        </p:grpSpPr>
        <p:sp>
          <p:nvSpPr>
            <p:cNvPr id="68" name="文本框 67">
              <a:extLst>
                <a:ext uri="{FF2B5EF4-FFF2-40B4-BE49-F238E27FC236}">
                  <a16:creationId xmlns:a16="http://schemas.microsoft.com/office/drawing/2014/main" id="{B2E53204-801B-4E7E-BBFE-ADC1B1AA1445}"/>
                </a:ext>
              </a:extLst>
            </p:cNvPr>
            <p:cNvSpPr txBox="1"/>
            <p:nvPr/>
          </p:nvSpPr>
          <p:spPr>
            <a:xfrm>
              <a:off x="5587302" y="3896206"/>
              <a:ext cx="3034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(6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2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)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盒      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3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盒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69" name="图片 68">
              <a:extLst>
                <a:ext uri="{FF2B5EF4-FFF2-40B4-BE49-F238E27FC236}">
                  <a16:creationId xmlns:a16="http://schemas.microsoft.com/office/drawing/2014/main" id="{059404B5-A892-4716-949A-526DFA2D2F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923560" y="3891649"/>
              <a:ext cx="371475" cy="508635"/>
            </a:xfrm>
            <a:prstGeom prst="rect">
              <a:avLst/>
            </a:prstGeom>
          </p:spPr>
        </p:pic>
        <p:pic>
          <p:nvPicPr>
            <p:cNvPr id="70" name="图片 69">
              <a:extLst>
                <a:ext uri="{FF2B5EF4-FFF2-40B4-BE49-F238E27FC236}">
                  <a16:creationId xmlns:a16="http://schemas.microsoft.com/office/drawing/2014/main" id="{5329793F-8A1E-46E1-862A-8F66712E888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064273" y="3891649"/>
              <a:ext cx="371475" cy="508635"/>
            </a:xfrm>
            <a:prstGeom prst="rect">
              <a:avLst/>
            </a:prstGeom>
          </p:spPr>
        </p:pic>
        <p:pic>
          <p:nvPicPr>
            <p:cNvPr id="71" name="图片 70">
              <a:extLst>
                <a:ext uri="{FF2B5EF4-FFF2-40B4-BE49-F238E27FC236}">
                  <a16:creationId xmlns:a16="http://schemas.microsoft.com/office/drawing/2014/main" id="{8BCB8621-CD73-4726-BD68-F72631FC4D9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98693" y="3853674"/>
              <a:ext cx="288608" cy="548640"/>
            </a:xfrm>
            <a:prstGeom prst="rect">
              <a:avLst/>
            </a:prstGeom>
          </p:spPr>
        </p:pic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66C930B-EAC4-4AF4-8062-5F294CE7EA67}"/>
              </a:ext>
            </a:extLst>
          </p:cNvPr>
          <p:cNvGrpSpPr/>
          <p:nvPr/>
        </p:nvGrpSpPr>
        <p:grpSpPr>
          <a:xfrm>
            <a:off x="5653728" y="4472469"/>
            <a:ext cx="3322792" cy="548640"/>
            <a:chOff x="5298693" y="4472469"/>
            <a:chExt cx="3322792" cy="548640"/>
          </a:xfrm>
        </p:grpSpPr>
        <p:sp>
          <p:nvSpPr>
            <p:cNvPr id="72" name="文本框 71">
              <a:extLst>
                <a:ext uri="{FF2B5EF4-FFF2-40B4-BE49-F238E27FC236}">
                  <a16:creationId xmlns:a16="http://schemas.microsoft.com/office/drawing/2014/main" id="{BD974E04-D1C2-4847-BE2C-B2F4614135EB}"/>
                </a:ext>
              </a:extLst>
            </p:cNvPr>
            <p:cNvSpPr txBox="1"/>
            <p:nvPr/>
          </p:nvSpPr>
          <p:spPr>
            <a:xfrm>
              <a:off x="5587302" y="4480179"/>
              <a:ext cx="3034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(12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4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)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個      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3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73" name="图片 72">
              <a:extLst>
                <a:ext uri="{FF2B5EF4-FFF2-40B4-BE49-F238E27FC236}">
                  <a16:creationId xmlns:a16="http://schemas.microsoft.com/office/drawing/2014/main" id="{39145D8A-2BB3-463D-9D38-DCD2E2AD02C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98693" y="4472469"/>
              <a:ext cx="288608" cy="548640"/>
            </a:xfrm>
            <a:prstGeom prst="rect">
              <a:avLst/>
            </a:prstGeom>
          </p:spPr>
        </p:pic>
        <p:pic>
          <p:nvPicPr>
            <p:cNvPr id="74" name="图片 73">
              <a:extLst>
                <a:ext uri="{FF2B5EF4-FFF2-40B4-BE49-F238E27FC236}">
                  <a16:creationId xmlns:a16="http://schemas.microsoft.com/office/drawing/2014/main" id="{75F5BEC2-96E6-41AE-840B-F176D86317C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061244" y="4592484"/>
              <a:ext cx="317183" cy="308610"/>
            </a:xfrm>
            <a:prstGeom prst="rect">
              <a:avLst/>
            </a:prstGeom>
          </p:spPr>
        </p:pic>
        <p:pic>
          <p:nvPicPr>
            <p:cNvPr id="75" name="图片 74">
              <a:extLst>
                <a:ext uri="{FF2B5EF4-FFF2-40B4-BE49-F238E27FC236}">
                  <a16:creationId xmlns:a16="http://schemas.microsoft.com/office/drawing/2014/main" id="{1ECBAD78-BA93-4159-8C1B-83CC272DB2E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210733" y="4558423"/>
              <a:ext cx="317183" cy="308610"/>
            </a:xfrm>
            <a:prstGeom prst="rect">
              <a:avLst/>
            </a:prstGeom>
          </p:spPr>
        </p:pic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A2C5C2C7-005A-4E2D-B592-A3C638A80AF1}"/>
              </a:ext>
            </a:extLst>
          </p:cNvPr>
          <p:cNvGrpSpPr/>
          <p:nvPr/>
        </p:nvGrpSpPr>
        <p:grpSpPr>
          <a:xfrm>
            <a:off x="6450315" y="5040410"/>
            <a:ext cx="1898019" cy="508635"/>
            <a:chOff x="5587302" y="5122661"/>
            <a:chExt cx="1898019" cy="508635"/>
          </a:xfrm>
        </p:grpSpPr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id="{B60F27CB-5B2E-4EC0-A45F-52264D223FE4}"/>
                </a:ext>
              </a:extLst>
            </p:cNvPr>
            <p:cNvSpPr txBox="1"/>
            <p:nvPr/>
          </p:nvSpPr>
          <p:spPr>
            <a:xfrm>
              <a:off x="5587302" y="5149809"/>
              <a:ext cx="18980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所以      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77" name="图片 76">
              <a:extLst>
                <a:ext uri="{FF2B5EF4-FFF2-40B4-BE49-F238E27FC236}">
                  <a16:creationId xmlns:a16="http://schemas.microsoft.com/office/drawing/2014/main" id="{03455724-3833-4488-AEE6-3E041A6254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326652" y="5122661"/>
              <a:ext cx="371475" cy="508635"/>
            </a:xfrm>
            <a:prstGeom prst="rect">
              <a:avLst/>
            </a:prstGeom>
          </p:spPr>
        </p:pic>
        <p:pic>
          <p:nvPicPr>
            <p:cNvPr id="78" name="图片 77">
              <a:extLst>
                <a:ext uri="{FF2B5EF4-FFF2-40B4-BE49-F238E27FC236}">
                  <a16:creationId xmlns:a16="http://schemas.microsoft.com/office/drawing/2014/main" id="{F22DC495-7A3E-42EC-9BBE-83FB1EA5CB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90359" y="5282717"/>
              <a:ext cx="317183" cy="308610"/>
            </a:xfrm>
            <a:prstGeom prst="rect">
              <a:avLst/>
            </a:prstGeom>
          </p:spPr>
        </p:pic>
      </p:grp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AD9C32ED-1ABE-451A-ABB9-2B433BEFE8C0}"/>
              </a:ext>
            </a:extLst>
          </p:cNvPr>
          <p:cNvSpPr/>
          <p:nvPr/>
        </p:nvSpPr>
        <p:spPr>
          <a:xfrm>
            <a:off x="7897020" y="3853675"/>
            <a:ext cx="985931" cy="55785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矩形: 圆角 78">
            <a:extLst>
              <a:ext uri="{FF2B5EF4-FFF2-40B4-BE49-F238E27FC236}">
                <a16:creationId xmlns:a16="http://schemas.microsoft.com/office/drawing/2014/main" id="{6CA373E4-D1BE-4435-84C5-57C7E24B3F2F}"/>
              </a:ext>
            </a:extLst>
          </p:cNvPr>
          <p:cNvSpPr/>
          <p:nvPr/>
        </p:nvSpPr>
        <p:spPr>
          <a:xfrm>
            <a:off x="8051709" y="4490458"/>
            <a:ext cx="924812" cy="45138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: 圆角 79">
            <a:extLst>
              <a:ext uri="{FF2B5EF4-FFF2-40B4-BE49-F238E27FC236}">
                <a16:creationId xmlns:a16="http://schemas.microsoft.com/office/drawing/2014/main" id="{7D226034-2D2E-4EF1-A3BD-476AEF1FD47A}"/>
              </a:ext>
            </a:extLst>
          </p:cNvPr>
          <p:cNvSpPr/>
          <p:nvPr/>
        </p:nvSpPr>
        <p:spPr>
          <a:xfrm>
            <a:off x="5579264" y="3789251"/>
            <a:ext cx="425771" cy="1285052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254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5" grpId="0" animBg="1"/>
      <p:bldP spid="35" grpId="1" animBg="1"/>
      <p:bldP spid="38" grpId="0"/>
      <p:bldP spid="38" grpId="1"/>
      <p:bldP spid="41" grpId="0"/>
      <p:bldP spid="41" grpId="1"/>
      <p:bldP spid="42" grpId="0" animBg="1"/>
      <p:bldP spid="42" grpId="1" animBg="1"/>
      <p:bldP spid="43" grpId="0"/>
      <p:bldP spid="43" grpId="1"/>
      <p:bldP spid="45" grpId="0" animBg="1"/>
      <p:bldP spid="45" grpId="1" animBg="1"/>
      <p:bldP spid="47" grpId="0"/>
      <p:bldP spid="47" grpId="1"/>
      <p:bldP spid="20" grpId="0" animBg="1"/>
      <p:bldP spid="20" grpId="1" animBg="1"/>
      <p:bldP spid="79" grpId="0" animBg="1"/>
      <p:bldP spid="79" grpId="1" animBg="1"/>
      <p:bldP spid="80" grpId="0" animBg="1"/>
      <p:bldP spid="8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f"/>
  <p:tag name="ISPRING_LMS_API_VERSION" val="SCORM 2004 (4th edition)"/>
  <p:tag name="ISPRING_ULTRA_SCORM_COURCE_TITLE" val="長河小學數學科速效提分試卷"/>
  <p:tag name="ISPRING_ULTRA_SCORM_COURSE_ID" val="C2F81B8F-3CBB-4304-9A0B-3AAC61EB5761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44D1636-6C6A-441C-BD0A-D92BA4ED2594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2EC6078-7263-4A59-952D-685501BDDD34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6A289C5-268D-4EC9-9A47-46D276A1B405}:28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B654850-F0A2-4885-986D-49A40AC77E5B}:2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30E8B74-1492-458E-82C0-0863B57A56BF}:285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392</Words>
  <Application>Microsoft Office PowerPoint</Application>
  <PresentationFormat>On-screen Show (4:3)</PresentationFormat>
  <Paragraphs>51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2023-07-03T09:56:07Z</dcterms:modified>
</cp:coreProperties>
</file>