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95" r:id="rId2"/>
    <p:sldId id="296" r:id="rId3"/>
    <p:sldId id="285" r:id="rId4"/>
    <p:sldId id="297" r:id="rId5"/>
    <p:sldId id="298" r:id="rId6"/>
  </p:sldIdLst>
  <p:sldSz cx="9144000" cy="6858000" type="screen4x3"/>
  <p:notesSz cx="6807200" cy="9939338"/>
  <p:custDataLst>
    <p:tags r:id="rId9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" userDrawn="1">
          <p15:clr>
            <a:srgbClr val="A4A3A4"/>
          </p15:clr>
        </p15:guide>
        <p15:guide id="2" pos="4422" userDrawn="1">
          <p15:clr>
            <a:srgbClr val="A4A3A4"/>
          </p15:clr>
        </p15:guide>
        <p15:guide id="3" pos="576" userDrawn="1">
          <p15:clr>
            <a:srgbClr val="A4A3A4"/>
          </p15:clr>
        </p15:guide>
        <p15:guide id="4" orient="horz" pos="3120" userDrawn="1">
          <p15:clr>
            <a:srgbClr val="A4A3A4"/>
          </p15:clr>
        </p15:guide>
        <p15:guide id="5" orient="horz" pos="2832" userDrawn="1">
          <p15:clr>
            <a:srgbClr val="A4A3A4"/>
          </p15:clr>
        </p15:guide>
        <p15:guide id="6" pos="39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CCFF"/>
    <a:srgbClr val="0000E1"/>
    <a:srgbClr val="C5E0B4"/>
    <a:srgbClr val="D26114"/>
    <a:srgbClr val="7030A0"/>
    <a:srgbClr val="FBE5D6"/>
    <a:srgbClr val="003CB4"/>
    <a:srgbClr val="CCFFCC"/>
    <a:srgbClr val="154E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58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134" y="66"/>
      </p:cViewPr>
      <p:guideLst>
        <p:guide orient="horz" pos="1272"/>
        <p:guide pos="4422"/>
        <p:guide pos="576"/>
        <p:guide orient="horz" pos="3120"/>
        <p:guide orient="horz" pos="2832"/>
        <p:guide pos="398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-3322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C3A7-42DC-4355-8ADE-38BCFF69A5DD}" type="datetimeFigureOut">
              <a:rPr lang="zh-CN" altLang="en-US" smtClean="0"/>
              <a:pPr/>
              <a:t>2023/7/14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C66F-8B82-49D1-B274-8EDC638322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15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EB87-E18B-4B57-A6BA-456EE0B24346}" type="datetimeFigureOut">
              <a:rPr lang="zh-CN" altLang="en-US" smtClean="0"/>
              <a:pPr/>
              <a:t>2023/7/14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DC414-ADB1-4351-ABC7-ACB9736AD13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2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2826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4858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4150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75584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6584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9AF73CF1-433F-442B-AE66-A18322C2A77D}"/>
              </a:ext>
            </a:extLst>
          </p:cNvPr>
          <p:cNvSpPr/>
          <p:nvPr userDrawn="1"/>
        </p:nvSpPr>
        <p:spPr>
          <a:xfrm>
            <a:off x="-1" y="0"/>
            <a:ext cx="9144001" cy="680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矩形 11"/>
          <p:cNvSpPr/>
          <p:nvPr userDrawn="1"/>
        </p:nvSpPr>
        <p:spPr>
          <a:xfrm>
            <a:off x="-1" y="6331907"/>
            <a:ext cx="9135207" cy="5287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-51760" y="6366411"/>
            <a:ext cx="5378487" cy="461665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54E7D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長河</a:t>
            </a:r>
            <a:r>
              <a:rPr lang="zh-TW" altLang="en-US" sz="2400" b="1" dirty="0">
                <a:solidFill>
                  <a:srgbClr val="154E7D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小學</a:t>
            </a:r>
            <a:r>
              <a:rPr lang="zh-TW" altLang="en-US" sz="2400" b="1" dirty="0">
                <a:latin typeface="Lingoes Unicode" panose="020B0604020202020204" pitchFamily="34" charset="-120"/>
                <a:ea typeface="Lingoes Unicode" panose="020B0604020202020204" pitchFamily="34" charset="-120"/>
              </a:rPr>
              <a:t>數學科</a:t>
            </a:r>
            <a:r>
              <a:rPr lang="zh-TW" altLang="en-US" sz="2400" b="1" dirty="0">
                <a:solidFill>
                  <a:srgbClr val="C00000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速效提分試卷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小</a:t>
            </a:r>
            <a:r>
              <a:rPr lang="en-US" altLang="zh-TW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5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9E5898D-494A-467F-983F-969362EBF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6326" y="6430066"/>
            <a:ext cx="2468880" cy="404673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F5614ED-E59E-46D6-BE5D-EF403E77D547}"/>
              </a:ext>
            </a:extLst>
          </p:cNvPr>
          <p:cNvSpPr txBox="1"/>
          <p:nvPr userDrawn="1"/>
        </p:nvSpPr>
        <p:spPr>
          <a:xfrm>
            <a:off x="3756718" y="68052"/>
            <a:ext cx="162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測驗</a:t>
            </a:r>
            <a:r>
              <a:rPr lang="zh-CN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二</a:t>
            </a:r>
            <a:endParaRPr lang="en-US" sz="3200" dirty="0">
              <a:latin typeface="DFLiHeiHK-W5" panose="020B0500000000000000" pitchFamily="34" charset="-120"/>
              <a:ea typeface="DFLiHeiHK-W5" panose="020B0500000000000000" pitchFamily="34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E9A7A74C-A639-48E2-B0C1-696FE5B0CC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5614699"/>
            <a:ext cx="910537" cy="622751"/>
          </a:xfrm>
          <a:prstGeom prst="rect">
            <a:avLst/>
          </a:prstGeom>
        </p:spPr>
      </p:pic>
      <p:sp>
        <p:nvSpPr>
          <p:cNvPr id="3" name="星形: 五角 2">
            <a:extLst>
              <a:ext uri="{FF2B5EF4-FFF2-40B4-BE49-F238E27FC236}">
                <a16:creationId xmlns:a16="http://schemas.microsoft.com/office/drawing/2014/main" id="{0D6A3134-B8CB-40F3-86F5-8B55B44BEB6E}"/>
              </a:ext>
            </a:extLst>
          </p:cNvPr>
          <p:cNvSpPr/>
          <p:nvPr userDrawn="1"/>
        </p:nvSpPr>
        <p:spPr>
          <a:xfrm rot="2747677">
            <a:off x="75727" y="58474"/>
            <a:ext cx="365760" cy="36576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星形: 五角 8">
            <a:extLst>
              <a:ext uri="{FF2B5EF4-FFF2-40B4-BE49-F238E27FC236}">
                <a16:creationId xmlns:a16="http://schemas.microsoft.com/office/drawing/2014/main" id="{B7302B30-1F69-40D7-8186-00DF6D079670}"/>
              </a:ext>
            </a:extLst>
          </p:cNvPr>
          <p:cNvSpPr/>
          <p:nvPr userDrawn="1"/>
        </p:nvSpPr>
        <p:spPr>
          <a:xfrm rot="2747677">
            <a:off x="290234" y="399041"/>
            <a:ext cx="274320" cy="27432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星形: 五角 9">
            <a:extLst>
              <a:ext uri="{FF2B5EF4-FFF2-40B4-BE49-F238E27FC236}">
                <a16:creationId xmlns:a16="http://schemas.microsoft.com/office/drawing/2014/main" id="{AF26575F-5DB1-4089-B549-591CF1F552C7}"/>
              </a:ext>
            </a:extLst>
          </p:cNvPr>
          <p:cNvSpPr/>
          <p:nvPr userDrawn="1"/>
        </p:nvSpPr>
        <p:spPr>
          <a:xfrm rot="2747677">
            <a:off x="458874" y="718086"/>
            <a:ext cx="182880" cy="18288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3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/>
        </p:nvSpPr>
        <p:spPr>
          <a:xfrm>
            <a:off x="-1" y="6250529"/>
            <a:ext cx="9135207" cy="6158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29">
            <a:extLst>
              <a:ext uri="{FF2B5EF4-FFF2-40B4-BE49-F238E27FC236}">
                <a16:creationId xmlns:a16="http://schemas.microsoft.com/office/drawing/2014/main" id="{16687E45-3290-4A53-9330-F28B48F67C83}"/>
              </a:ext>
            </a:extLst>
          </p:cNvPr>
          <p:cNvSpPr/>
          <p:nvPr/>
        </p:nvSpPr>
        <p:spPr>
          <a:xfrm>
            <a:off x="2578912" y="2509644"/>
            <a:ext cx="5697580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9F905DB3-A97A-48C0-881C-E6AF508CA301}"/>
              </a:ext>
            </a:extLst>
          </p:cNvPr>
          <p:cNvSpPr/>
          <p:nvPr/>
        </p:nvSpPr>
        <p:spPr>
          <a:xfrm>
            <a:off x="4778976" y="1917501"/>
            <a:ext cx="3674911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0E9CE40D-1521-433A-89C7-109306F23ED4}"/>
              </a:ext>
            </a:extLst>
          </p:cNvPr>
          <p:cNvSpPr/>
          <p:nvPr/>
        </p:nvSpPr>
        <p:spPr>
          <a:xfrm>
            <a:off x="1138571" y="2448805"/>
            <a:ext cx="1066203" cy="571157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5481C706-894C-4511-B692-B3AEDD2069C3}"/>
              </a:ext>
            </a:extLst>
          </p:cNvPr>
          <p:cNvSpPr/>
          <p:nvPr/>
        </p:nvSpPr>
        <p:spPr>
          <a:xfrm>
            <a:off x="6717403" y="1397159"/>
            <a:ext cx="1559089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619B6EF2-9C73-4B86-AA61-7F936D841475}"/>
              </a:ext>
            </a:extLst>
          </p:cNvPr>
          <p:cNvSpPr/>
          <p:nvPr/>
        </p:nvSpPr>
        <p:spPr>
          <a:xfrm>
            <a:off x="1138571" y="1875715"/>
            <a:ext cx="3030557" cy="565498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8" name="矩形 67">
            <a:extLst>
              <a:ext uri="{FF2B5EF4-FFF2-40B4-BE49-F238E27FC236}">
                <a16:creationId xmlns:a16="http://schemas.microsoft.com/office/drawing/2014/main" id="{039BA391-0039-4BF6-9134-C12F54A3AF39}"/>
              </a:ext>
            </a:extLst>
          </p:cNvPr>
          <p:cNvSpPr/>
          <p:nvPr/>
        </p:nvSpPr>
        <p:spPr>
          <a:xfrm>
            <a:off x="2162168" y="3811743"/>
            <a:ext cx="2510465" cy="4919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4" name="矩形 73">
            <a:extLst>
              <a:ext uri="{FF2B5EF4-FFF2-40B4-BE49-F238E27FC236}">
                <a16:creationId xmlns:a16="http://schemas.microsoft.com/office/drawing/2014/main" id="{09D7F3E5-2A82-4FDB-A194-90BC056A1C4F}"/>
              </a:ext>
            </a:extLst>
          </p:cNvPr>
          <p:cNvSpPr/>
          <p:nvPr/>
        </p:nvSpPr>
        <p:spPr>
          <a:xfrm>
            <a:off x="3530495" y="1394669"/>
            <a:ext cx="2929000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E69C69D9-874C-4188-A443-39B31092C754}"/>
              </a:ext>
            </a:extLst>
          </p:cNvPr>
          <p:cNvSpPr/>
          <p:nvPr/>
        </p:nvSpPr>
        <p:spPr>
          <a:xfrm>
            <a:off x="1330373" y="4429720"/>
            <a:ext cx="3759211" cy="8265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2" name="矩形 71">
            <a:extLst>
              <a:ext uri="{FF2B5EF4-FFF2-40B4-BE49-F238E27FC236}">
                <a16:creationId xmlns:a16="http://schemas.microsoft.com/office/drawing/2014/main" id="{C5EAFDE0-8761-4A97-995C-38C824D47023}"/>
              </a:ext>
            </a:extLst>
          </p:cNvPr>
          <p:cNvSpPr/>
          <p:nvPr/>
        </p:nvSpPr>
        <p:spPr>
          <a:xfrm>
            <a:off x="1419053" y="4597990"/>
            <a:ext cx="2510465" cy="491934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0" name="矩形 69">
            <a:extLst>
              <a:ext uri="{FF2B5EF4-FFF2-40B4-BE49-F238E27FC236}">
                <a16:creationId xmlns:a16="http://schemas.microsoft.com/office/drawing/2014/main" id="{BF3AB5A8-DA2A-4533-A2BA-FD6E91BF1FCE}"/>
              </a:ext>
            </a:extLst>
          </p:cNvPr>
          <p:cNvSpPr/>
          <p:nvPr/>
        </p:nvSpPr>
        <p:spPr>
          <a:xfrm>
            <a:off x="1336446" y="5353649"/>
            <a:ext cx="3106699" cy="8265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" name="组合 7">
            <a:extLst>
              <a:ext uri="{FF2B5EF4-FFF2-40B4-BE49-F238E27FC236}">
                <a16:creationId xmlns:a16="http://schemas.microsoft.com/office/drawing/2014/main" id="{C22D92A9-0C71-4E4A-924F-652529052C2B}"/>
              </a:ext>
            </a:extLst>
          </p:cNvPr>
          <p:cNvGrpSpPr/>
          <p:nvPr/>
        </p:nvGrpSpPr>
        <p:grpSpPr>
          <a:xfrm>
            <a:off x="3722264" y="1729320"/>
            <a:ext cx="404258" cy="863472"/>
            <a:chOff x="697711" y="2866460"/>
            <a:chExt cx="404258" cy="863472"/>
          </a:xfrm>
        </p:grpSpPr>
        <p:sp>
          <p:nvSpPr>
            <p:cNvPr id="3" name="文本框 2">
              <a:extLst>
                <a:ext uri="{FF2B5EF4-FFF2-40B4-BE49-F238E27FC236}">
                  <a16:creationId xmlns:a16="http://schemas.microsoft.com/office/drawing/2014/main" id="{4DBFF390-1E64-4BCD-9001-5FEAE84821EB}"/>
                </a:ext>
              </a:extLst>
            </p:cNvPr>
            <p:cNvSpPr txBox="1"/>
            <p:nvPr/>
          </p:nvSpPr>
          <p:spPr>
            <a:xfrm>
              <a:off x="721806" y="2866460"/>
              <a:ext cx="3801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>
                  <a:ea typeface="DFKai-SB" panose="03000509000000000000" pitchFamily="65" charset="-120"/>
                </a:rPr>
                <a:t>1</a:t>
              </a:r>
            </a:p>
          </p:txBody>
        </p:sp>
        <p:sp>
          <p:nvSpPr>
            <p:cNvPr id="4" name="文本框 3">
              <a:extLst>
                <a:ext uri="{FF2B5EF4-FFF2-40B4-BE49-F238E27FC236}">
                  <a16:creationId xmlns:a16="http://schemas.microsoft.com/office/drawing/2014/main" id="{CD39F654-5C9C-4944-8F36-AFED4F8D885D}"/>
                </a:ext>
              </a:extLst>
            </p:cNvPr>
            <p:cNvSpPr txBox="1"/>
            <p:nvPr/>
          </p:nvSpPr>
          <p:spPr>
            <a:xfrm>
              <a:off x="721806" y="3206712"/>
              <a:ext cx="3801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>
                  <a:ea typeface="DFKai-SB" panose="03000509000000000000" pitchFamily="65" charset="-120"/>
                </a:rPr>
                <a:t>4</a:t>
              </a:r>
            </a:p>
          </p:txBody>
        </p:sp>
        <p:cxnSp>
          <p:nvCxnSpPr>
            <p:cNvPr id="6" name="直接连接符 5">
              <a:extLst>
                <a:ext uri="{FF2B5EF4-FFF2-40B4-BE49-F238E27FC236}">
                  <a16:creationId xmlns:a16="http://schemas.microsoft.com/office/drawing/2014/main" id="{87447D17-88F1-4DCA-86B9-2D71AB0645E8}"/>
                </a:ext>
              </a:extLst>
            </p:cNvPr>
            <p:cNvCxnSpPr>
              <a:cxnSpLocks/>
            </p:cNvCxnSpPr>
            <p:nvPr/>
          </p:nvCxnSpPr>
          <p:spPr>
            <a:xfrm>
              <a:off x="697711" y="3303709"/>
              <a:ext cx="365760" cy="0"/>
            </a:xfrm>
            <a:prstGeom prst="line">
              <a:avLst/>
            </a:prstGeom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组合 8">
            <a:extLst>
              <a:ext uri="{FF2B5EF4-FFF2-40B4-BE49-F238E27FC236}">
                <a16:creationId xmlns:a16="http://schemas.microsoft.com/office/drawing/2014/main" id="{F9072431-A54F-4502-ACA6-B6680EAB0C75}"/>
              </a:ext>
            </a:extLst>
          </p:cNvPr>
          <p:cNvGrpSpPr/>
          <p:nvPr/>
        </p:nvGrpSpPr>
        <p:grpSpPr>
          <a:xfrm>
            <a:off x="1765071" y="2320469"/>
            <a:ext cx="397097" cy="855005"/>
            <a:chOff x="704872" y="2925728"/>
            <a:chExt cx="397097" cy="855005"/>
          </a:xfrm>
        </p:grpSpPr>
        <p:sp>
          <p:nvSpPr>
            <p:cNvPr id="10" name="文本框 9">
              <a:extLst>
                <a:ext uri="{FF2B5EF4-FFF2-40B4-BE49-F238E27FC236}">
                  <a16:creationId xmlns:a16="http://schemas.microsoft.com/office/drawing/2014/main" id="{789B7FC1-A159-4B8D-B5A6-233C60C66A94}"/>
                </a:ext>
              </a:extLst>
            </p:cNvPr>
            <p:cNvSpPr txBox="1"/>
            <p:nvPr/>
          </p:nvSpPr>
          <p:spPr>
            <a:xfrm>
              <a:off x="704872" y="2925728"/>
              <a:ext cx="3801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>
                  <a:ea typeface="DFKai-SB" panose="03000509000000000000" pitchFamily="65" charset="-120"/>
                </a:rPr>
                <a:t>4</a:t>
              </a:r>
            </a:p>
          </p:txBody>
        </p:sp>
        <p:sp>
          <p:nvSpPr>
            <p:cNvPr id="11" name="文本框 10">
              <a:extLst>
                <a:ext uri="{FF2B5EF4-FFF2-40B4-BE49-F238E27FC236}">
                  <a16:creationId xmlns:a16="http://schemas.microsoft.com/office/drawing/2014/main" id="{5D557A14-A8AE-42F1-9660-C9DBD8C0EEC3}"/>
                </a:ext>
              </a:extLst>
            </p:cNvPr>
            <p:cNvSpPr txBox="1"/>
            <p:nvPr/>
          </p:nvSpPr>
          <p:spPr>
            <a:xfrm>
              <a:off x="721806" y="3257513"/>
              <a:ext cx="3801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>
                  <a:ea typeface="DFKai-SB" panose="03000509000000000000" pitchFamily="65" charset="-120"/>
                </a:rPr>
                <a:t>5</a:t>
              </a:r>
            </a:p>
          </p:txBody>
        </p:sp>
        <p:cxnSp>
          <p:nvCxnSpPr>
            <p:cNvPr id="12" name="直接连接符 11">
              <a:extLst>
                <a:ext uri="{FF2B5EF4-FFF2-40B4-BE49-F238E27FC236}">
                  <a16:creationId xmlns:a16="http://schemas.microsoft.com/office/drawing/2014/main" id="{57640927-15F0-4AA4-8759-1DC8B29A39F8}"/>
                </a:ext>
              </a:extLst>
            </p:cNvPr>
            <p:cNvCxnSpPr>
              <a:cxnSpLocks/>
            </p:cNvCxnSpPr>
            <p:nvPr/>
          </p:nvCxnSpPr>
          <p:spPr>
            <a:xfrm>
              <a:off x="706179" y="3337577"/>
              <a:ext cx="365760" cy="0"/>
            </a:xfrm>
            <a:prstGeom prst="line">
              <a:avLst/>
            </a:prstGeom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 Box 9">
            <a:extLst>
              <a:ext uri="{FF2B5EF4-FFF2-40B4-BE49-F238E27FC236}">
                <a16:creationId xmlns:a16="http://schemas.microsoft.com/office/drawing/2014/main" id="{097EA3E1-2D6C-4778-AB69-9AD86623E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1733" y="3764250"/>
            <a:ext cx="67337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E1"/>
                </a:solidFill>
                <a:ea typeface="標楷體" panose="03000509000000000000" pitchFamily="65" charset="-120"/>
              </a:rPr>
              <a:t>先算出</a:t>
            </a:r>
            <a:r>
              <a:rPr lang="zh-CN" altLang="en-US" sz="2800" u="sng" dirty="0">
                <a:solidFill>
                  <a:srgbClr val="0000E1"/>
                </a:solidFill>
                <a:ea typeface="DFKai-SB" panose="03000509000000000000" pitchFamily="65" charset="-120"/>
              </a:rPr>
              <a:t>美惠</a:t>
            </a:r>
            <a:r>
              <a:rPr lang="zh-CN" altLang="en-US" sz="2800" dirty="0">
                <a:solidFill>
                  <a:srgbClr val="0000E1"/>
                </a:solidFill>
                <a:ea typeface="DFKai-SB" panose="03000509000000000000" pitchFamily="65" charset="-120"/>
              </a:rPr>
              <a:t>獲得的獎金是多少，再比較。</a:t>
            </a:r>
            <a:endParaRPr lang="zh-TW" altLang="en-US" sz="2800" dirty="0">
              <a:solidFill>
                <a:srgbClr val="0000E1"/>
              </a:solidFill>
              <a:ea typeface="標楷體" panose="03000509000000000000" pitchFamily="65" charset="-120"/>
            </a:endParaRPr>
          </a:p>
        </p:txBody>
      </p:sp>
      <p:sp>
        <p:nvSpPr>
          <p:cNvPr id="17" name="Text Box 8">
            <a:extLst>
              <a:ext uri="{FF2B5EF4-FFF2-40B4-BE49-F238E27FC236}">
                <a16:creationId xmlns:a16="http://schemas.microsoft.com/office/drawing/2014/main" id="{AFF84A33-AF98-4312-B6F3-8B049C251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4388" y="5526319"/>
            <a:ext cx="664740" cy="504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63"/>
              </a:lnSpc>
              <a:spcAft>
                <a:spcPts val="600"/>
              </a:spcAft>
            </a:pPr>
            <a:r>
              <a:rPr lang="en-US" altLang="zh-CN" sz="2800" dirty="0">
                <a:solidFill>
                  <a:srgbClr val="0000E1"/>
                </a:solidFill>
                <a:ea typeface="DFKai-SB" panose="03000509000000000000" pitchFamily="65" charset="-120"/>
              </a:rPr>
              <a:t>48</a:t>
            </a:r>
            <a:endParaRPr lang="zh-TW" altLang="en-US" sz="2800" dirty="0">
              <a:solidFill>
                <a:srgbClr val="0000E1"/>
              </a:solidFill>
              <a:ea typeface="標楷體" panose="03000509000000000000" pitchFamily="65" charset="-120"/>
            </a:endParaRPr>
          </a:p>
        </p:txBody>
      </p:sp>
      <p:sp>
        <p:nvSpPr>
          <p:cNvPr id="31" name="Text Box 8">
            <a:extLst>
              <a:ext uri="{FF2B5EF4-FFF2-40B4-BE49-F238E27FC236}">
                <a16:creationId xmlns:a16="http://schemas.microsoft.com/office/drawing/2014/main" id="{8D57CCAD-B27F-4D8E-B3CB-69CA98D73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0845" y="5498187"/>
            <a:ext cx="3028835" cy="504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63"/>
              </a:lnSpc>
              <a:spcAft>
                <a:spcPts val="600"/>
              </a:spcAft>
            </a:pPr>
            <a:r>
              <a:rPr lang="zh-CN" altLang="en-US" sz="2800" u="sng" dirty="0">
                <a:solidFill>
                  <a:srgbClr val="0000E1"/>
                </a:solidFill>
                <a:ea typeface="DFKai-SB" panose="03000509000000000000" pitchFamily="65" charset="-120"/>
              </a:rPr>
              <a:t>子文</a:t>
            </a:r>
            <a:r>
              <a:rPr lang="zh-CN" altLang="en-US" sz="2800" dirty="0">
                <a:solidFill>
                  <a:srgbClr val="0000E1"/>
                </a:solidFill>
                <a:ea typeface="DFKai-SB" panose="03000509000000000000" pitchFamily="65" charset="-120"/>
              </a:rPr>
              <a:t>獲得獎金</a:t>
            </a:r>
            <a:endParaRPr lang="zh-TW" altLang="en-US" sz="2800" dirty="0">
              <a:solidFill>
                <a:srgbClr val="0000E1"/>
              </a:solidFill>
              <a:ea typeface="標楷體" panose="03000509000000000000" pitchFamily="65" charset="-120"/>
            </a:endParaRPr>
          </a:p>
        </p:txBody>
      </p:sp>
      <p:sp>
        <p:nvSpPr>
          <p:cNvPr id="32" name="Text Box 8">
            <a:extLst>
              <a:ext uri="{FF2B5EF4-FFF2-40B4-BE49-F238E27FC236}">
                <a16:creationId xmlns:a16="http://schemas.microsoft.com/office/drawing/2014/main" id="{8A9E8A39-26FA-4F8A-9A62-3236CF542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9496" y="4597526"/>
            <a:ext cx="3039934" cy="504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63"/>
              </a:lnSpc>
              <a:spcAft>
                <a:spcPts val="600"/>
              </a:spcAft>
            </a:pPr>
            <a:r>
              <a:rPr lang="zh-CN" altLang="en-US" sz="2800" u="sng" dirty="0">
                <a:solidFill>
                  <a:srgbClr val="0000E1"/>
                </a:solidFill>
                <a:ea typeface="DFKai-SB" panose="03000509000000000000" pitchFamily="65" charset="-120"/>
              </a:rPr>
              <a:t>海玲</a:t>
            </a:r>
            <a:r>
              <a:rPr lang="zh-CN" altLang="en-US" sz="2800" dirty="0">
                <a:solidFill>
                  <a:srgbClr val="0000E1"/>
                </a:solidFill>
                <a:ea typeface="DFKai-SB" panose="03000509000000000000" pitchFamily="65" charset="-120"/>
              </a:rPr>
              <a:t>獲得的獎金</a:t>
            </a:r>
            <a:endParaRPr lang="zh-TW" altLang="en-US" sz="2800" dirty="0">
              <a:solidFill>
                <a:srgbClr val="0000E1"/>
              </a:solidFill>
              <a:ea typeface="標楷體" panose="03000509000000000000" pitchFamily="65" charset="-120"/>
            </a:endParaRPr>
          </a:p>
        </p:txBody>
      </p:sp>
      <p:grpSp>
        <p:nvGrpSpPr>
          <p:cNvPr id="49" name="组合 48">
            <a:extLst>
              <a:ext uri="{FF2B5EF4-FFF2-40B4-BE49-F238E27FC236}">
                <a16:creationId xmlns:a16="http://schemas.microsoft.com/office/drawing/2014/main" id="{E42F4A62-661C-4197-BBBC-FD9A576198DC}"/>
              </a:ext>
            </a:extLst>
          </p:cNvPr>
          <p:cNvGrpSpPr/>
          <p:nvPr/>
        </p:nvGrpSpPr>
        <p:grpSpPr>
          <a:xfrm>
            <a:off x="3891363" y="4404963"/>
            <a:ext cx="1299493" cy="886116"/>
            <a:chOff x="4126522" y="4377597"/>
            <a:chExt cx="1299493" cy="886116"/>
          </a:xfrm>
        </p:grpSpPr>
        <p:sp>
          <p:nvSpPr>
            <p:cNvPr id="36" name="Text Box 8">
              <a:extLst>
                <a:ext uri="{FF2B5EF4-FFF2-40B4-BE49-F238E27FC236}">
                  <a16:creationId xmlns:a16="http://schemas.microsoft.com/office/drawing/2014/main" id="{66B3C756-3C66-4417-B240-89F1079947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6522" y="4543953"/>
              <a:ext cx="1299493" cy="504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63"/>
                </a:lnSpc>
                <a:spcAft>
                  <a:spcPts val="600"/>
                </a:spcAft>
              </a:pPr>
              <a:r>
                <a:rPr lang="en-US" altLang="zh-CN" sz="2800" dirty="0">
                  <a:solidFill>
                    <a:srgbClr val="0000E1"/>
                  </a:solidFill>
                  <a:ea typeface="DFKai-SB" panose="03000509000000000000" pitchFamily="65" charset="-120"/>
                </a:rPr>
                <a:t>× 3</a:t>
              </a:r>
              <a:endParaRPr lang="zh-TW" altLang="en-US" sz="2800" dirty="0">
                <a:solidFill>
                  <a:srgbClr val="0000E1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38" name="组合 37">
              <a:extLst>
                <a:ext uri="{FF2B5EF4-FFF2-40B4-BE49-F238E27FC236}">
                  <a16:creationId xmlns:a16="http://schemas.microsoft.com/office/drawing/2014/main" id="{241BCA8C-09BC-4ECA-9137-A5CD2D0B42CB}"/>
                </a:ext>
              </a:extLst>
            </p:cNvPr>
            <p:cNvGrpSpPr/>
            <p:nvPr/>
          </p:nvGrpSpPr>
          <p:grpSpPr>
            <a:xfrm>
              <a:off x="4753435" y="4377597"/>
              <a:ext cx="405246" cy="886116"/>
              <a:chOff x="637061" y="2885932"/>
              <a:chExt cx="405246" cy="886116"/>
            </a:xfrm>
          </p:grpSpPr>
          <p:sp>
            <p:nvSpPr>
              <p:cNvPr id="43" name="文本框 42">
                <a:extLst>
                  <a:ext uri="{FF2B5EF4-FFF2-40B4-BE49-F238E27FC236}">
                    <a16:creationId xmlns:a16="http://schemas.microsoft.com/office/drawing/2014/main" id="{A061AA98-C0D8-4173-8B04-8A8CF268EE8F}"/>
                  </a:ext>
                </a:extLst>
              </p:cNvPr>
              <p:cNvSpPr txBox="1"/>
              <p:nvPr/>
            </p:nvSpPr>
            <p:spPr>
              <a:xfrm>
                <a:off x="637061" y="2885932"/>
                <a:ext cx="3801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>
                    <a:solidFill>
                      <a:srgbClr val="0000E1"/>
                    </a:solidFill>
                    <a:ea typeface="DFKai-SB" panose="03000509000000000000" pitchFamily="65" charset="-120"/>
                  </a:rPr>
                  <a:t>4</a:t>
                </a:r>
              </a:p>
            </p:txBody>
          </p:sp>
          <p:sp>
            <p:nvSpPr>
              <p:cNvPr id="44" name="文本框 43">
                <a:extLst>
                  <a:ext uri="{FF2B5EF4-FFF2-40B4-BE49-F238E27FC236}">
                    <a16:creationId xmlns:a16="http://schemas.microsoft.com/office/drawing/2014/main" id="{A967A835-AB3B-42B4-B7EA-192BC03D070E}"/>
                  </a:ext>
                </a:extLst>
              </p:cNvPr>
              <p:cNvSpPr txBox="1"/>
              <p:nvPr/>
            </p:nvSpPr>
            <p:spPr>
              <a:xfrm>
                <a:off x="662144" y="3248828"/>
                <a:ext cx="3801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>
                    <a:solidFill>
                      <a:srgbClr val="0000E1"/>
                    </a:solidFill>
                    <a:ea typeface="DFKai-SB" panose="03000509000000000000" pitchFamily="65" charset="-120"/>
                  </a:rPr>
                  <a:t>5</a:t>
                </a:r>
              </a:p>
            </p:txBody>
          </p:sp>
          <p:cxnSp>
            <p:nvCxnSpPr>
              <p:cNvPr id="45" name="直接连接符 44">
                <a:extLst>
                  <a:ext uri="{FF2B5EF4-FFF2-40B4-BE49-F238E27FC236}">
                    <a16:creationId xmlns:a16="http://schemas.microsoft.com/office/drawing/2014/main" id="{38738139-FDF5-424C-940E-895E365500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0435" y="3303709"/>
                <a:ext cx="365760" cy="0"/>
              </a:xfrm>
              <a:prstGeom prst="line">
                <a:avLst/>
              </a:prstGeom>
              <a:ln w="19050">
                <a:solidFill>
                  <a:srgbClr val="0000E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6" name="组合 65">
            <a:extLst>
              <a:ext uri="{FF2B5EF4-FFF2-40B4-BE49-F238E27FC236}">
                <a16:creationId xmlns:a16="http://schemas.microsoft.com/office/drawing/2014/main" id="{6D2DCD49-8203-4751-AD37-0664814A0FF8}"/>
              </a:ext>
            </a:extLst>
          </p:cNvPr>
          <p:cNvGrpSpPr/>
          <p:nvPr/>
        </p:nvGrpSpPr>
        <p:grpSpPr>
          <a:xfrm>
            <a:off x="3450729" y="5319377"/>
            <a:ext cx="1079880" cy="893355"/>
            <a:chOff x="5540866" y="4467239"/>
            <a:chExt cx="1079880" cy="893355"/>
          </a:xfrm>
        </p:grpSpPr>
        <p:sp>
          <p:nvSpPr>
            <p:cNvPr id="53" name="Text Box 8">
              <a:extLst>
                <a:ext uri="{FF2B5EF4-FFF2-40B4-BE49-F238E27FC236}">
                  <a16:creationId xmlns:a16="http://schemas.microsoft.com/office/drawing/2014/main" id="{5850F29C-FCA8-4EDA-B7E5-9EB7FBB7BA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40866" y="4639966"/>
              <a:ext cx="1079880" cy="504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63"/>
                </a:lnSpc>
                <a:spcAft>
                  <a:spcPts val="600"/>
                </a:spcAft>
              </a:pPr>
              <a:r>
                <a:rPr lang="en-US" altLang="zh-CN" sz="2800" dirty="0">
                  <a:solidFill>
                    <a:srgbClr val="0000E1"/>
                  </a:solidFill>
                  <a:ea typeface="DFKai-SB" panose="03000509000000000000" pitchFamily="65" charset="-120"/>
                </a:rPr>
                <a:t>×</a:t>
              </a:r>
              <a:endParaRPr lang="zh-TW" altLang="en-US" sz="2800" dirty="0">
                <a:solidFill>
                  <a:srgbClr val="0000E1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54" name="组合 53">
              <a:extLst>
                <a:ext uri="{FF2B5EF4-FFF2-40B4-BE49-F238E27FC236}">
                  <a16:creationId xmlns:a16="http://schemas.microsoft.com/office/drawing/2014/main" id="{A360C61F-EFEA-407B-8D39-38917543CD3F}"/>
                </a:ext>
              </a:extLst>
            </p:cNvPr>
            <p:cNvGrpSpPr/>
            <p:nvPr/>
          </p:nvGrpSpPr>
          <p:grpSpPr>
            <a:xfrm>
              <a:off x="5974143" y="4467239"/>
              <a:ext cx="416710" cy="893355"/>
              <a:chOff x="676294" y="2851518"/>
              <a:chExt cx="416710" cy="893355"/>
            </a:xfrm>
          </p:grpSpPr>
          <p:sp>
            <p:nvSpPr>
              <p:cNvPr id="63" name="文本框 62">
                <a:extLst>
                  <a:ext uri="{FF2B5EF4-FFF2-40B4-BE49-F238E27FC236}">
                    <a16:creationId xmlns:a16="http://schemas.microsoft.com/office/drawing/2014/main" id="{30D1D504-A823-4B81-BB0F-4F8634C453C2}"/>
                  </a:ext>
                </a:extLst>
              </p:cNvPr>
              <p:cNvSpPr txBox="1"/>
              <p:nvPr/>
            </p:nvSpPr>
            <p:spPr>
              <a:xfrm>
                <a:off x="712841" y="2851518"/>
                <a:ext cx="3801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>
                    <a:solidFill>
                      <a:srgbClr val="0000E1"/>
                    </a:solidFill>
                    <a:ea typeface="DFKai-SB" panose="03000509000000000000" pitchFamily="65" charset="-120"/>
                  </a:rPr>
                  <a:t>1</a:t>
                </a:r>
              </a:p>
            </p:txBody>
          </p:sp>
          <p:sp>
            <p:nvSpPr>
              <p:cNvPr id="64" name="文本框 63">
                <a:extLst>
                  <a:ext uri="{FF2B5EF4-FFF2-40B4-BE49-F238E27FC236}">
                    <a16:creationId xmlns:a16="http://schemas.microsoft.com/office/drawing/2014/main" id="{196AF051-10B2-4BCF-8A8C-B189804A3B0F}"/>
                  </a:ext>
                </a:extLst>
              </p:cNvPr>
              <p:cNvSpPr txBox="1"/>
              <p:nvPr/>
            </p:nvSpPr>
            <p:spPr>
              <a:xfrm>
                <a:off x="712841" y="3221653"/>
                <a:ext cx="3801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>
                    <a:solidFill>
                      <a:srgbClr val="0000E1"/>
                    </a:solidFill>
                    <a:ea typeface="DFKai-SB" panose="03000509000000000000" pitchFamily="65" charset="-120"/>
                  </a:rPr>
                  <a:t>4</a:t>
                </a:r>
              </a:p>
            </p:txBody>
          </p:sp>
          <p:cxnSp>
            <p:nvCxnSpPr>
              <p:cNvPr id="65" name="直接连接符 64">
                <a:extLst>
                  <a:ext uri="{FF2B5EF4-FFF2-40B4-BE49-F238E27FC236}">
                    <a16:creationId xmlns:a16="http://schemas.microsoft.com/office/drawing/2014/main" id="{EB69388F-75DF-452E-A7DA-7BA432CB11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6294" y="3303709"/>
                <a:ext cx="365760" cy="0"/>
              </a:xfrm>
              <a:prstGeom prst="line">
                <a:avLst/>
              </a:prstGeom>
              <a:ln w="19050">
                <a:solidFill>
                  <a:srgbClr val="0000E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1" name="箭头: 下 70">
            <a:extLst>
              <a:ext uri="{FF2B5EF4-FFF2-40B4-BE49-F238E27FC236}">
                <a16:creationId xmlns:a16="http://schemas.microsoft.com/office/drawing/2014/main" id="{0B2BBD66-6CE9-403C-B20D-B7A5D99C9FD8}"/>
              </a:ext>
            </a:extLst>
          </p:cNvPr>
          <p:cNvSpPr/>
          <p:nvPr/>
        </p:nvSpPr>
        <p:spPr>
          <a:xfrm>
            <a:off x="3114136" y="4303678"/>
            <a:ext cx="215660" cy="279612"/>
          </a:xfrm>
          <a:prstGeom prst="downArrow">
            <a:avLst/>
          </a:prstGeom>
          <a:solidFill>
            <a:srgbClr val="FFC000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3" name="箭头: 下 72">
            <a:extLst>
              <a:ext uri="{FF2B5EF4-FFF2-40B4-BE49-F238E27FC236}">
                <a16:creationId xmlns:a16="http://schemas.microsoft.com/office/drawing/2014/main" id="{C9DDEEF0-D719-4DDE-B429-9436A3098090}"/>
              </a:ext>
            </a:extLst>
          </p:cNvPr>
          <p:cNvSpPr/>
          <p:nvPr/>
        </p:nvSpPr>
        <p:spPr>
          <a:xfrm>
            <a:off x="2573377" y="5172027"/>
            <a:ext cx="215660" cy="279612"/>
          </a:xfrm>
          <a:prstGeom prst="downArrow">
            <a:avLst/>
          </a:prstGeom>
          <a:solidFill>
            <a:srgbClr val="FFC000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018AA8CB-8AB6-45E4-A8EE-3B9ABB33701B}"/>
              </a:ext>
            </a:extLst>
          </p:cNvPr>
          <p:cNvSpPr txBox="1"/>
          <p:nvPr/>
        </p:nvSpPr>
        <p:spPr>
          <a:xfrm>
            <a:off x="522513" y="1244765"/>
            <a:ext cx="8206619" cy="2349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ea typeface="DFKai-SB" panose="03000509000000000000" pitchFamily="65" charset="-120"/>
              </a:rPr>
              <a:t>24. </a:t>
            </a:r>
            <a:r>
              <a:rPr lang="zh-CN" altLang="en-US" sz="2800" dirty="0">
                <a:ea typeface="DFKai-SB" panose="03000509000000000000" pitchFamily="65" charset="-120"/>
              </a:rPr>
              <a:t>在遊戲比賽中，</a:t>
            </a:r>
            <a:r>
              <a:rPr lang="zh-CN" altLang="en-US" sz="2800" u="sng" dirty="0">
                <a:ea typeface="DFKai-SB" panose="03000509000000000000" pitchFamily="65" charset="-120"/>
              </a:rPr>
              <a:t>子文</a:t>
            </a:r>
            <a:r>
              <a:rPr lang="zh-CN" altLang="en-US" sz="2800" dirty="0">
                <a:ea typeface="DFKai-SB" panose="03000509000000000000" pitchFamily="65" charset="-120"/>
              </a:rPr>
              <a:t>獲得獎金</a:t>
            </a:r>
            <a:r>
              <a:rPr lang="en-US" altLang="zh-CN" sz="2800" dirty="0">
                <a:ea typeface="DFKai-SB" panose="03000509000000000000" pitchFamily="65" charset="-120"/>
              </a:rPr>
              <a:t>48</a:t>
            </a:r>
            <a:r>
              <a:rPr lang="zh-CN" altLang="en-US" sz="2800" dirty="0">
                <a:ea typeface="DFKai-SB" panose="03000509000000000000" pitchFamily="65" charset="-120"/>
              </a:rPr>
              <a:t>元，</a:t>
            </a:r>
            <a:r>
              <a:rPr lang="zh-CN" altLang="en-US" sz="2800" u="sng" dirty="0">
                <a:ea typeface="DFKai-SB" panose="03000509000000000000" pitchFamily="65" charset="-120"/>
              </a:rPr>
              <a:t>海玲</a:t>
            </a:r>
            <a:r>
              <a:rPr lang="zh-CN" altLang="en-US" sz="2800" dirty="0">
                <a:ea typeface="DFKai-SB" panose="03000509000000000000" pitchFamily="65" charset="-120"/>
              </a:rPr>
              <a:t>獲得</a:t>
            </a:r>
            <a:endParaRPr lang="en-US" altLang="zh-CN" sz="2800" dirty="0">
              <a:ea typeface="DFKai-SB" panose="03000509000000000000" pitchFamily="65" charset="-120"/>
            </a:endParaRPr>
          </a:p>
          <a:p>
            <a:pPr>
              <a:lnSpc>
                <a:spcPts val="4400"/>
              </a:lnSpc>
            </a:pPr>
            <a:r>
              <a:rPr lang="en-US" altLang="zh-CN" sz="2800" dirty="0">
                <a:ea typeface="DFKai-SB" panose="03000509000000000000" pitchFamily="65" charset="-120"/>
              </a:rPr>
              <a:t>      </a:t>
            </a:r>
            <a:r>
              <a:rPr lang="zh-CN" altLang="en-US" sz="2800" dirty="0">
                <a:ea typeface="DFKai-SB" panose="03000509000000000000" pitchFamily="65" charset="-120"/>
              </a:rPr>
              <a:t>的獎金是</a:t>
            </a:r>
            <a:r>
              <a:rPr lang="zh-CN" altLang="en-US" sz="2800" u="sng" dirty="0">
                <a:ea typeface="DFKai-SB" panose="03000509000000000000" pitchFamily="65" charset="-120"/>
              </a:rPr>
              <a:t>子文</a:t>
            </a:r>
            <a:r>
              <a:rPr lang="zh-CN" altLang="en-US" sz="2800" dirty="0">
                <a:ea typeface="DFKai-SB" panose="03000509000000000000" pitchFamily="65" charset="-120"/>
              </a:rPr>
              <a:t>的      ，而</a:t>
            </a:r>
            <a:r>
              <a:rPr lang="zh-CN" altLang="en-US" sz="2800" u="sng" dirty="0">
                <a:ea typeface="DFKai-SB" panose="03000509000000000000" pitchFamily="65" charset="-120"/>
              </a:rPr>
              <a:t>美惠</a:t>
            </a:r>
            <a:r>
              <a:rPr lang="zh-CN" altLang="en-US" sz="2800" dirty="0">
                <a:ea typeface="DFKai-SB" panose="03000509000000000000" pitchFamily="65" charset="-120"/>
              </a:rPr>
              <a:t>獲得的獎金是</a:t>
            </a:r>
            <a:r>
              <a:rPr lang="zh-CN" altLang="en-US" sz="2800" u="sng" dirty="0">
                <a:ea typeface="DFKai-SB" panose="03000509000000000000" pitchFamily="65" charset="-120"/>
              </a:rPr>
              <a:t>海玲</a:t>
            </a:r>
            <a:endParaRPr lang="en-US" altLang="zh-CN" sz="2800" u="sng" dirty="0">
              <a:ea typeface="DFKai-SB" panose="03000509000000000000" pitchFamily="65" charset="-120"/>
            </a:endParaRPr>
          </a:p>
          <a:p>
            <a:pPr>
              <a:lnSpc>
                <a:spcPts val="4400"/>
              </a:lnSpc>
            </a:pPr>
            <a:r>
              <a:rPr lang="en-US" altLang="zh-CN" sz="2800" dirty="0">
                <a:ea typeface="DFKai-SB" panose="03000509000000000000" pitchFamily="65" charset="-120"/>
              </a:rPr>
              <a:t>      </a:t>
            </a:r>
            <a:r>
              <a:rPr lang="zh-CN" altLang="en-US" sz="2800" dirty="0">
                <a:ea typeface="DFKai-SB" panose="03000509000000000000" pitchFamily="65" charset="-120"/>
              </a:rPr>
              <a:t>的</a:t>
            </a:r>
            <a:r>
              <a:rPr lang="en-US" altLang="zh-CN" sz="2800" dirty="0">
                <a:ea typeface="DFKai-SB" panose="03000509000000000000" pitchFamily="65" charset="-120"/>
              </a:rPr>
              <a:t>3       </a:t>
            </a:r>
            <a:r>
              <a:rPr lang="zh-CN" altLang="en-US" sz="2800" dirty="0">
                <a:ea typeface="DFKai-SB" panose="03000509000000000000" pitchFamily="65" charset="-120"/>
              </a:rPr>
              <a:t>。</a:t>
            </a:r>
            <a:r>
              <a:rPr lang="zh-CN" altLang="en-US" sz="2800" u="sng" dirty="0">
                <a:ea typeface="DFKai-SB" panose="03000509000000000000" pitchFamily="65" charset="-120"/>
              </a:rPr>
              <a:t>子文</a:t>
            </a:r>
            <a:r>
              <a:rPr lang="zh-CN" altLang="en-US" sz="2800" dirty="0">
                <a:ea typeface="DFKai-SB" panose="03000509000000000000" pitchFamily="65" charset="-120"/>
              </a:rPr>
              <a:t>認為自己獲得的獎金比</a:t>
            </a:r>
            <a:r>
              <a:rPr lang="zh-CN" altLang="en-US" sz="2800" u="sng" dirty="0">
                <a:ea typeface="DFKai-SB" panose="03000509000000000000" pitchFamily="65" charset="-120"/>
              </a:rPr>
              <a:t>美惠</a:t>
            </a:r>
            <a:r>
              <a:rPr lang="zh-CN" altLang="en-US" sz="2800" dirty="0">
                <a:ea typeface="DFKai-SB" panose="03000509000000000000" pitchFamily="65" charset="-120"/>
              </a:rPr>
              <a:t>的多，</a:t>
            </a:r>
            <a:endParaRPr lang="en-US" altLang="zh-CN" sz="2800" dirty="0">
              <a:ea typeface="DFKai-SB" panose="03000509000000000000" pitchFamily="65" charset="-120"/>
            </a:endParaRPr>
          </a:p>
          <a:p>
            <a:pPr>
              <a:lnSpc>
                <a:spcPts val="4400"/>
              </a:lnSpc>
            </a:pPr>
            <a:r>
              <a:rPr lang="en-US" altLang="zh-CN" sz="2800" dirty="0">
                <a:ea typeface="DFKai-SB" panose="03000509000000000000" pitchFamily="65" charset="-120"/>
              </a:rPr>
              <a:t>      </a:t>
            </a:r>
            <a:r>
              <a:rPr lang="zh-CN" altLang="en-US" sz="2800" dirty="0">
                <a:ea typeface="DFKai-SB" panose="03000509000000000000" pitchFamily="65" charset="-120"/>
              </a:rPr>
              <a:t>你同意嗎？試解釋。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2082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33333E-6 L -0.05955 -0.12824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08" y="-6366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7.40741E-7 L -0.06858 -0.12639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8" y="-6319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33" grpId="0" animBg="1"/>
      <p:bldP spid="33" grpId="1" animBg="1"/>
      <p:bldP spid="34" grpId="0" animBg="1"/>
      <p:bldP spid="34" grpId="1" animBg="1"/>
      <p:bldP spid="50" grpId="0" animBg="1"/>
      <p:bldP spid="50" grpId="1" animBg="1"/>
      <p:bldP spid="51" grpId="0" animBg="1"/>
      <p:bldP spid="51" grpId="1" animBg="1"/>
      <p:bldP spid="68" grpId="0" animBg="1"/>
      <p:bldP spid="74" grpId="0" animBg="1"/>
      <p:bldP spid="67" grpId="0" animBg="1"/>
      <p:bldP spid="72" grpId="0" animBg="1"/>
      <p:bldP spid="72" grpId="1" animBg="1"/>
      <p:bldP spid="70" grpId="0" animBg="1"/>
      <p:bldP spid="70" grpId="1" animBg="1"/>
      <p:bldP spid="15" grpId="0"/>
      <p:bldP spid="17" grpId="0"/>
      <p:bldP spid="17" grpId="1"/>
      <p:bldP spid="31" grpId="0"/>
      <p:bldP spid="31" grpId="1"/>
      <p:bldP spid="31" grpId="2"/>
      <p:bldP spid="32" grpId="0"/>
      <p:bldP spid="32" grpId="1"/>
      <p:bldP spid="71" grpId="0" animBg="1"/>
      <p:bldP spid="73" grpId="0" animBg="1"/>
      <p:bldP spid="7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8">
            <a:extLst>
              <a:ext uri="{FF2B5EF4-FFF2-40B4-BE49-F238E27FC236}">
                <a16:creationId xmlns:a16="http://schemas.microsoft.com/office/drawing/2014/main" id="{597AEF36-661C-4D62-B4F6-64C07BC30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1575" y="2069306"/>
            <a:ext cx="3978887" cy="504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63"/>
              </a:lnSpc>
              <a:spcAft>
                <a:spcPts val="600"/>
              </a:spcAft>
            </a:pPr>
            <a:r>
              <a:rPr lang="zh-CN" altLang="en-US" sz="2800" dirty="0">
                <a:ea typeface="標楷體" panose="03000509000000000000" pitchFamily="65" charset="-120"/>
              </a:rPr>
              <a:t>因為</a:t>
            </a:r>
            <a:r>
              <a:rPr lang="zh-CN" altLang="en-US" sz="2800" u="sng" dirty="0">
                <a:solidFill>
                  <a:srgbClr val="FF0000"/>
                </a:solidFill>
                <a:ea typeface="DFKai-SB" panose="03000509000000000000" pitchFamily="65" charset="-120"/>
              </a:rPr>
              <a:t>美惠</a:t>
            </a:r>
            <a:r>
              <a:rPr lang="zh-CN" altLang="en-US" sz="2800" dirty="0">
                <a:solidFill>
                  <a:srgbClr val="FF0000"/>
                </a:solidFill>
                <a:ea typeface="DFKai-SB" panose="03000509000000000000" pitchFamily="65" charset="-120"/>
              </a:rPr>
              <a:t>獲得的獎金</a:t>
            </a:r>
            <a:r>
              <a:rPr lang="zh-CN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：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id="{097EA3E1-2D6C-4778-AB69-9AD86623E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25" y="1264997"/>
            <a:ext cx="56439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dirty="0">
                <a:ea typeface="標楷體" panose="03000509000000000000" pitchFamily="65" charset="-120"/>
              </a:rPr>
              <a:t>答案：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</a:rPr>
              <a:t>*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zh-CN" altLang="en-US" sz="2800" dirty="0">
                <a:ea typeface="標楷體" panose="03000509000000000000" pitchFamily="65" charset="-120"/>
              </a:rPr>
              <a:t>同意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/ </a:t>
            </a:r>
            <a:r>
              <a:rPr lang="zh-TW" altLang="en-US" sz="2800" dirty="0">
                <a:ea typeface="標楷體" panose="03000509000000000000" pitchFamily="65" charset="-120"/>
              </a:rPr>
              <a:t>不</a:t>
            </a:r>
            <a:r>
              <a:rPr lang="zh-CN" altLang="en-US" sz="2800" dirty="0">
                <a:ea typeface="標楷體" panose="03000509000000000000" pitchFamily="65" charset="-120"/>
              </a:rPr>
              <a:t>同意 </a:t>
            </a:r>
            <a:r>
              <a:rPr lang="en-US" altLang="zh-TW" sz="2800" dirty="0">
                <a:ea typeface="標楷體" panose="03000509000000000000" pitchFamily="65" charset="-120"/>
              </a:rPr>
              <a:t>(*</a:t>
            </a:r>
            <a:r>
              <a:rPr lang="zh-TW" altLang="en-US" sz="2800" dirty="0">
                <a:ea typeface="標楷體" panose="03000509000000000000" pitchFamily="65" charset="-120"/>
              </a:rPr>
              <a:t>圈出答案</a:t>
            </a:r>
            <a:r>
              <a:rPr lang="en-US" altLang="zh-TW" sz="2800" dirty="0">
                <a:ea typeface="標楷體" panose="03000509000000000000" pitchFamily="65" charset="-120"/>
              </a:rPr>
              <a:t>)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772DB0C5-9B94-4D03-AF1E-E79DE37B2739}"/>
              </a:ext>
            </a:extLst>
          </p:cNvPr>
          <p:cNvGrpSpPr/>
          <p:nvPr/>
        </p:nvGrpSpPr>
        <p:grpSpPr>
          <a:xfrm>
            <a:off x="2433635" y="2675130"/>
            <a:ext cx="4658828" cy="967457"/>
            <a:chOff x="2433635" y="4609895"/>
            <a:chExt cx="4658828" cy="967457"/>
          </a:xfrm>
        </p:grpSpPr>
        <p:sp>
          <p:nvSpPr>
            <p:cNvPr id="16" name="Text Box 8">
              <a:extLst>
                <a:ext uri="{FF2B5EF4-FFF2-40B4-BE49-F238E27FC236}">
                  <a16:creationId xmlns:a16="http://schemas.microsoft.com/office/drawing/2014/main" id="{1238EEEC-F7F3-49D2-9802-769BA4B85E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3635" y="4827366"/>
              <a:ext cx="4658828" cy="528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63"/>
                </a:lnSpc>
                <a:spcAft>
                  <a:spcPts val="600"/>
                </a:spcAft>
              </a:pPr>
              <a:r>
                <a:rPr lang="en-US" altLang="zh-CN" sz="2800" dirty="0">
                  <a:solidFill>
                    <a:srgbClr val="FF0000"/>
                  </a:solidFill>
                  <a:latin typeface="+mn-lt"/>
                  <a:ea typeface="DFKai-SB" panose="03000509000000000000" pitchFamily="65" charset="-120"/>
                </a:rPr>
                <a:t>48</a:t>
              </a:r>
              <a:r>
                <a:rPr lang="en-US" altLang="zh-CN" sz="28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 ×      × </a:t>
              </a:r>
              <a:r>
                <a:rPr lang="en-US" altLang="zh-CN" sz="2800" dirty="0">
                  <a:solidFill>
                    <a:srgbClr val="FF0000"/>
                  </a:solidFill>
                  <a:latin typeface="+mn-lt"/>
                  <a:ea typeface="DFKai-SB" panose="03000509000000000000" pitchFamily="65" charset="-120"/>
                </a:rPr>
                <a:t>3</a:t>
              </a:r>
              <a:r>
                <a:rPr lang="en-US" altLang="zh-CN" sz="28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     = </a:t>
              </a:r>
              <a:r>
                <a:rPr lang="en-US" altLang="zh-CN" sz="2800" dirty="0">
                  <a:solidFill>
                    <a:srgbClr val="FF0000"/>
                  </a:solidFill>
                  <a:latin typeface="+mn-lt"/>
                  <a:ea typeface="DFKai-SB" panose="03000509000000000000" pitchFamily="65" charset="-120"/>
                </a:rPr>
                <a:t>45</a:t>
              </a:r>
              <a:r>
                <a:rPr lang="en-US" altLang="zh-CN" sz="28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      (</a:t>
              </a:r>
              <a:r>
                <a:rPr lang="zh-CN" altLang="en-US" sz="28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元</a:t>
              </a:r>
              <a:r>
                <a:rPr lang="en-US" altLang="zh-CN" sz="28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) </a:t>
              </a:r>
              <a:endPara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17" name="组合 16">
              <a:extLst>
                <a:ext uri="{FF2B5EF4-FFF2-40B4-BE49-F238E27FC236}">
                  <a16:creationId xmlns:a16="http://schemas.microsoft.com/office/drawing/2014/main" id="{826E9309-4639-42AB-B473-14E011EEE054}"/>
                </a:ext>
              </a:extLst>
            </p:cNvPr>
            <p:cNvGrpSpPr/>
            <p:nvPr/>
          </p:nvGrpSpPr>
          <p:grpSpPr>
            <a:xfrm>
              <a:off x="3237241" y="4626965"/>
              <a:ext cx="408366" cy="950387"/>
              <a:chOff x="604575" y="2822580"/>
              <a:chExt cx="408366" cy="950387"/>
            </a:xfrm>
          </p:grpSpPr>
          <p:sp>
            <p:nvSpPr>
              <p:cNvPr id="18" name="文本框 17">
                <a:extLst>
                  <a:ext uri="{FF2B5EF4-FFF2-40B4-BE49-F238E27FC236}">
                    <a16:creationId xmlns:a16="http://schemas.microsoft.com/office/drawing/2014/main" id="{5BECD5DC-0954-43A7-B340-0E9907A35A89}"/>
                  </a:ext>
                </a:extLst>
              </p:cNvPr>
              <p:cNvSpPr txBox="1"/>
              <p:nvPr/>
            </p:nvSpPr>
            <p:spPr>
              <a:xfrm>
                <a:off x="632778" y="2822580"/>
                <a:ext cx="3801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1</a:t>
                </a:r>
              </a:p>
            </p:txBody>
          </p:sp>
          <p:sp>
            <p:nvSpPr>
              <p:cNvPr id="19" name="文本框 18">
                <a:extLst>
                  <a:ext uri="{FF2B5EF4-FFF2-40B4-BE49-F238E27FC236}">
                    <a16:creationId xmlns:a16="http://schemas.microsoft.com/office/drawing/2014/main" id="{A41844F3-EB4D-4950-A13E-215F22F757D9}"/>
                  </a:ext>
                </a:extLst>
              </p:cNvPr>
              <p:cNvSpPr txBox="1"/>
              <p:nvPr/>
            </p:nvSpPr>
            <p:spPr>
              <a:xfrm>
                <a:off x="611475" y="3249747"/>
                <a:ext cx="3801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4</a:t>
                </a:r>
              </a:p>
            </p:txBody>
          </p:sp>
          <p:cxnSp>
            <p:nvCxnSpPr>
              <p:cNvPr id="20" name="直接连接符 19">
                <a:extLst>
                  <a:ext uri="{FF2B5EF4-FFF2-40B4-BE49-F238E27FC236}">
                    <a16:creationId xmlns:a16="http://schemas.microsoft.com/office/drawing/2014/main" id="{05A4326A-20F9-47F6-A309-6D0ED5156F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4575" y="3303709"/>
                <a:ext cx="365760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组合 20">
              <a:extLst>
                <a:ext uri="{FF2B5EF4-FFF2-40B4-BE49-F238E27FC236}">
                  <a16:creationId xmlns:a16="http://schemas.microsoft.com/office/drawing/2014/main" id="{D43E9E01-7EF6-4279-9C4D-EAC55A6C15C2}"/>
                </a:ext>
              </a:extLst>
            </p:cNvPr>
            <p:cNvGrpSpPr/>
            <p:nvPr/>
          </p:nvGrpSpPr>
          <p:grpSpPr>
            <a:xfrm>
              <a:off x="4234365" y="4609895"/>
              <a:ext cx="400571" cy="874709"/>
              <a:chOff x="388258" y="2830176"/>
              <a:chExt cx="400571" cy="874709"/>
            </a:xfrm>
          </p:grpSpPr>
          <p:sp>
            <p:nvSpPr>
              <p:cNvPr id="22" name="文本框 21">
                <a:extLst>
                  <a:ext uri="{FF2B5EF4-FFF2-40B4-BE49-F238E27FC236}">
                    <a16:creationId xmlns:a16="http://schemas.microsoft.com/office/drawing/2014/main" id="{E0074EF6-0664-40E8-916C-925D899B0D5B}"/>
                  </a:ext>
                </a:extLst>
              </p:cNvPr>
              <p:cNvSpPr txBox="1"/>
              <p:nvPr/>
            </p:nvSpPr>
            <p:spPr>
              <a:xfrm>
                <a:off x="388258" y="2830176"/>
                <a:ext cx="3801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4</a:t>
                </a:r>
              </a:p>
            </p:txBody>
          </p:sp>
          <p:sp>
            <p:nvSpPr>
              <p:cNvPr id="23" name="文本框 22">
                <a:extLst>
                  <a:ext uri="{FF2B5EF4-FFF2-40B4-BE49-F238E27FC236}">
                    <a16:creationId xmlns:a16="http://schemas.microsoft.com/office/drawing/2014/main" id="{630E6A22-93F3-419A-B830-62E6C09F86A8}"/>
                  </a:ext>
                </a:extLst>
              </p:cNvPr>
              <p:cNvSpPr txBox="1"/>
              <p:nvPr/>
            </p:nvSpPr>
            <p:spPr>
              <a:xfrm>
                <a:off x="408666" y="3181665"/>
                <a:ext cx="3801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5</a:t>
                </a:r>
              </a:p>
            </p:txBody>
          </p:sp>
          <p:cxnSp>
            <p:nvCxnSpPr>
              <p:cNvPr id="24" name="直接连接符 23">
                <a:extLst>
                  <a:ext uri="{FF2B5EF4-FFF2-40B4-BE49-F238E27FC236}">
                    <a16:creationId xmlns:a16="http://schemas.microsoft.com/office/drawing/2014/main" id="{D98C6CD2-9BED-4637-AC2C-6AB40E5F85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5459" y="3274413"/>
                <a:ext cx="365760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组合 24">
              <a:extLst>
                <a:ext uri="{FF2B5EF4-FFF2-40B4-BE49-F238E27FC236}">
                  <a16:creationId xmlns:a16="http://schemas.microsoft.com/office/drawing/2014/main" id="{02EF2237-21C9-4464-9361-9715F9D4D6BE}"/>
                </a:ext>
              </a:extLst>
            </p:cNvPr>
            <p:cNvGrpSpPr/>
            <p:nvPr/>
          </p:nvGrpSpPr>
          <p:grpSpPr>
            <a:xfrm>
              <a:off x="5424530" y="4619573"/>
              <a:ext cx="402366" cy="895621"/>
              <a:chOff x="329765" y="2839854"/>
              <a:chExt cx="402366" cy="895621"/>
            </a:xfrm>
          </p:grpSpPr>
          <p:sp>
            <p:nvSpPr>
              <p:cNvPr id="26" name="文本框 25">
                <a:extLst>
                  <a:ext uri="{FF2B5EF4-FFF2-40B4-BE49-F238E27FC236}">
                    <a16:creationId xmlns:a16="http://schemas.microsoft.com/office/drawing/2014/main" id="{4D635798-2619-4BAA-B313-14F35CFFEDAF}"/>
                  </a:ext>
                </a:extLst>
              </p:cNvPr>
              <p:cNvSpPr txBox="1"/>
              <p:nvPr/>
            </p:nvSpPr>
            <p:spPr>
              <a:xfrm>
                <a:off x="329765" y="2839854"/>
                <a:ext cx="3801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3</a:t>
                </a:r>
              </a:p>
            </p:txBody>
          </p:sp>
          <p:sp>
            <p:nvSpPr>
              <p:cNvPr id="27" name="文本框 26">
                <a:extLst>
                  <a:ext uri="{FF2B5EF4-FFF2-40B4-BE49-F238E27FC236}">
                    <a16:creationId xmlns:a16="http://schemas.microsoft.com/office/drawing/2014/main" id="{6C42FCCF-B3B5-4E41-9800-88BADBE35BF4}"/>
                  </a:ext>
                </a:extLst>
              </p:cNvPr>
              <p:cNvSpPr txBox="1"/>
              <p:nvPr/>
            </p:nvSpPr>
            <p:spPr>
              <a:xfrm>
                <a:off x="351968" y="3212255"/>
                <a:ext cx="3801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5</a:t>
                </a:r>
              </a:p>
            </p:txBody>
          </p:sp>
          <p:cxnSp>
            <p:nvCxnSpPr>
              <p:cNvPr id="28" name="直接连接符 27">
                <a:extLst>
                  <a:ext uri="{FF2B5EF4-FFF2-40B4-BE49-F238E27FC236}">
                    <a16:creationId xmlns:a16="http://schemas.microsoft.com/office/drawing/2014/main" id="{F1B85725-BC0A-49AE-BF95-F10F6D07E7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4168" y="3294395"/>
                <a:ext cx="365760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9" name="Text Box 8">
            <a:extLst>
              <a:ext uri="{FF2B5EF4-FFF2-40B4-BE49-F238E27FC236}">
                <a16:creationId xmlns:a16="http://schemas.microsoft.com/office/drawing/2014/main" id="{35D854A5-2CD9-4214-909F-9EC0E40FD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3411" y="3707618"/>
            <a:ext cx="3796836" cy="52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63"/>
              </a:lnSpc>
              <a:spcAft>
                <a:spcPts val="600"/>
              </a:spcAft>
            </a:pPr>
            <a:r>
              <a:rPr lang="zh-CN" altLang="en-US" sz="2800" u="sng" dirty="0">
                <a:solidFill>
                  <a:srgbClr val="FF0000"/>
                </a:solidFill>
                <a:ea typeface="DFKai-SB" panose="03000509000000000000" pitchFamily="65" charset="-120"/>
              </a:rPr>
              <a:t>子文</a:t>
            </a:r>
            <a:r>
              <a:rPr lang="zh-CN" altLang="en-US" sz="2800" dirty="0">
                <a:solidFill>
                  <a:srgbClr val="FF0000"/>
                </a:solidFill>
                <a:ea typeface="DFKai-SB" panose="03000509000000000000" pitchFamily="65" charset="-120"/>
              </a:rPr>
              <a:t>獲得獎金</a:t>
            </a:r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 </a:t>
            </a:r>
            <a:r>
              <a:rPr lang="en-US" altLang="zh-CN" sz="2800" dirty="0">
                <a:solidFill>
                  <a:srgbClr val="FF0000"/>
                </a:solidFill>
                <a:latin typeface="+mn-lt"/>
                <a:ea typeface="DFKai-SB" panose="03000509000000000000" pitchFamily="65" charset="-120"/>
              </a:rPr>
              <a:t>48</a:t>
            </a:r>
            <a:r>
              <a:rPr lang="zh-CN" altLang="en-US" sz="2800" dirty="0">
                <a:solidFill>
                  <a:srgbClr val="FF0000"/>
                </a:solidFill>
                <a:ea typeface="DFKai-SB" panose="03000509000000000000" pitchFamily="65" charset="-120"/>
              </a:rPr>
              <a:t>元，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8788C319-249B-49B7-A1C2-1FFF12B4560B}"/>
              </a:ext>
            </a:extLst>
          </p:cNvPr>
          <p:cNvGrpSpPr/>
          <p:nvPr/>
        </p:nvGrpSpPr>
        <p:grpSpPr>
          <a:xfrm>
            <a:off x="5673619" y="3504001"/>
            <a:ext cx="1959529" cy="889615"/>
            <a:chOff x="2455128" y="522948"/>
            <a:chExt cx="1959529" cy="889615"/>
          </a:xfrm>
        </p:grpSpPr>
        <p:sp>
          <p:nvSpPr>
            <p:cNvPr id="31" name="Text Box 8">
              <a:extLst>
                <a:ext uri="{FF2B5EF4-FFF2-40B4-BE49-F238E27FC236}">
                  <a16:creationId xmlns:a16="http://schemas.microsoft.com/office/drawing/2014/main" id="{6E7F62D1-26E1-4A37-B78F-46262ACA61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55128" y="727387"/>
              <a:ext cx="1959529" cy="528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63"/>
                </a:lnSpc>
                <a:spcAft>
                  <a:spcPts val="600"/>
                </a:spcAft>
              </a:pPr>
              <a:r>
                <a:rPr lang="en-US" altLang="zh-CN" sz="2800" dirty="0">
                  <a:solidFill>
                    <a:srgbClr val="FF0000"/>
                  </a:solidFill>
                  <a:latin typeface="+mn-lt"/>
                  <a:ea typeface="DFKai-SB" panose="03000509000000000000" pitchFamily="65" charset="-120"/>
                </a:rPr>
                <a:t>48</a:t>
              </a:r>
              <a:r>
                <a:rPr lang="en-US" altLang="zh-CN" sz="28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 </a:t>
              </a:r>
              <a:r>
                <a:rPr lang="zh-CN" altLang="zh-CN" sz="2800" dirty="0">
                  <a:solidFill>
                    <a:srgbClr val="FF0000"/>
                  </a:solidFill>
                </a:rPr>
                <a:t>＞</a:t>
              </a:r>
              <a:r>
                <a:rPr lang="en-US" altLang="zh-CN" sz="2800" dirty="0">
                  <a:solidFill>
                    <a:srgbClr val="FF0000"/>
                  </a:solidFill>
                </a:rPr>
                <a:t> </a:t>
              </a:r>
              <a:r>
                <a:rPr lang="en-US" altLang="zh-CN" sz="2800" dirty="0">
                  <a:solidFill>
                    <a:srgbClr val="FF0000"/>
                  </a:solidFill>
                  <a:latin typeface="+mn-lt"/>
                  <a:ea typeface="DFKai-SB" panose="03000509000000000000" pitchFamily="65" charset="-120"/>
                </a:rPr>
                <a:t>45</a:t>
              </a:r>
              <a:r>
                <a:rPr lang="en-US" altLang="zh-CN" sz="28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      </a:t>
              </a:r>
              <a:endPara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34" name="组合 33">
              <a:extLst>
                <a:ext uri="{FF2B5EF4-FFF2-40B4-BE49-F238E27FC236}">
                  <a16:creationId xmlns:a16="http://schemas.microsoft.com/office/drawing/2014/main" id="{3A58C9FC-D35A-4467-BFED-EC4EC9B6F1EA}"/>
                </a:ext>
              </a:extLst>
            </p:cNvPr>
            <p:cNvGrpSpPr/>
            <p:nvPr/>
          </p:nvGrpSpPr>
          <p:grpSpPr>
            <a:xfrm>
              <a:off x="3869047" y="522948"/>
              <a:ext cx="387365" cy="889615"/>
              <a:chOff x="597373" y="2846091"/>
              <a:chExt cx="387365" cy="889615"/>
            </a:xfrm>
          </p:grpSpPr>
          <p:sp>
            <p:nvSpPr>
              <p:cNvPr id="35" name="文本框 34">
                <a:extLst>
                  <a:ext uri="{FF2B5EF4-FFF2-40B4-BE49-F238E27FC236}">
                    <a16:creationId xmlns:a16="http://schemas.microsoft.com/office/drawing/2014/main" id="{C1A3329C-FE57-41F4-8F62-03FED072635F}"/>
                  </a:ext>
                </a:extLst>
              </p:cNvPr>
              <p:cNvSpPr txBox="1"/>
              <p:nvPr/>
            </p:nvSpPr>
            <p:spPr>
              <a:xfrm>
                <a:off x="597373" y="2846091"/>
                <a:ext cx="3801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3</a:t>
                </a:r>
              </a:p>
            </p:txBody>
          </p:sp>
          <p:sp>
            <p:nvSpPr>
              <p:cNvPr id="36" name="文本框 35">
                <a:extLst>
                  <a:ext uri="{FF2B5EF4-FFF2-40B4-BE49-F238E27FC236}">
                    <a16:creationId xmlns:a16="http://schemas.microsoft.com/office/drawing/2014/main" id="{DEB38A56-1977-43EC-991F-364D420FBF06}"/>
                  </a:ext>
                </a:extLst>
              </p:cNvPr>
              <p:cNvSpPr txBox="1"/>
              <p:nvPr/>
            </p:nvSpPr>
            <p:spPr>
              <a:xfrm>
                <a:off x="604575" y="3212486"/>
                <a:ext cx="3801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5</a:t>
                </a:r>
              </a:p>
            </p:txBody>
          </p:sp>
          <p:cxnSp>
            <p:nvCxnSpPr>
              <p:cNvPr id="37" name="直接连接符 36">
                <a:extLst>
                  <a:ext uri="{FF2B5EF4-FFF2-40B4-BE49-F238E27FC236}">
                    <a16:creationId xmlns:a16="http://schemas.microsoft.com/office/drawing/2014/main" id="{E3A8BD99-0F28-4D1C-918C-4372CF82C4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4575" y="3303709"/>
                <a:ext cx="365760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4" name="文本框 43">
            <a:extLst>
              <a:ext uri="{FF2B5EF4-FFF2-40B4-BE49-F238E27FC236}">
                <a16:creationId xmlns:a16="http://schemas.microsoft.com/office/drawing/2014/main" id="{4F45DAC4-63B5-4BCC-88AC-C26E492B7FD4}"/>
              </a:ext>
            </a:extLst>
          </p:cNvPr>
          <p:cNvSpPr txBox="1"/>
          <p:nvPr/>
        </p:nvSpPr>
        <p:spPr>
          <a:xfrm>
            <a:off x="2351575" y="4384651"/>
            <a:ext cx="3036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  <a:ea typeface="DFKai-SB" panose="03000509000000000000" pitchFamily="65" charset="-120"/>
              </a:rPr>
              <a:t>(</a:t>
            </a:r>
            <a:r>
              <a:rPr lang="zh-TW" altLang="en-US" sz="2000" dirty="0">
                <a:solidFill>
                  <a:srgbClr val="FF0000"/>
                </a:solidFill>
                <a:ea typeface="DFKai-SB" panose="03000509000000000000" pitchFamily="65" charset="-120"/>
              </a:rPr>
              <a:t>其他</a:t>
            </a:r>
            <a:r>
              <a:rPr lang="zh-CN" altLang="en-US" sz="2000" dirty="0">
                <a:solidFill>
                  <a:srgbClr val="FF0000"/>
                </a:solidFill>
                <a:ea typeface="DFKai-SB" panose="03000509000000000000" pitchFamily="65" charset="-120"/>
              </a:rPr>
              <a:t>合理解釋</a:t>
            </a:r>
            <a:r>
              <a:rPr lang="zh-TW" altLang="en-US" sz="2000" dirty="0">
                <a:solidFill>
                  <a:srgbClr val="FF0000"/>
                </a:solidFill>
                <a:ea typeface="DFKai-SB" panose="03000509000000000000" pitchFamily="65" charset="-120"/>
              </a:rPr>
              <a:t>也可接受</a:t>
            </a:r>
            <a:r>
              <a:rPr lang="en-US" altLang="zh-CN" sz="2000" dirty="0">
                <a:solidFill>
                  <a:srgbClr val="FF0000"/>
                </a:solidFill>
                <a:ea typeface="DFKai-SB" panose="03000509000000000000" pitchFamily="65" charset="-120"/>
              </a:rPr>
              <a:t>)</a:t>
            </a:r>
          </a:p>
        </p:txBody>
      </p:sp>
      <p:sp>
        <p:nvSpPr>
          <p:cNvPr id="45" name="椭圆 44">
            <a:extLst>
              <a:ext uri="{FF2B5EF4-FFF2-40B4-BE49-F238E27FC236}">
                <a16:creationId xmlns:a16="http://schemas.microsoft.com/office/drawing/2014/main" id="{B3DEDE7E-A95B-450B-AA7D-0552A9C57CF2}"/>
              </a:ext>
            </a:extLst>
          </p:cNvPr>
          <p:cNvSpPr/>
          <p:nvPr/>
        </p:nvSpPr>
        <p:spPr>
          <a:xfrm>
            <a:off x="2623211" y="1336379"/>
            <a:ext cx="832339" cy="457200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任意多边形 29"/>
          <p:cNvSpPr/>
          <p:nvPr/>
        </p:nvSpPr>
        <p:spPr>
          <a:xfrm>
            <a:off x="3174486" y="2592793"/>
            <a:ext cx="5332104" cy="0"/>
          </a:xfrm>
          <a:custGeom>
            <a:avLst/>
            <a:gdLst>
              <a:gd name="connsiteX0" fmla="*/ 0 w 6078071"/>
              <a:gd name="connsiteY0" fmla="*/ 0 h 0"/>
              <a:gd name="connsiteX1" fmla="*/ 6078071 w 6078071"/>
              <a:gd name="connsiteY1" fmla="*/ 0 h 0"/>
              <a:gd name="connsiteX2" fmla="*/ 6069106 w 6078071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78071">
                <a:moveTo>
                  <a:pt x="0" y="0"/>
                </a:moveTo>
                <a:lnTo>
                  <a:pt x="6078071" y="0"/>
                </a:lnTo>
                <a:lnTo>
                  <a:pt x="6069106" y="0"/>
                </a:lnTo>
              </a:path>
            </a:pathLst>
          </a:cu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任意多边形 31"/>
          <p:cNvSpPr/>
          <p:nvPr/>
        </p:nvSpPr>
        <p:spPr>
          <a:xfrm>
            <a:off x="2491273" y="3545588"/>
            <a:ext cx="6078071" cy="0"/>
          </a:xfrm>
          <a:custGeom>
            <a:avLst/>
            <a:gdLst>
              <a:gd name="connsiteX0" fmla="*/ 0 w 6078071"/>
              <a:gd name="connsiteY0" fmla="*/ 0 h 0"/>
              <a:gd name="connsiteX1" fmla="*/ 6078071 w 6078071"/>
              <a:gd name="connsiteY1" fmla="*/ 0 h 0"/>
              <a:gd name="connsiteX2" fmla="*/ 6069106 w 6078071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78071">
                <a:moveTo>
                  <a:pt x="0" y="0"/>
                </a:moveTo>
                <a:lnTo>
                  <a:pt x="6078071" y="0"/>
                </a:lnTo>
                <a:lnTo>
                  <a:pt x="6069106" y="0"/>
                </a:lnTo>
              </a:path>
            </a:pathLst>
          </a:cu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任意多边形 32"/>
          <p:cNvSpPr/>
          <p:nvPr/>
        </p:nvSpPr>
        <p:spPr>
          <a:xfrm>
            <a:off x="2399898" y="4344076"/>
            <a:ext cx="6078071" cy="0"/>
          </a:xfrm>
          <a:custGeom>
            <a:avLst/>
            <a:gdLst>
              <a:gd name="connsiteX0" fmla="*/ 0 w 6078071"/>
              <a:gd name="connsiteY0" fmla="*/ 0 h 0"/>
              <a:gd name="connsiteX1" fmla="*/ 6078071 w 6078071"/>
              <a:gd name="connsiteY1" fmla="*/ 0 h 0"/>
              <a:gd name="connsiteX2" fmla="*/ 6069106 w 6078071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78071">
                <a:moveTo>
                  <a:pt x="0" y="0"/>
                </a:moveTo>
                <a:lnTo>
                  <a:pt x="6078071" y="0"/>
                </a:lnTo>
                <a:lnTo>
                  <a:pt x="6069106" y="0"/>
                </a:lnTo>
              </a:path>
            </a:pathLst>
          </a:cu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10709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4" grpId="0"/>
      <p:bldP spid="4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>
            <a:extLst>
              <a:ext uri="{FF2B5EF4-FFF2-40B4-BE49-F238E27FC236}">
                <a16:creationId xmlns:a16="http://schemas.microsoft.com/office/drawing/2014/main" id="{944AD0DE-1476-4611-B72E-3DDFEC89FDD5}"/>
              </a:ext>
            </a:extLst>
          </p:cNvPr>
          <p:cNvGrpSpPr/>
          <p:nvPr/>
        </p:nvGrpSpPr>
        <p:grpSpPr>
          <a:xfrm>
            <a:off x="3350102" y="1247216"/>
            <a:ext cx="2449664" cy="2059823"/>
            <a:chOff x="3350102" y="1247216"/>
            <a:chExt cx="2449664" cy="2059823"/>
          </a:xfrm>
        </p:grpSpPr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88030494-F429-41ED-BE3A-34F88F1714CD}"/>
                </a:ext>
              </a:extLst>
            </p:cNvPr>
            <p:cNvSpPr/>
            <p:nvPr/>
          </p:nvSpPr>
          <p:spPr>
            <a:xfrm>
              <a:off x="3818765" y="2787577"/>
              <a:ext cx="1526294" cy="51267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1" name="组合 10">
              <a:extLst>
                <a:ext uri="{FF2B5EF4-FFF2-40B4-BE49-F238E27FC236}">
                  <a16:creationId xmlns:a16="http://schemas.microsoft.com/office/drawing/2014/main" id="{164FA86F-03C4-4E11-B1AF-9B38E4F40526}"/>
                </a:ext>
              </a:extLst>
            </p:cNvPr>
            <p:cNvGrpSpPr/>
            <p:nvPr/>
          </p:nvGrpSpPr>
          <p:grpSpPr>
            <a:xfrm>
              <a:off x="3350102" y="1247216"/>
              <a:ext cx="2449664" cy="2059823"/>
              <a:chOff x="4408830" y="841284"/>
              <a:chExt cx="2449664" cy="2059823"/>
            </a:xfrm>
          </p:grpSpPr>
          <p:grpSp>
            <p:nvGrpSpPr>
              <p:cNvPr id="63" name="组合 62">
                <a:extLst>
                  <a:ext uri="{FF2B5EF4-FFF2-40B4-BE49-F238E27FC236}">
                    <a16:creationId xmlns:a16="http://schemas.microsoft.com/office/drawing/2014/main" id="{201C865F-4005-4BA2-B766-B66BCDD4B5D3}"/>
                  </a:ext>
                </a:extLst>
              </p:cNvPr>
              <p:cNvGrpSpPr/>
              <p:nvPr/>
            </p:nvGrpSpPr>
            <p:grpSpPr>
              <a:xfrm>
                <a:off x="4870007" y="2037998"/>
                <a:ext cx="259486" cy="684000"/>
                <a:chOff x="3412514" y="2152800"/>
                <a:chExt cx="259486" cy="684000"/>
              </a:xfrm>
            </p:grpSpPr>
            <p:cxnSp>
              <p:nvCxnSpPr>
                <p:cNvPr id="71" name="直接连接符 70">
                  <a:extLst>
                    <a:ext uri="{FF2B5EF4-FFF2-40B4-BE49-F238E27FC236}">
                      <a16:creationId xmlns:a16="http://schemas.microsoft.com/office/drawing/2014/main" id="{2774BB83-C85D-476C-A5C4-EC89E3305100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420000" y="2836800"/>
                  <a:ext cx="180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72" name="直接连接符 71">
                  <a:extLst>
                    <a:ext uri="{FF2B5EF4-FFF2-40B4-BE49-F238E27FC236}">
                      <a16:creationId xmlns:a16="http://schemas.microsoft.com/office/drawing/2014/main" id="{CBFE9418-EA22-4BB9-94F8-F18760BB04FB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420000" y="2660400"/>
                  <a:ext cx="252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73" name="直接连接符 72">
                  <a:extLst>
                    <a:ext uri="{FF2B5EF4-FFF2-40B4-BE49-F238E27FC236}">
                      <a16:creationId xmlns:a16="http://schemas.microsoft.com/office/drawing/2014/main" id="{C8C166BB-6F8E-4FA3-B9C2-29740A46BA52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420000" y="2484000"/>
                  <a:ext cx="180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74" name="直接连接符 73">
                  <a:extLst>
                    <a:ext uri="{FF2B5EF4-FFF2-40B4-BE49-F238E27FC236}">
                      <a16:creationId xmlns:a16="http://schemas.microsoft.com/office/drawing/2014/main" id="{4635517A-A0EF-498E-A928-488BCC4A060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420000" y="2314800"/>
                  <a:ext cx="252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75" name="直接连接符 74">
                  <a:extLst>
                    <a:ext uri="{FF2B5EF4-FFF2-40B4-BE49-F238E27FC236}">
                      <a16:creationId xmlns:a16="http://schemas.microsoft.com/office/drawing/2014/main" id="{04D639A5-4F28-4133-8E88-91AD9D23B0F4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412514" y="2152800"/>
                  <a:ext cx="180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64" name="组合 63">
                <a:extLst>
                  <a:ext uri="{FF2B5EF4-FFF2-40B4-BE49-F238E27FC236}">
                    <a16:creationId xmlns:a16="http://schemas.microsoft.com/office/drawing/2014/main" id="{9A0FFA59-CB8E-41E0-9C67-CD47C449E75B}"/>
                  </a:ext>
                </a:extLst>
              </p:cNvPr>
              <p:cNvGrpSpPr/>
              <p:nvPr/>
            </p:nvGrpSpPr>
            <p:grpSpPr>
              <a:xfrm>
                <a:off x="4870007" y="1181679"/>
                <a:ext cx="259486" cy="684000"/>
                <a:chOff x="3564914" y="2305200"/>
                <a:chExt cx="259486" cy="684000"/>
              </a:xfrm>
            </p:grpSpPr>
            <p:cxnSp>
              <p:nvCxnSpPr>
                <p:cNvPr id="66" name="直接连接符 65">
                  <a:extLst>
                    <a:ext uri="{FF2B5EF4-FFF2-40B4-BE49-F238E27FC236}">
                      <a16:creationId xmlns:a16="http://schemas.microsoft.com/office/drawing/2014/main" id="{BAAC959C-60D1-48B9-80B3-74F789605B92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572400" y="2989200"/>
                  <a:ext cx="252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67" name="直接连接符 66">
                  <a:extLst>
                    <a:ext uri="{FF2B5EF4-FFF2-40B4-BE49-F238E27FC236}">
                      <a16:creationId xmlns:a16="http://schemas.microsoft.com/office/drawing/2014/main" id="{6F7F7FB1-3462-4F59-BEFC-54B488F22DCD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572400" y="2812800"/>
                  <a:ext cx="180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68" name="直接连接符 67">
                  <a:extLst>
                    <a:ext uri="{FF2B5EF4-FFF2-40B4-BE49-F238E27FC236}">
                      <a16:creationId xmlns:a16="http://schemas.microsoft.com/office/drawing/2014/main" id="{015C26A5-20C4-4E84-A89B-D207FF3E0137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572400" y="2636400"/>
                  <a:ext cx="252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69" name="直接连接符 68">
                  <a:extLst>
                    <a:ext uri="{FF2B5EF4-FFF2-40B4-BE49-F238E27FC236}">
                      <a16:creationId xmlns:a16="http://schemas.microsoft.com/office/drawing/2014/main" id="{EE7421FD-D6F4-4F2C-BF63-4893F21DD456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572400" y="2467200"/>
                  <a:ext cx="180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70" name="直接连接符 69">
                  <a:extLst>
                    <a:ext uri="{FF2B5EF4-FFF2-40B4-BE49-F238E27FC236}">
                      <a16:creationId xmlns:a16="http://schemas.microsoft.com/office/drawing/2014/main" id="{8C540831-C987-4EED-AB10-5AE713070678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564914" y="2305200"/>
                  <a:ext cx="252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60" name="Text Box 27">
                <a:extLst>
                  <a:ext uri="{FF2B5EF4-FFF2-40B4-BE49-F238E27FC236}">
                    <a16:creationId xmlns:a16="http://schemas.microsoft.com/office/drawing/2014/main" id="{DBF6AEEC-A1DC-4AB5-8188-2423F7D303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91705" y="900443"/>
                <a:ext cx="898539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800" dirty="0">
                    <a:ea typeface="標楷體" panose="03000509000000000000" pitchFamily="65" charset="-120"/>
                  </a:rPr>
                  <a:t>2L</a:t>
                </a:r>
                <a:endParaRPr lang="zh-TW" altLang="en-US" sz="2800" dirty="0">
                  <a:ea typeface="標楷體" panose="03000509000000000000" pitchFamily="65" charset="-120"/>
                </a:endParaRPr>
              </a:p>
            </p:txBody>
          </p:sp>
          <p:grpSp>
            <p:nvGrpSpPr>
              <p:cNvPr id="10" name="组合 9">
                <a:extLst>
                  <a:ext uri="{FF2B5EF4-FFF2-40B4-BE49-F238E27FC236}">
                    <a16:creationId xmlns:a16="http://schemas.microsoft.com/office/drawing/2014/main" id="{6EBFA66B-3918-4B3A-BF3E-A7AACCEBCF16}"/>
                  </a:ext>
                </a:extLst>
              </p:cNvPr>
              <p:cNvGrpSpPr/>
              <p:nvPr/>
            </p:nvGrpSpPr>
            <p:grpSpPr>
              <a:xfrm>
                <a:off x="4408830" y="841284"/>
                <a:ext cx="2449664" cy="2059823"/>
                <a:chOff x="4428655" y="855905"/>
                <a:chExt cx="2449664" cy="2059823"/>
              </a:xfrm>
            </p:grpSpPr>
            <p:sp>
              <p:nvSpPr>
                <p:cNvPr id="7" name="弧形 6">
                  <a:extLst>
                    <a:ext uri="{FF2B5EF4-FFF2-40B4-BE49-F238E27FC236}">
                      <a16:creationId xmlns:a16="http://schemas.microsoft.com/office/drawing/2014/main" id="{611C3A9D-3A5D-4004-B57D-19BC1E7F483C}"/>
                    </a:ext>
                  </a:extLst>
                </p:cNvPr>
                <p:cNvSpPr/>
                <p:nvPr/>
              </p:nvSpPr>
              <p:spPr>
                <a:xfrm>
                  <a:off x="4428655" y="878234"/>
                  <a:ext cx="454706" cy="288542"/>
                </a:xfrm>
                <a:custGeom>
                  <a:avLst/>
                  <a:gdLst>
                    <a:gd name="connsiteX0" fmla="*/ 799714 w 909412"/>
                    <a:gd name="connsiteY0" fmla="*/ 154427 h 885938"/>
                    <a:gd name="connsiteX1" fmla="*/ 909412 w 909412"/>
                    <a:gd name="connsiteY1" fmla="*/ 442969 h 885938"/>
                    <a:gd name="connsiteX2" fmla="*/ 454706 w 909412"/>
                    <a:gd name="connsiteY2" fmla="*/ 442969 h 885938"/>
                    <a:gd name="connsiteX3" fmla="*/ 799714 w 909412"/>
                    <a:gd name="connsiteY3" fmla="*/ 154427 h 885938"/>
                    <a:gd name="connsiteX0" fmla="*/ 799714 w 909412"/>
                    <a:gd name="connsiteY0" fmla="*/ 154427 h 885938"/>
                    <a:gd name="connsiteX1" fmla="*/ 909412 w 909412"/>
                    <a:gd name="connsiteY1" fmla="*/ 442969 h 885938"/>
                    <a:gd name="connsiteX0" fmla="*/ 345008 w 454706"/>
                    <a:gd name="connsiteY0" fmla="*/ 0 h 288542"/>
                    <a:gd name="connsiteX1" fmla="*/ 454706 w 454706"/>
                    <a:gd name="connsiteY1" fmla="*/ 288542 h 288542"/>
                    <a:gd name="connsiteX2" fmla="*/ 0 w 454706"/>
                    <a:gd name="connsiteY2" fmla="*/ 288542 h 288542"/>
                    <a:gd name="connsiteX3" fmla="*/ 345008 w 454706"/>
                    <a:gd name="connsiteY3" fmla="*/ 0 h 288542"/>
                    <a:gd name="connsiteX0" fmla="*/ 310503 w 454706"/>
                    <a:gd name="connsiteY0" fmla="*/ 17253 h 288542"/>
                    <a:gd name="connsiteX1" fmla="*/ 454706 w 454706"/>
                    <a:gd name="connsiteY1" fmla="*/ 288542 h 288542"/>
                    <a:gd name="connsiteX0" fmla="*/ 345008 w 454706"/>
                    <a:gd name="connsiteY0" fmla="*/ 0 h 288542"/>
                    <a:gd name="connsiteX1" fmla="*/ 454706 w 454706"/>
                    <a:gd name="connsiteY1" fmla="*/ 288542 h 288542"/>
                    <a:gd name="connsiteX2" fmla="*/ 0 w 454706"/>
                    <a:gd name="connsiteY2" fmla="*/ 288542 h 288542"/>
                    <a:gd name="connsiteX3" fmla="*/ 345008 w 454706"/>
                    <a:gd name="connsiteY3" fmla="*/ 0 h 288542"/>
                    <a:gd name="connsiteX0" fmla="*/ 310503 w 454706"/>
                    <a:gd name="connsiteY0" fmla="*/ 17253 h 288542"/>
                    <a:gd name="connsiteX1" fmla="*/ 454706 w 454706"/>
                    <a:gd name="connsiteY1" fmla="*/ 288542 h 2885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54706" h="288542" stroke="0" extrusionOk="0">
                      <a:moveTo>
                        <a:pt x="345008" y="0"/>
                      </a:moveTo>
                      <a:cubicBezTo>
                        <a:pt x="415791" y="80321"/>
                        <a:pt x="454706" y="182682"/>
                        <a:pt x="454706" y="288542"/>
                      </a:cubicBezTo>
                      <a:lnTo>
                        <a:pt x="0" y="288542"/>
                      </a:lnTo>
                      <a:lnTo>
                        <a:pt x="345008" y="0"/>
                      </a:lnTo>
                      <a:close/>
                    </a:path>
                    <a:path w="454706" h="288542" fill="none">
                      <a:moveTo>
                        <a:pt x="310503" y="17253"/>
                      </a:moveTo>
                      <a:cubicBezTo>
                        <a:pt x="398539" y="97574"/>
                        <a:pt x="454706" y="182682"/>
                        <a:pt x="454706" y="288542"/>
                      </a:cubicBezTo>
                    </a:path>
                  </a:pathLst>
                </a:custGeom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/>
                </a:p>
              </p:txBody>
            </p:sp>
            <p:sp>
              <p:nvSpPr>
                <p:cNvPr id="76" name="弧形 6">
                  <a:extLst>
                    <a:ext uri="{FF2B5EF4-FFF2-40B4-BE49-F238E27FC236}">
                      <a16:creationId xmlns:a16="http://schemas.microsoft.com/office/drawing/2014/main" id="{DA8B7870-ECBC-4FD1-A798-BBC349666408}"/>
                    </a:ext>
                  </a:extLst>
                </p:cNvPr>
                <p:cNvSpPr/>
                <p:nvPr/>
              </p:nvSpPr>
              <p:spPr>
                <a:xfrm flipH="1">
                  <a:off x="6423613" y="855905"/>
                  <a:ext cx="454706" cy="288542"/>
                </a:xfrm>
                <a:custGeom>
                  <a:avLst/>
                  <a:gdLst>
                    <a:gd name="connsiteX0" fmla="*/ 799714 w 909412"/>
                    <a:gd name="connsiteY0" fmla="*/ 154427 h 885938"/>
                    <a:gd name="connsiteX1" fmla="*/ 909412 w 909412"/>
                    <a:gd name="connsiteY1" fmla="*/ 442969 h 885938"/>
                    <a:gd name="connsiteX2" fmla="*/ 454706 w 909412"/>
                    <a:gd name="connsiteY2" fmla="*/ 442969 h 885938"/>
                    <a:gd name="connsiteX3" fmla="*/ 799714 w 909412"/>
                    <a:gd name="connsiteY3" fmla="*/ 154427 h 885938"/>
                    <a:gd name="connsiteX0" fmla="*/ 799714 w 909412"/>
                    <a:gd name="connsiteY0" fmla="*/ 154427 h 885938"/>
                    <a:gd name="connsiteX1" fmla="*/ 909412 w 909412"/>
                    <a:gd name="connsiteY1" fmla="*/ 442969 h 885938"/>
                    <a:gd name="connsiteX0" fmla="*/ 345008 w 454706"/>
                    <a:gd name="connsiteY0" fmla="*/ 0 h 288542"/>
                    <a:gd name="connsiteX1" fmla="*/ 454706 w 454706"/>
                    <a:gd name="connsiteY1" fmla="*/ 288542 h 288542"/>
                    <a:gd name="connsiteX2" fmla="*/ 0 w 454706"/>
                    <a:gd name="connsiteY2" fmla="*/ 288542 h 288542"/>
                    <a:gd name="connsiteX3" fmla="*/ 345008 w 454706"/>
                    <a:gd name="connsiteY3" fmla="*/ 0 h 288542"/>
                    <a:gd name="connsiteX0" fmla="*/ 310503 w 454706"/>
                    <a:gd name="connsiteY0" fmla="*/ 17253 h 288542"/>
                    <a:gd name="connsiteX1" fmla="*/ 454706 w 454706"/>
                    <a:gd name="connsiteY1" fmla="*/ 288542 h 288542"/>
                    <a:gd name="connsiteX0" fmla="*/ 345008 w 454706"/>
                    <a:gd name="connsiteY0" fmla="*/ 0 h 288542"/>
                    <a:gd name="connsiteX1" fmla="*/ 454706 w 454706"/>
                    <a:gd name="connsiteY1" fmla="*/ 288542 h 288542"/>
                    <a:gd name="connsiteX2" fmla="*/ 0 w 454706"/>
                    <a:gd name="connsiteY2" fmla="*/ 288542 h 288542"/>
                    <a:gd name="connsiteX3" fmla="*/ 345008 w 454706"/>
                    <a:gd name="connsiteY3" fmla="*/ 0 h 288542"/>
                    <a:gd name="connsiteX0" fmla="*/ 310503 w 454706"/>
                    <a:gd name="connsiteY0" fmla="*/ 17253 h 288542"/>
                    <a:gd name="connsiteX1" fmla="*/ 454706 w 454706"/>
                    <a:gd name="connsiteY1" fmla="*/ 288542 h 2885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54706" h="288542" stroke="0" extrusionOk="0">
                      <a:moveTo>
                        <a:pt x="345008" y="0"/>
                      </a:moveTo>
                      <a:cubicBezTo>
                        <a:pt x="415791" y="80321"/>
                        <a:pt x="454706" y="182682"/>
                        <a:pt x="454706" y="288542"/>
                      </a:cubicBezTo>
                      <a:lnTo>
                        <a:pt x="0" y="288542"/>
                      </a:lnTo>
                      <a:lnTo>
                        <a:pt x="345008" y="0"/>
                      </a:lnTo>
                      <a:close/>
                    </a:path>
                    <a:path w="454706" h="288542" fill="none">
                      <a:moveTo>
                        <a:pt x="310503" y="17253"/>
                      </a:moveTo>
                      <a:cubicBezTo>
                        <a:pt x="398539" y="97574"/>
                        <a:pt x="454706" y="182682"/>
                        <a:pt x="454706" y="288542"/>
                      </a:cubicBezTo>
                    </a:path>
                  </a:pathLst>
                </a:custGeom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/>
                </a:p>
              </p:txBody>
            </p:sp>
            <p:sp>
              <p:nvSpPr>
                <p:cNvPr id="8" name="任意多边形: 形状 7">
                  <a:extLst>
                    <a:ext uri="{FF2B5EF4-FFF2-40B4-BE49-F238E27FC236}">
                      <a16:creationId xmlns:a16="http://schemas.microsoft.com/office/drawing/2014/main" id="{19A81361-B956-4894-96A5-D30B97041700}"/>
                    </a:ext>
                  </a:extLst>
                </p:cNvPr>
                <p:cNvSpPr/>
                <p:nvPr/>
              </p:nvSpPr>
              <p:spPr>
                <a:xfrm>
                  <a:off x="4882552" y="1112808"/>
                  <a:ext cx="1544128" cy="1802920"/>
                </a:xfrm>
                <a:custGeom>
                  <a:avLst/>
                  <a:gdLst>
                    <a:gd name="connsiteX0" fmla="*/ 0 w 1561381"/>
                    <a:gd name="connsiteY0" fmla="*/ 0 h 1802920"/>
                    <a:gd name="connsiteX1" fmla="*/ 17253 w 1561381"/>
                    <a:gd name="connsiteY1" fmla="*/ 1802920 h 1802920"/>
                    <a:gd name="connsiteX2" fmla="*/ 1561381 w 1561381"/>
                    <a:gd name="connsiteY2" fmla="*/ 1802920 h 1802920"/>
                    <a:gd name="connsiteX3" fmla="*/ 1544128 w 1561381"/>
                    <a:gd name="connsiteY3" fmla="*/ 8626 h 1802920"/>
                    <a:gd name="connsiteX0" fmla="*/ 0 w 1544128"/>
                    <a:gd name="connsiteY0" fmla="*/ 0 h 1802920"/>
                    <a:gd name="connsiteX1" fmla="*/ 0 w 1544128"/>
                    <a:gd name="connsiteY1" fmla="*/ 1802920 h 1802920"/>
                    <a:gd name="connsiteX2" fmla="*/ 1544128 w 1544128"/>
                    <a:gd name="connsiteY2" fmla="*/ 1802920 h 1802920"/>
                    <a:gd name="connsiteX3" fmla="*/ 1526875 w 1544128"/>
                    <a:gd name="connsiteY3" fmla="*/ 8626 h 1802920"/>
                    <a:gd name="connsiteX0" fmla="*/ 0 w 1544128"/>
                    <a:gd name="connsiteY0" fmla="*/ 0 h 1802920"/>
                    <a:gd name="connsiteX1" fmla="*/ 0 w 1544128"/>
                    <a:gd name="connsiteY1" fmla="*/ 1802920 h 1802920"/>
                    <a:gd name="connsiteX2" fmla="*/ 1544128 w 1544128"/>
                    <a:gd name="connsiteY2" fmla="*/ 1802920 h 1802920"/>
                    <a:gd name="connsiteX3" fmla="*/ 1544128 w 1544128"/>
                    <a:gd name="connsiteY3" fmla="*/ 8626 h 18029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544128" h="1802920">
                      <a:moveTo>
                        <a:pt x="0" y="0"/>
                      </a:moveTo>
                      <a:lnTo>
                        <a:pt x="0" y="1802920"/>
                      </a:lnTo>
                      <a:lnTo>
                        <a:pt x="1544128" y="1802920"/>
                      </a:lnTo>
                      <a:lnTo>
                        <a:pt x="1544128" y="8626"/>
                      </a:lnTo>
                    </a:path>
                  </a:pathLst>
                </a:custGeom>
                <a:noFill/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</p:grpSp>
      <p:sp>
        <p:nvSpPr>
          <p:cNvPr id="4" name="文本框 3">
            <a:extLst>
              <a:ext uri="{FF2B5EF4-FFF2-40B4-BE49-F238E27FC236}">
                <a16:creationId xmlns:a16="http://schemas.microsoft.com/office/drawing/2014/main" id="{395E0817-2610-4E0D-823E-EA57E138F895}"/>
              </a:ext>
            </a:extLst>
          </p:cNvPr>
          <p:cNvSpPr txBox="1"/>
          <p:nvPr/>
        </p:nvSpPr>
        <p:spPr>
          <a:xfrm>
            <a:off x="487185" y="1152206"/>
            <a:ext cx="1177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31.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5C1E3849-4833-4BEE-B6C1-3D82A0920F3B}"/>
              </a:ext>
            </a:extLst>
          </p:cNvPr>
          <p:cNvSpPr/>
          <p:nvPr/>
        </p:nvSpPr>
        <p:spPr>
          <a:xfrm>
            <a:off x="6700216" y="3820632"/>
            <a:ext cx="1604633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A8F431C5-3846-4FB1-803F-F493CB2F5688}"/>
              </a:ext>
            </a:extLst>
          </p:cNvPr>
          <p:cNvSpPr/>
          <p:nvPr/>
        </p:nvSpPr>
        <p:spPr>
          <a:xfrm>
            <a:off x="2742726" y="3841930"/>
            <a:ext cx="3751385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7" name="文本框 76">
            <a:extLst>
              <a:ext uri="{FF2B5EF4-FFF2-40B4-BE49-F238E27FC236}">
                <a16:creationId xmlns:a16="http://schemas.microsoft.com/office/drawing/2014/main" id="{D7BA7A12-15BD-4520-8283-7CEB559214E8}"/>
              </a:ext>
            </a:extLst>
          </p:cNvPr>
          <p:cNvSpPr txBox="1"/>
          <p:nvPr/>
        </p:nvSpPr>
        <p:spPr>
          <a:xfrm>
            <a:off x="6132854" y="1753090"/>
            <a:ext cx="22786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FF"/>
                </a:solidFill>
                <a:ea typeface="標楷體" panose="03000509000000000000" pitchFamily="65" charset="-120"/>
              </a:rPr>
              <a:t>量杯內有水</a:t>
            </a:r>
            <a:endParaRPr lang="en-US" altLang="zh-CN" sz="2800" dirty="0">
              <a:solidFill>
                <a:srgbClr val="FF00FF"/>
              </a:solidFill>
              <a:ea typeface="標楷體" panose="03000509000000000000" pitchFamily="65" charset="-120"/>
            </a:endParaRPr>
          </a:p>
          <a:p>
            <a:r>
              <a:rPr lang="en-US" altLang="zh-CN" sz="2800" dirty="0">
                <a:solidFill>
                  <a:srgbClr val="FF00FF"/>
                </a:solidFill>
                <a:ea typeface="標楷體" panose="03000509000000000000" pitchFamily="65" charset="-120"/>
              </a:rPr>
              <a:t>   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2000</a:t>
            </a:r>
            <a:r>
              <a:rPr lang="en-US" altLang="zh-CN" sz="2800" dirty="0">
                <a:solidFill>
                  <a:srgbClr val="FF00FF"/>
                </a:solidFill>
                <a:ea typeface="標楷體" panose="03000509000000000000" pitchFamily="65" charset="-120"/>
              </a:rPr>
              <a:t>÷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10</a:t>
            </a:r>
            <a:r>
              <a:rPr lang="en-US" altLang="zh-CN" sz="2800" dirty="0">
                <a:solidFill>
                  <a:srgbClr val="FF00FF"/>
                </a:solidFill>
                <a:ea typeface="標楷體" panose="03000509000000000000" pitchFamily="65" charset="-120"/>
              </a:rPr>
              <a:t>×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3</a:t>
            </a:r>
          </a:p>
          <a:p>
            <a:r>
              <a:rPr lang="en-US" altLang="zh-CN" sz="2800" dirty="0">
                <a:solidFill>
                  <a:srgbClr val="FF00FF"/>
                </a:solidFill>
                <a:ea typeface="標楷體" panose="03000509000000000000" pitchFamily="65" charset="-120"/>
              </a:rPr>
              <a:t>= 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600</a:t>
            </a:r>
            <a:r>
              <a:rPr lang="en-US" altLang="zh-CN" sz="2800" dirty="0">
                <a:solidFill>
                  <a:srgbClr val="FF00FF"/>
                </a:solidFill>
                <a:ea typeface="標楷體" panose="03000509000000000000" pitchFamily="65" charset="-120"/>
              </a:rPr>
              <a:t>(mL)</a:t>
            </a:r>
          </a:p>
        </p:txBody>
      </p:sp>
      <p:sp>
        <p:nvSpPr>
          <p:cNvPr id="79" name="Text Box 9">
            <a:extLst>
              <a:ext uri="{FF2B5EF4-FFF2-40B4-BE49-F238E27FC236}">
                <a16:creationId xmlns:a16="http://schemas.microsoft.com/office/drawing/2014/main" id="{40355A1D-9349-4986-B74D-5D4623C81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0227" y="1296477"/>
            <a:ext cx="22786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2L</a:t>
            </a:r>
            <a:r>
              <a:rPr lang="en-US" altLang="zh-CN" sz="280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en-US" altLang="zh-CN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2000mL</a:t>
            </a:r>
            <a:endParaRPr lang="zh-TW" altLang="en-US" sz="2800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88" name="任意多边形: 形状 87">
            <a:extLst>
              <a:ext uri="{FF2B5EF4-FFF2-40B4-BE49-F238E27FC236}">
                <a16:creationId xmlns:a16="http://schemas.microsoft.com/office/drawing/2014/main" id="{0A5963D7-7E0C-4305-A249-4D7B0A4C6EA0}"/>
              </a:ext>
            </a:extLst>
          </p:cNvPr>
          <p:cNvSpPr/>
          <p:nvPr/>
        </p:nvSpPr>
        <p:spPr>
          <a:xfrm rot="5400000">
            <a:off x="2838592" y="2354289"/>
            <a:ext cx="1723734" cy="168187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sp>
        <p:nvSpPr>
          <p:cNvPr id="89" name="Text Box 9">
            <a:extLst>
              <a:ext uri="{FF2B5EF4-FFF2-40B4-BE49-F238E27FC236}">
                <a16:creationId xmlns:a16="http://schemas.microsoft.com/office/drawing/2014/main" id="{7747DD52-C1DE-4A7A-B00C-E9F008A76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2726" y="2160257"/>
            <a:ext cx="1041827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00B050"/>
                </a:solidFill>
                <a:latin typeface="+mn-lt"/>
                <a:ea typeface="DFKai-SB" panose="03000509000000000000" pitchFamily="65" charset="-120"/>
              </a:rPr>
              <a:t>10</a:t>
            </a:r>
            <a:r>
              <a:rPr lang="zh-CN" altLang="en-US" sz="2800" dirty="0">
                <a:solidFill>
                  <a:srgbClr val="00B050"/>
                </a:solidFill>
                <a:ea typeface="標楷體" panose="03000509000000000000" pitchFamily="65" charset="-120"/>
              </a:rPr>
              <a:t>格</a:t>
            </a:r>
            <a:endParaRPr lang="zh-TW" altLang="en-US" sz="280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sp>
        <p:nvSpPr>
          <p:cNvPr id="90" name="任意多边形: 形状 89">
            <a:extLst>
              <a:ext uri="{FF2B5EF4-FFF2-40B4-BE49-F238E27FC236}">
                <a16:creationId xmlns:a16="http://schemas.microsoft.com/office/drawing/2014/main" id="{E47CBF17-6073-4EF0-9FE5-B21B36228DC1}"/>
              </a:ext>
            </a:extLst>
          </p:cNvPr>
          <p:cNvSpPr/>
          <p:nvPr/>
        </p:nvSpPr>
        <p:spPr>
          <a:xfrm rot="16200000">
            <a:off x="3879397" y="2909181"/>
            <a:ext cx="523220" cy="252001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sp>
        <p:nvSpPr>
          <p:cNvPr id="91" name="Text Box 9">
            <a:extLst>
              <a:ext uri="{FF2B5EF4-FFF2-40B4-BE49-F238E27FC236}">
                <a16:creationId xmlns:a16="http://schemas.microsoft.com/office/drawing/2014/main" id="{D56DB947-1EE7-4711-B63A-F9D21F3D5A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9956" y="2760191"/>
            <a:ext cx="89854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FF00FF"/>
                </a:solidFill>
                <a:ea typeface="標楷體" panose="03000509000000000000" pitchFamily="65" charset="-120"/>
              </a:rPr>
              <a:t>3</a:t>
            </a:r>
            <a:r>
              <a:rPr lang="zh-CN" altLang="en-US" sz="2800" dirty="0">
                <a:solidFill>
                  <a:srgbClr val="FF00FF"/>
                </a:solidFill>
                <a:ea typeface="標楷體" panose="03000509000000000000" pitchFamily="65" charset="-120"/>
              </a:rPr>
              <a:t>格</a:t>
            </a:r>
            <a:endParaRPr lang="zh-TW" altLang="en-US" sz="28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17" name="椭圆 16">
            <a:extLst>
              <a:ext uri="{FF2B5EF4-FFF2-40B4-BE49-F238E27FC236}">
                <a16:creationId xmlns:a16="http://schemas.microsoft.com/office/drawing/2014/main" id="{15668DAE-F765-4F52-9FCE-7DAF70D4F4D3}"/>
              </a:ext>
            </a:extLst>
          </p:cNvPr>
          <p:cNvSpPr/>
          <p:nvPr/>
        </p:nvSpPr>
        <p:spPr>
          <a:xfrm>
            <a:off x="4056018" y="1343373"/>
            <a:ext cx="501441" cy="436014"/>
          </a:xfrm>
          <a:prstGeom prst="ellipse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箭头: 右 17">
            <a:extLst>
              <a:ext uri="{FF2B5EF4-FFF2-40B4-BE49-F238E27FC236}">
                <a16:creationId xmlns:a16="http://schemas.microsoft.com/office/drawing/2014/main" id="{319C1B0F-90E1-45FC-8571-8B9C41C51D80}"/>
              </a:ext>
            </a:extLst>
          </p:cNvPr>
          <p:cNvSpPr/>
          <p:nvPr/>
        </p:nvSpPr>
        <p:spPr>
          <a:xfrm>
            <a:off x="4754641" y="1462951"/>
            <a:ext cx="1225864" cy="190272"/>
          </a:xfrm>
          <a:prstGeom prst="rightArrow">
            <a:avLst/>
          </a:prstGeom>
          <a:solidFill>
            <a:srgbClr val="FF00FF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97" name="组合 96">
            <a:extLst>
              <a:ext uri="{FF2B5EF4-FFF2-40B4-BE49-F238E27FC236}">
                <a16:creationId xmlns:a16="http://schemas.microsoft.com/office/drawing/2014/main" id="{CA35BB7B-79F4-4DC5-BA44-9A29204D0934}"/>
              </a:ext>
            </a:extLst>
          </p:cNvPr>
          <p:cNvGrpSpPr/>
          <p:nvPr/>
        </p:nvGrpSpPr>
        <p:grpSpPr>
          <a:xfrm>
            <a:off x="2011687" y="4219686"/>
            <a:ext cx="868461" cy="921945"/>
            <a:chOff x="4547610" y="4190907"/>
            <a:chExt cx="868461" cy="921945"/>
          </a:xfrm>
        </p:grpSpPr>
        <p:sp>
          <p:nvSpPr>
            <p:cNvPr id="94" name="文本框 93">
              <a:extLst>
                <a:ext uri="{FF2B5EF4-FFF2-40B4-BE49-F238E27FC236}">
                  <a16:creationId xmlns:a16="http://schemas.microsoft.com/office/drawing/2014/main" id="{1293106D-F703-4D11-ADB2-B774AB587B29}"/>
                </a:ext>
              </a:extLst>
            </p:cNvPr>
            <p:cNvSpPr txBox="1"/>
            <p:nvPr/>
          </p:nvSpPr>
          <p:spPr>
            <a:xfrm>
              <a:off x="4547610" y="4190907"/>
              <a:ext cx="86846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600</a:t>
              </a:r>
            </a:p>
          </p:txBody>
        </p:sp>
        <p:sp>
          <p:nvSpPr>
            <p:cNvPr id="95" name="文本框 94">
              <a:extLst>
                <a:ext uri="{FF2B5EF4-FFF2-40B4-BE49-F238E27FC236}">
                  <a16:creationId xmlns:a16="http://schemas.microsoft.com/office/drawing/2014/main" id="{56B74CCF-50E0-4AC6-9DDF-65709E012369}"/>
                </a:ext>
              </a:extLst>
            </p:cNvPr>
            <p:cNvSpPr txBox="1"/>
            <p:nvPr/>
          </p:nvSpPr>
          <p:spPr>
            <a:xfrm>
              <a:off x="4754641" y="4589632"/>
              <a:ext cx="3801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i="1" dirty="0">
                  <a:solidFill>
                    <a:srgbClr val="FF000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t</a:t>
              </a:r>
            </a:p>
          </p:txBody>
        </p:sp>
        <p:cxnSp>
          <p:nvCxnSpPr>
            <p:cNvPr id="96" name="直接连接符 95">
              <a:extLst>
                <a:ext uri="{FF2B5EF4-FFF2-40B4-BE49-F238E27FC236}">
                  <a16:creationId xmlns:a16="http://schemas.microsoft.com/office/drawing/2014/main" id="{39B017D3-BCB7-402B-A091-516C688C786F}"/>
                </a:ext>
              </a:extLst>
            </p:cNvPr>
            <p:cNvCxnSpPr>
              <a:cxnSpLocks/>
            </p:cNvCxnSpPr>
            <p:nvPr/>
          </p:nvCxnSpPr>
          <p:spPr>
            <a:xfrm>
              <a:off x="4637410" y="4661706"/>
              <a:ext cx="54000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文本框 1">
            <a:extLst>
              <a:ext uri="{FF2B5EF4-FFF2-40B4-BE49-F238E27FC236}">
                <a16:creationId xmlns:a16="http://schemas.microsoft.com/office/drawing/2014/main" id="{4B205C61-97F9-45D9-BDFE-FEF880B14FFB}"/>
              </a:ext>
            </a:extLst>
          </p:cNvPr>
          <p:cNvSpPr txBox="1"/>
          <p:nvPr/>
        </p:nvSpPr>
        <p:spPr>
          <a:xfrm>
            <a:off x="4905652" y="3166339"/>
            <a:ext cx="1849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每杯水有</a:t>
            </a:r>
            <a:r>
              <a:rPr lang="zh-TW" altLang="en-US" sz="2400" dirty="0">
                <a:solidFill>
                  <a:srgbClr val="FF00FF"/>
                </a:solidFill>
              </a:rPr>
              <a:t>：</a:t>
            </a:r>
            <a:endParaRPr lang="en-US" sz="2400" dirty="0">
              <a:solidFill>
                <a:srgbClr val="FF00FF"/>
              </a:solidFill>
            </a:endParaRP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944B0FDA-D1DC-466F-B026-0B8B0AC03F73}"/>
              </a:ext>
            </a:extLst>
          </p:cNvPr>
          <p:cNvSpPr txBox="1"/>
          <p:nvPr/>
        </p:nvSpPr>
        <p:spPr>
          <a:xfrm>
            <a:off x="6413994" y="3154162"/>
            <a:ext cx="1184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600</a:t>
            </a:r>
            <a:r>
              <a:rPr lang="en-US" altLang="zh-TW" sz="24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rPr>
              <a:t></a:t>
            </a:r>
            <a:r>
              <a:rPr lang="en-US" altLang="zh-TW" sz="2400" i="1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t</a:t>
            </a:r>
            <a:endParaRPr lang="en-US" sz="2400" i="1" dirty="0">
              <a:solidFill>
                <a:srgbClr val="F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04262BF-D7DE-435D-B8D4-838119673FFB}"/>
              </a:ext>
            </a:extLst>
          </p:cNvPr>
          <p:cNvSpPr txBox="1"/>
          <p:nvPr/>
        </p:nvSpPr>
        <p:spPr>
          <a:xfrm>
            <a:off x="1554145" y="3650405"/>
            <a:ext cx="6956809" cy="1582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200"/>
              </a:lnSpc>
              <a:spcAft>
                <a:spcPts val="1200"/>
              </a:spcAft>
            </a:pPr>
            <a:r>
              <a:rPr lang="zh-CN" altLang="en-US" sz="2800" dirty="0">
                <a:ea typeface="DFKai-SB" panose="03000509000000000000" pitchFamily="65" charset="-120"/>
              </a:rPr>
              <a:t>把以上量杯內的水平均分成</a:t>
            </a:r>
            <a:r>
              <a:rPr lang="en-US" altLang="zh-CN" sz="2800" i="1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t</a:t>
            </a:r>
            <a:r>
              <a:rPr lang="zh-CN" altLang="en-US" sz="2800" dirty="0">
                <a:ea typeface="DFKai-SB" panose="03000509000000000000" pitchFamily="65" charset="-120"/>
              </a:rPr>
              <a:t>杯，每杯有水</a:t>
            </a:r>
            <a:endParaRPr lang="en-US" altLang="zh-CN" sz="2800" dirty="0">
              <a:ea typeface="DFKai-SB" panose="03000509000000000000" pitchFamily="65" charset="-120"/>
            </a:endParaRPr>
          </a:p>
          <a:p>
            <a:pPr>
              <a:lnSpc>
                <a:spcPts val="5200"/>
              </a:lnSpc>
              <a:spcAft>
                <a:spcPts val="2400"/>
              </a:spcAft>
            </a:pPr>
            <a:r>
              <a:rPr lang="en-US" altLang="zh-CN" sz="2800" dirty="0">
                <a:ea typeface="DFKai-SB" panose="03000509000000000000" pitchFamily="65" charset="-120"/>
              </a:rPr>
              <a:t>________mL</a:t>
            </a:r>
            <a:r>
              <a:rPr lang="zh-TW" altLang="en-US" sz="2800" dirty="0">
                <a:ea typeface="DFKai-SB" panose="03000509000000000000" pitchFamily="65" charset="-120"/>
              </a:rPr>
              <a:t>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39255B56-0415-481D-95A0-F7B8CB9FFCCF}"/>
              </a:ext>
            </a:extLst>
          </p:cNvPr>
          <p:cNvGrpSpPr/>
          <p:nvPr/>
        </p:nvGrpSpPr>
        <p:grpSpPr>
          <a:xfrm>
            <a:off x="7368384" y="2916830"/>
            <a:ext cx="1218646" cy="921945"/>
            <a:chOff x="7059249" y="5149810"/>
            <a:chExt cx="1218646" cy="921945"/>
          </a:xfrm>
        </p:grpSpPr>
        <p:sp>
          <p:nvSpPr>
            <p:cNvPr id="43" name="文本框 42">
              <a:extLst>
                <a:ext uri="{FF2B5EF4-FFF2-40B4-BE49-F238E27FC236}">
                  <a16:creationId xmlns:a16="http://schemas.microsoft.com/office/drawing/2014/main" id="{04407122-6AD1-428B-AD44-316463801963}"/>
                </a:ext>
              </a:extLst>
            </p:cNvPr>
            <p:cNvSpPr txBox="1"/>
            <p:nvPr/>
          </p:nvSpPr>
          <p:spPr>
            <a:xfrm>
              <a:off x="7059249" y="5403629"/>
              <a:ext cx="4284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=</a:t>
              </a:r>
              <a:endParaRPr lang="en-US" sz="2400" i="1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4" name="组合 43">
              <a:extLst>
                <a:ext uri="{FF2B5EF4-FFF2-40B4-BE49-F238E27FC236}">
                  <a16:creationId xmlns:a16="http://schemas.microsoft.com/office/drawing/2014/main" id="{3E7C0D36-0174-4C3E-BA27-ACBEC265F51E}"/>
                </a:ext>
              </a:extLst>
            </p:cNvPr>
            <p:cNvGrpSpPr/>
            <p:nvPr/>
          </p:nvGrpSpPr>
          <p:grpSpPr>
            <a:xfrm>
              <a:off x="7409434" y="5149810"/>
              <a:ext cx="868461" cy="921945"/>
              <a:chOff x="4547610" y="4190907"/>
              <a:chExt cx="868461" cy="921945"/>
            </a:xfrm>
          </p:grpSpPr>
          <p:sp>
            <p:nvSpPr>
              <p:cNvPr id="45" name="文本框 44">
                <a:extLst>
                  <a:ext uri="{FF2B5EF4-FFF2-40B4-BE49-F238E27FC236}">
                    <a16:creationId xmlns:a16="http://schemas.microsoft.com/office/drawing/2014/main" id="{25B1E00A-5E20-4119-9664-C35665885CAE}"/>
                  </a:ext>
                </a:extLst>
              </p:cNvPr>
              <p:cNvSpPr txBox="1"/>
              <p:nvPr/>
            </p:nvSpPr>
            <p:spPr>
              <a:xfrm>
                <a:off x="4547610" y="4190907"/>
                <a:ext cx="86846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>
                    <a:solidFill>
                      <a:srgbClr val="FF00FF"/>
                    </a:solidFill>
                    <a:ea typeface="DFKai-SB" panose="03000509000000000000" pitchFamily="65" charset="-120"/>
                  </a:rPr>
                  <a:t>600</a:t>
                </a:r>
              </a:p>
            </p:txBody>
          </p:sp>
          <p:sp>
            <p:nvSpPr>
              <p:cNvPr id="46" name="文本框 45">
                <a:extLst>
                  <a:ext uri="{FF2B5EF4-FFF2-40B4-BE49-F238E27FC236}">
                    <a16:creationId xmlns:a16="http://schemas.microsoft.com/office/drawing/2014/main" id="{6D5F34B9-FCE7-4331-B3D3-2E7C3BB617A4}"/>
                  </a:ext>
                </a:extLst>
              </p:cNvPr>
              <p:cNvSpPr txBox="1"/>
              <p:nvPr/>
            </p:nvSpPr>
            <p:spPr>
              <a:xfrm>
                <a:off x="4754641" y="4589632"/>
                <a:ext cx="3801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i="1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t</a:t>
                </a:r>
              </a:p>
            </p:txBody>
          </p:sp>
          <p:cxnSp>
            <p:nvCxnSpPr>
              <p:cNvPr id="47" name="直接连接符 46">
                <a:extLst>
                  <a:ext uri="{FF2B5EF4-FFF2-40B4-BE49-F238E27FC236}">
                    <a16:creationId xmlns:a16="http://schemas.microsoft.com/office/drawing/2014/main" id="{1D694C5F-A8C0-438A-B511-BD45CA7005F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37410" y="4661706"/>
                <a:ext cx="540000" cy="0"/>
              </a:xfrm>
              <a:prstGeom prst="line">
                <a:avLst/>
              </a:prstGeom>
              <a:ln w="19050">
                <a:solidFill>
                  <a:srgbClr val="FF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1763670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77" grpId="0" build="allAtOnce"/>
      <p:bldP spid="79" grpId="0"/>
      <p:bldP spid="79" grpId="1"/>
      <p:bldP spid="88" grpId="0" animBg="1"/>
      <p:bldP spid="88" grpId="1" animBg="1"/>
      <p:bldP spid="89" grpId="0"/>
      <p:bldP spid="89" grpId="1"/>
      <p:bldP spid="90" grpId="0" animBg="1"/>
      <p:bldP spid="90" grpId="1" animBg="1"/>
      <p:bldP spid="91" grpId="0"/>
      <p:bldP spid="91" grpId="1"/>
      <p:bldP spid="17" grpId="0" animBg="1"/>
      <p:bldP spid="17" grpId="1" animBg="1"/>
      <p:bldP spid="18" grpId="0" animBg="1"/>
      <p:bldP spid="18" grpId="1" animBg="1"/>
      <p:bldP spid="2" grpId="0"/>
      <p:bldP spid="2" grpId="1"/>
      <p:bldP spid="42" grpId="0"/>
      <p:bldP spid="4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矩形 40">
            <a:extLst>
              <a:ext uri="{FF2B5EF4-FFF2-40B4-BE49-F238E27FC236}">
                <a16:creationId xmlns:a16="http://schemas.microsoft.com/office/drawing/2014/main" id="{2E5984F9-051F-47F6-8EC9-13D77F22794F}"/>
              </a:ext>
            </a:extLst>
          </p:cNvPr>
          <p:cNvSpPr/>
          <p:nvPr/>
        </p:nvSpPr>
        <p:spPr>
          <a:xfrm>
            <a:off x="5443268" y="1367196"/>
            <a:ext cx="690114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4" name="矩形 73">
            <a:extLst>
              <a:ext uri="{FF2B5EF4-FFF2-40B4-BE49-F238E27FC236}">
                <a16:creationId xmlns:a16="http://schemas.microsoft.com/office/drawing/2014/main" id="{09D7F3E5-2A82-4FDB-A194-90BC056A1C4F}"/>
              </a:ext>
            </a:extLst>
          </p:cNvPr>
          <p:cNvSpPr/>
          <p:nvPr/>
        </p:nvSpPr>
        <p:spPr>
          <a:xfrm>
            <a:off x="1124300" y="1361394"/>
            <a:ext cx="4318967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018AA8CB-8AB6-45E4-A8EE-3B9ABB33701B}"/>
              </a:ext>
            </a:extLst>
          </p:cNvPr>
          <p:cNvSpPr txBox="1"/>
          <p:nvPr/>
        </p:nvSpPr>
        <p:spPr>
          <a:xfrm>
            <a:off x="522513" y="1244765"/>
            <a:ext cx="7931373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ea typeface="DFKai-SB" panose="03000509000000000000" pitchFamily="65" charset="-120"/>
              </a:rPr>
              <a:t>34. </a:t>
            </a:r>
            <a:r>
              <a:rPr lang="en-US" altLang="zh-CN" sz="2800" dirty="0">
                <a:ea typeface="DFKai-SB" panose="03000509000000000000" pitchFamily="65" charset="-120"/>
              </a:rPr>
              <a:t>a</a:t>
            </a:r>
            <a:r>
              <a:rPr lang="zh-CN" altLang="en-US" sz="2800" dirty="0">
                <a:ea typeface="DFKai-SB" panose="03000509000000000000" pitchFamily="65" charset="-120"/>
              </a:rPr>
              <a:t>是一個偶數，比</a:t>
            </a:r>
            <a:r>
              <a:rPr lang="en-US" altLang="zh-CN" sz="2800" dirty="0">
                <a:ea typeface="DFKai-SB" panose="03000509000000000000" pitchFamily="65" charset="-120"/>
              </a:rPr>
              <a:t>a</a:t>
            </a:r>
            <a:r>
              <a:rPr lang="zh-CN" altLang="en-US" sz="2800" dirty="0">
                <a:ea typeface="DFKai-SB" panose="03000509000000000000" pitchFamily="65" charset="-120"/>
              </a:rPr>
              <a:t>大的偶數最小是</a:t>
            </a:r>
            <a:r>
              <a:rPr lang="en-US" altLang="zh-CN" sz="2800" dirty="0">
                <a:ea typeface="DFKai-SB" panose="03000509000000000000" pitchFamily="65" charset="-120"/>
              </a:rPr>
              <a:t>_________</a:t>
            </a:r>
            <a:r>
              <a:rPr lang="zh-TW" altLang="en-US" sz="2800" dirty="0">
                <a:ea typeface="DFKai-SB" panose="03000509000000000000" pitchFamily="65" charset="-120"/>
              </a:rPr>
              <a:t>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id="{097EA3E1-2D6C-4778-AB69-9AD86623E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7407" y="1987857"/>
            <a:ext cx="47020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連續的兩個偶數之間相差</a:t>
            </a:r>
            <a:r>
              <a:rPr lang="en-US" altLang="zh-CN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2</a:t>
            </a: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。</a:t>
            </a:r>
            <a:endParaRPr lang="zh-TW" altLang="en-US" sz="28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40" name="Text Box 9">
            <a:extLst>
              <a:ext uri="{FF2B5EF4-FFF2-40B4-BE49-F238E27FC236}">
                <a16:creationId xmlns:a16="http://schemas.microsoft.com/office/drawing/2014/main" id="{9FA3379E-EABD-4FCE-A46D-B274E11F2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4508" y="1288302"/>
            <a:ext cx="11382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FF0000"/>
                </a:solidFill>
                <a:latin typeface="+mn-lt"/>
                <a:ea typeface="DFKai-SB" panose="03000509000000000000" pitchFamily="65" charset="-120"/>
              </a:rPr>
              <a:t>a</a:t>
            </a:r>
            <a:r>
              <a:rPr lang="zh-CN" altLang="en-US" sz="2800" dirty="0">
                <a:solidFill>
                  <a:srgbClr val="FF0000"/>
                </a:solidFill>
                <a:latin typeface="+mn-lt"/>
                <a:ea typeface="DFKai-SB" panose="03000509000000000000" pitchFamily="65" charset="-120"/>
              </a:rPr>
              <a:t>＋</a:t>
            </a:r>
            <a:r>
              <a:rPr lang="en-US" altLang="zh-CN" sz="2800" dirty="0">
                <a:solidFill>
                  <a:srgbClr val="FF0000"/>
                </a:solidFill>
                <a:latin typeface="+mn-lt"/>
                <a:ea typeface="DFKai-SB" panose="03000509000000000000" pitchFamily="65" charset="-120"/>
              </a:rPr>
              <a:t>2</a:t>
            </a:r>
            <a:endParaRPr lang="zh-TW" altLang="en-US" sz="2800" dirty="0">
              <a:solidFill>
                <a:srgbClr val="FF0000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C6AF3751-1E94-4D1A-8FEB-391D5B269B12}"/>
              </a:ext>
            </a:extLst>
          </p:cNvPr>
          <p:cNvSpPr/>
          <p:nvPr/>
        </p:nvSpPr>
        <p:spPr>
          <a:xfrm>
            <a:off x="1199072" y="3295289"/>
            <a:ext cx="724619" cy="33643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8782BECA-240C-47F1-800A-EC966BE1423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7894" y="1244765"/>
            <a:ext cx="822960" cy="799997"/>
          </a:xfrm>
          <a:prstGeom prst="rect">
            <a:avLst/>
          </a:prstGeom>
        </p:spPr>
      </p:pic>
      <p:sp>
        <p:nvSpPr>
          <p:cNvPr id="39" name="Text Box 9">
            <a:extLst>
              <a:ext uri="{FF2B5EF4-FFF2-40B4-BE49-F238E27FC236}">
                <a16:creationId xmlns:a16="http://schemas.microsoft.com/office/drawing/2014/main" id="{D78DF0AE-17B9-4AE9-BFF6-61832788A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0854" y="2562285"/>
            <a:ext cx="5457654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比</a:t>
            </a:r>
            <a:r>
              <a:rPr lang="en-US" altLang="zh-CN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a</a:t>
            </a: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大的偶數有：</a:t>
            </a:r>
            <a:endParaRPr lang="en-US" altLang="zh-CN" sz="28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a</a:t>
            </a:r>
            <a:r>
              <a:rPr lang="zh-CN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＋</a:t>
            </a:r>
            <a:r>
              <a:rPr lang="en-US" altLang="zh-CN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2</a:t>
            </a:r>
            <a:r>
              <a:rPr lang="zh-CN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，</a:t>
            </a:r>
            <a:r>
              <a:rPr lang="en-US" altLang="zh-CN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a</a:t>
            </a:r>
            <a:r>
              <a:rPr lang="zh-CN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＋</a:t>
            </a:r>
            <a:r>
              <a:rPr lang="en-US" altLang="zh-CN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4</a:t>
            </a:r>
            <a:r>
              <a:rPr lang="zh-CN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，</a:t>
            </a:r>
            <a:r>
              <a:rPr lang="en-US" altLang="zh-CN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 a</a:t>
            </a:r>
            <a:r>
              <a:rPr lang="zh-CN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＋</a:t>
            </a:r>
            <a:r>
              <a:rPr lang="en-US" altLang="zh-CN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6</a:t>
            </a: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，</a:t>
            </a:r>
            <a:r>
              <a:rPr lang="en-US" altLang="zh-CN" sz="2800" dirty="0">
                <a:solidFill>
                  <a:srgbClr val="FF00FF"/>
                </a:solidFill>
              </a:rPr>
              <a:t> </a:t>
            </a:r>
            <a:r>
              <a:rPr lang="en-US" altLang="zh-CN" sz="28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0668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74" grpId="0" animBg="1"/>
      <p:bldP spid="74" grpId="1" animBg="1"/>
      <p:bldP spid="15" grpId="0"/>
      <p:bldP spid="15" grpId="1"/>
      <p:bldP spid="40" grpId="0"/>
      <p:bldP spid="3" grpId="0" animBg="1"/>
      <p:bldP spid="39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矩形 73">
            <a:extLst>
              <a:ext uri="{FF2B5EF4-FFF2-40B4-BE49-F238E27FC236}">
                <a16:creationId xmlns:a16="http://schemas.microsoft.com/office/drawing/2014/main" id="{09D7F3E5-2A82-4FDB-A194-90BC056A1C4F}"/>
              </a:ext>
            </a:extLst>
          </p:cNvPr>
          <p:cNvSpPr/>
          <p:nvPr/>
        </p:nvSpPr>
        <p:spPr>
          <a:xfrm>
            <a:off x="3951110" y="1928692"/>
            <a:ext cx="2596339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Text Box 9">
            <a:extLst>
              <a:ext uri="{FF2B5EF4-FFF2-40B4-BE49-F238E27FC236}">
                <a16:creationId xmlns:a16="http://schemas.microsoft.com/office/drawing/2014/main" id="{D78DF0AE-17B9-4AE9-BFF6-61832788A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131" y="3714258"/>
            <a:ext cx="5278022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E1"/>
                </a:solidFill>
                <a:ea typeface="DFKai-SB" panose="03000509000000000000" pitchFamily="65" charset="-120"/>
              </a:rPr>
              <a:t>共吃去：</a:t>
            </a:r>
            <a:r>
              <a:rPr lang="en-US" altLang="zh-CN" sz="2800" dirty="0">
                <a:solidFill>
                  <a:srgbClr val="0000E1"/>
                </a:solidFill>
                <a:latin typeface="+mn-lt"/>
                <a:ea typeface="DFKai-SB" panose="03000509000000000000" pitchFamily="65" charset="-120"/>
              </a:rPr>
              <a:t>2 × 6 = 12(</a:t>
            </a:r>
            <a:r>
              <a:rPr lang="zh-CN" altLang="en-US" sz="2800" dirty="0">
                <a:solidFill>
                  <a:srgbClr val="0000E1"/>
                </a:solidFill>
                <a:latin typeface="+mn-lt"/>
                <a:ea typeface="DFKai-SB" panose="03000509000000000000" pitchFamily="65" charset="-120"/>
              </a:rPr>
              <a:t>串</a:t>
            </a:r>
            <a:r>
              <a:rPr lang="en-US" altLang="zh-CN" sz="2800" dirty="0">
                <a:solidFill>
                  <a:srgbClr val="0000E1"/>
                </a:solidFill>
                <a:latin typeface="+mn-lt"/>
                <a:ea typeface="DFKai-SB" panose="03000509000000000000" pitchFamily="65" charset="-120"/>
              </a:rPr>
              <a:t>)</a:t>
            </a:r>
            <a:endParaRPr lang="en-US" altLang="zh-CN" sz="2800" dirty="0">
              <a:solidFill>
                <a:srgbClr val="0000E1"/>
              </a:solidFill>
            </a:endParaRPr>
          </a:p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E1"/>
                </a:solidFill>
                <a:latin typeface="+mn-lt"/>
                <a:ea typeface="DFKai-SB" panose="03000509000000000000" pitchFamily="65" charset="-120"/>
              </a:rPr>
              <a:t>餘下：</a:t>
            </a:r>
            <a:r>
              <a:rPr lang="en-US" altLang="zh-CN" sz="2800" i="1" dirty="0">
                <a:solidFill>
                  <a:srgbClr val="0000E1"/>
                </a:solidFill>
                <a:ea typeface="DFKai-SB" panose="03000509000000000000" pitchFamily="65" charset="-120"/>
              </a:rPr>
              <a:t> h</a:t>
            </a:r>
            <a:r>
              <a:rPr lang="zh-CN" altLang="en-US" sz="2800" dirty="0">
                <a:solidFill>
                  <a:srgbClr val="0000E1"/>
                </a:solidFill>
                <a:ea typeface="DFKai-SB" panose="03000509000000000000" pitchFamily="65" charset="-120"/>
              </a:rPr>
              <a:t>＋</a:t>
            </a:r>
            <a:r>
              <a:rPr lang="en-US" altLang="zh-CN" sz="2800" dirty="0">
                <a:solidFill>
                  <a:srgbClr val="0000E1"/>
                </a:solidFill>
                <a:ea typeface="DFKai-SB" panose="03000509000000000000" pitchFamily="65" charset="-120"/>
              </a:rPr>
              <a:t>17</a:t>
            </a:r>
            <a:r>
              <a:rPr lang="zh-CN" altLang="zh-CN" sz="2800" dirty="0">
                <a:solidFill>
                  <a:srgbClr val="0000E1"/>
                </a:solidFill>
              </a:rPr>
              <a:t>－</a:t>
            </a:r>
            <a:r>
              <a:rPr lang="en-US" altLang="zh-CN" sz="2800" dirty="0">
                <a:solidFill>
                  <a:srgbClr val="0000E1"/>
                </a:solidFill>
                <a:ea typeface="DFKai-SB" panose="03000509000000000000" pitchFamily="65" charset="-120"/>
              </a:rPr>
              <a:t>12 =</a:t>
            </a:r>
            <a:r>
              <a:rPr lang="en-US" altLang="zh-CN" sz="2800" i="1" dirty="0">
                <a:solidFill>
                  <a:srgbClr val="0000E1"/>
                </a:solidFill>
                <a:ea typeface="DFKai-SB" panose="03000509000000000000" pitchFamily="65" charset="-120"/>
              </a:rPr>
              <a:t> </a:t>
            </a:r>
            <a:r>
              <a:rPr lang="en-US" altLang="zh-CN" sz="2800" dirty="0">
                <a:solidFill>
                  <a:srgbClr val="0000E1"/>
                </a:solidFill>
                <a:ea typeface="DFKai-SB" panose="03000509000000000000" pitchFamily="65" charset="-120"/>
              </a:rPr>
              <a:t>(</a:t>
            </a:r>
            <a:r>
              <a:rPr lang="en-US" altLang="zh-CN" sz="2800" i="1" dirty="0">
                <a:solidFill>
                  <a:srgbClr val="0000E1"/>
                </a:solidFill>
                <a:ea typeface="DFKai-SB" panose="03000509000000000000" pitchFamily="65" charset="-120"/>
              </a:rPr>
              <a:t>h</a:t>
            </a:r>
            <a:r>
              <a:rPr lang="zh-CN" altLang="zh-CN" sz="2800" dirty="0">
                <a:solidFill>
                  <a:srgbClr val="0000E1"/>
                </a:solidFill>
              </a:rPr>
              <a:t> </a:t>
            </a:r>
            <a:r>
              <a:rPr lang="zh-CN" altLang="en-US" sz="2800" dirty="0">
                <a:solidFill>
                  <a:srgbClr val="0000E1"/>
                </a:solidFill>
                <a:ea typeface="DFKai-SB" panose="03000509000000000000" pitchFamily="65" charset="-120"/>
              </a:rPr>
              <a:t>＋</a:t>
            </a:r>
            <a:r>
              <a:rPr lang="zh-CN" altLang="zh-CN" sz="2800" dirty="0">
                <a:solidFill>
                  <a:srgbClr val="0000E1"/>
                </a:solidFill>
              </a:rPr>
              <a:t> </a:t>
            </a:r>
            <a:r>
              <a:rPr lang="en-US" altLang="zh-CN" sz="2800" dirty="0">
                <a:solidFill>
                  <a:srgbClr val="0000E1"/>
                </a:solidFill>
                <a:ea typeface="DFKai-SB" panose="03000509000000000000" pitchFamily="65" charset="-120"/>
              </a:rPr>
              <a:t>5)</a:t>
            </a:r>
            <a:r>
              <a:rPr lang="zh-CN" altLang="en-US" sz="2800" dirty="0">
                <a:solidFill>
                  <a:srgbClr val="0000E1"/>
                </a:solidFill>
                <a:ea typeface="DFKai-SB" panose="03000509000000000000" pitchFamily="65" charset="-120"/>
              </a:rPr>
              <a:t>串</a:t>
            </a:r>
            <a:endParaRPr lang="zh-TW" altLang="en-US" sz="2800" dirty="0">
              <a:solidFill>
                <a:srgbClr val="0000E1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0B80F83D-356F-43B3-8A23-E3B7E80E735E}"/>
              </a:ext>
            </a:extLst>
          </p:cNvPr>
          <p:cNvSpPr/>
          <p:nvPr/>
        </p:nvSpPr>
        <p:spPr>
          <a:xfrm>
            <a:off x="2183089" y="1372403"/>
            <a:ext cx="1353741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77D4B4D8-93F1-40BC-9705-F9790E6F33C6}"/>
              </a:ext>
            </a:extLst>
          </p:cNvPr>
          <p:cNvSpPr/>
          <p:nvPr/>
        </p:nvSpPr>
        <p:spPr>
          <a:xfrm>
            <a:off x="1158803" y="1917752"/>
            <a:ext cx="2596339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7CBEE40F-6323-477B-A6BD-7C60F5C4A7E6}"/>
              </a:ext>
            </a:extLst>
          </p:cNvPr>
          <p:cNvSpPr/>
          <p:nvPr/>
        </p:nvSpPr>
        <p:spPr>
          <a:xfrm>
            <a:off x="3811328" y="1381024"/>
            <a:ext cx="3986951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>
            <a:extLst>
              <a:ext uri="{FF2B5EF4-FFF2-40B4-BE49-F238E27FC236}">
                <a16:creationId xmlns:a16="http://schemas.microsoft.com/office/drawing/2014/main" id="{1CB86C68-FA0B-4AD4-94A4-44585F58E68F}"/>
              </a:ext>
            </a:extLst>
          </p:cNvPr>
          <p:cNvSpPr/>
          <p:nvPr/>
        </p:nvSpPr>
        <p:spPr>
          <a:xfrm>
            <a:off x="1158803" y="3094009"/>
            <a:ext cx="353962" cy="3392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id="{EBD1B7A9-9C14-4671-9612-6C6334E73AAE}"/>
              </a:ext>
            </a:extLst>
          </p:cNvPr>
          <p:cNvGrpSpPr/>
          <p:nvPr/>
        </p:nvGrpSpPr>
        <p:grpSpPr>
          <a:xfrm>
            <a:off x="522513" y="1244765"/>
            <a:ext cx="7931373" cy="2296078"/>
            <a:chOff x="522513" y="1244765"/>
            <a:chExt cx="7931373" cy="2296078"/>
          </a:xfrm>
        </p:grpSpPr>
        <p:sp>
          <p:nvSpPr>
            <p:cNvPr id="2" name="文本框 1">
              <a:extLst>
                <a:ext uri="{FF2B5EF4-FFF2-40B4-BE49-F238E27FC236}">
                  <a16:creationId xmlns:a16="http://schemas.microsoft.com/office/drawing/2014/main" id="{018AA8CB-8AB6-45E4-A8EE-3B9ABB33701B}"/>
                </a:ext>
              </a:extLst>
            </p:cNvPr>
            <p:cNvSpPr txBox="1"/>
            <p:nvPr/>
          </p:nvSpPr>
          <p:spPr>
            <a:xfrm>
              <a:off x="522513" y="1244765"/>
              <a:ext cx="7931373" cy="22960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4400"/>
                </a:lnSpc>
              </a:pPr>
              <a:r>
                <a:rPr lang="en-US" altLang="zh-CN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35. </a:t>
              </a:r>
              <a:r>
                <a:rPr lang="zh-CN" altLang="en-US" sz="2800" u="sng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志成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家共有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6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人</a:t>
              </a:r>
              <a:r>
                <a:rPr lang="zh-TW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。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爸爸購買了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(</a:t>
              </a:r>
              <a:r>
                <a:rPr lang="en-US" altLang="zh-CN" sz="2800" i="1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h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＋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17)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串烤肉，</a:t>
              </a:r>
              <a:endPara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endParaRPr>
            </a:p>
            <a:p>
              <a:pPr>
                <a:lnSpc>
                  <a:spcPts val="4400"/>
                </a:lnSpc>
              </a:pP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       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每人吃去兩串後，餘下烤肉多少串？</a:t>
              </a:r>
              <a:endPara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endParaRPr>
            </a:p>
            <a:p>
              <a:pPr>
                <a:lnSpc>
                  <a:spcPts val="4400"/>
                </a:lnSpc>
              </a:pP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            A. (</a:t>
              </a:r>
              <a:r>
                <a:rPr lang="en-US" altLang="zh-CN" sz="2800" i="1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h</a:t>
              </a:r>
              <a:r>
                <a:rPr lang="zh-CN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－ 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6)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串                 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B. (</a:t>
              </a:r>
              <a:r>
                <a:rPr lang="en-US" altLang="zh-CN" sz="2800" i="1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h</a:t>
              </a:r>
              <a:r>
                <a:rPr lang="zh-CN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－ 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11)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串</a:t>
              </a:r>
              <a:endPara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endParaRPr>
            </a:p>
            <a:p>
              <a:pPr>
                <a:lnSpc>
                  <a:spcPts val="4400"/>
                </a:lnSpc>
              </a:pP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            C. (</a:t>
              </a:r>
              <a:r>
                <a:rPr lang="en-US" altLang="zh-CN" sz="2800" i="1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h</a:t>
              </a:r>
              <a:r>
                <a:rPr lang="zh-CN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＋</a:t>
              </a:r>
              <a:r>
                <a:rPr lang="zh-CN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5)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串                 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D. (</a:t>
              </a:r>
              <a:r>
                <a:rPr lang="en-US" altLang="zh-CN" sz="2800" i="1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h</a:t>
              </a:r>
              <a:r>
                <a:rPr lang="zh-CN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＋</a:t>
              </a:r>
              <a:r>
                <a:rPr lang="zh-CN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11)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串</a:t>
              </a:r>
              <a:endPara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endParaRPr>
            </a:p>
          </p:txBody>
        </p:sp>
        <p:sp>
          <p:nvSpPr>
            <p:cNvPr id="3" name="椭圆 2">
              <a:extLst>
                <a:ext uri="{FF2B5EF4-FFF2-40B4-BE49-F238E27FC236}">
                  <a16:creationId xmlns:a16="http://schemas.microsoft.com/office/drawing/2014/main" id="{3798114D-BEAA-4F99-A8B4-7C70AF716DD9}"/>
                </a:ext>
              </a:extLst>
            </p:cNvPr>
            <p:cNvSpPr/>
            <p:nvPr/>
          </p:nvSpPr>
          <p:spPr>
            <a:xfrm>
              <a:off x="1158803" y="2566219"/>
              <a:ext cx="353962" cy="339213"/>
            </a:xfrm>
            <a:prstGeom prst="ellips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9" name="椭圆 8">
              <a:extLst>
                <a:ext uri="{FF2B5EF4-FFF2-40B4-BE49-F238E27FC236}">
                  <a16:creationId xmlns:a16="http://schemas.microsoft.com/office/drawing/2014/main" id="{1131EAF3-821E-4DA1-803C-E9A5EC92E0BA}"/>
                </a:ext>
              </a:extLst>
            </p:cNvPr>
            <p:cNvSpPr/>
            <p:nvPr/>
          </p:nvSpPr>
          <p:spPr>
            <a:xfrm>
              <a:off x="1158803" y="3089787"/>
              <a:ext cx="353962" cy="339213"/>
            </a:xfrm>
            <a:prstGeom prst="ellips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10" name="椭圆 9">
              <a:extLst>
                <a:ext uri="{FF2B5EF4-FFF2-40B4-BE49-F238E27FC236}">
                  <a16:creationId xmlns:a16="http://schemas.microsoft.com/office/drawing/2014/main" id="{5DFF9ABD-ADB9-4831-8121-83B6ECDA07ED}"/>
                </a:ext>
              </a:extLst>
            </p:cNvPr>
            <p:cNvSpPr/>
            <p:nvPr/>
          </p:nvSpPr>
          <p:spPr>
            <a:xfrm>
              <a:off x="4350775" y="2566219"/>
              <a:ext cx="353962" cy="339213"/>
            </a:xfrm>
            <a:prstGeom prst="ellips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11" name="椭圆 10">
              <a:extLst>
                <a:ext uri="{FF2B5EF4-FFF2-40B4-BE49-F238E27FC236}">
                  <a16:creationId xmlns:a16="http://schemas.microsoft.com/office/drawing/2014/main" id="{293C5007-22FE-4AB8-B360-3ADB7BE4C940}"/>
                </a:ext>
              </a:extLst>
            </p:cNvPr>
            <p:cNvSpPr/>
            <p:nvPr/>
          </p:nvSpPr>
          <p:spPr>
            <a:xfrm>
              <a:off x="4376653" y="3089787"/>
              <a:ext cx="353962" cy="339213"/>
            </a:xfrm>
            <a:prstGeom prst="ellips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676465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4" grpId="1" animBg="1"/>
      <p:bldP spid="39" grpId="0" build="allAtOnce"/>
      <p:bldP spid="13" grpId="0" animBg="1"/>
      <p:bldP spid="13" grpId="1" animBg="1"/>
      <p:bldP spid="14" grpId="0" animBg="1"/>
      <p:bldP spid="14" grpId="1" animBg="1"/>
      <p:bldP spid="16" grpId="0" animBg="1"/>
      <p:bldP spid="16" grpId="1" animBg="1"/>
      <p:bldP spid="1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ER_PHOTO_0" val="png|iVBORw0KGgoAAAANSUhEUgAAATgAAAA5CAYAAACiVDd7AAAAGXRFWHRTb2Z0d2FyZQBBZG9iZSBJ&#10;bWFnZVJlYWR5ccllPAAADglJREFUeNrsXetx4zgSxkzt/9VGMHRdAENFYCoCSXUBmIrAUgInaxOQ&#10;FIHoALYkRyBOBOYFsCVOBKuJYI+YapyxLHTjQdCSZvqrQtkWLTwajQ/djQeFYDAYDAaDwWAwGAwG&#10;g8FgMBgMBoPBYDAYDAaDwWAwGAwG43bxgUXAYNwskiZNmjRoUt2kQ5POLJY3fGQRMBg3ibxJxyZ9&#10;gr/vm3RqUsqiYTAYt265/aWRnExrsOb+AouOwWAwbhKSzOZNypr0Cj//hp87ID4Gu6gMxk1CuqGV&#10;9vsR/pbpK1h4DCY4BuMmUWskVjZpof39q+CFBgaDccOQrugJfq7hsx38fmILjsFg3Dp2QGY5EJ2M&#10;yamFBwYg6j64f/37PwMQdmowqas///i9+hmE2sghAzkoSJeh9G1/k08C+SQtWR6avM43IAOpB+0V&#10;vRJ04dxj2Sa5/Yh6KNv4AO2UbdpCGxkxCa5RKDlrPAr7Hhyp1HIz4tZFyZp8/zZ8vGq++xSp3qYV&#10;p6LJfxaY3xPIAVumr6H+hcMAVcv+GArIq0bqsfSougpQf7HVzYHUHi311svcdinPMLnOtQFv08MC&#10;yq892nYk/kVOOtPAukt57Yl/iabzPxs+dlSqSZNOYC67bDAcAKG8Nt/bw0C+JCaOn1kHV5OOQCrU&#10;HiTZ3h0QK5aXlOOrQz2UHCcR5JBCfrJuJ988ZZ2h/UcP+aWh5SGEfgL5J456KMlQlr0DcuysSx30&#10;+YGp6IoIDgb0DmadpAO5xBqgoVanSbEHAXXatVxSG3ITyQG5HYX7Rk35f3v4XiwkkOfaUY5z8bYX&#10;q0t5uxBXtEmvDhOLbaI4RZJh0OQY8j1GTwQHHXIUcYKZaoDmF2j7OPCZiShDFDQ3EOkucKDue5DP&#10;3NYvQErrSOVJeby6WlOapZtG0sNjBD0MscRywbgOgtPIzUWpZIylFG57cnbvSXIOs+bEw21ZWmRQ&#10;u3wX2o/J9QyyRK2gnuS3xuQAbqFLmTXU3SWwn7qQNbiCrpZu6aiHA9DDLoSZBnyf3dMrsuDWFnKT&#10;ijT984/fPzRp2KRRk35rPrtr0sqiZLvIrlYXV8LJbYDAc4IQ0ghkINs+JQZEYrEapUzvpCybn1KW&#10;RQerc9RKKyI/JYe5od0TC7FLUpMLNb/J9oMeSFl8AFlQZJ05uMd7gtyk7DdNGoIejjz18NgxJudM&#10;WND3fDi+R/zi0RkZMWNLhZk1SnQwPYSVqqcmjw0oJxavkS7P8B3a7aKEY8vgF0Q75KpXqbX/0LR9&#10;hZBCBuVMELlO1ZYK+bPJZyHMWyAyW4P0OmnkKaBue2SwSVk9taxfKl62aMrZEHWQOnIAksRccuke&#10;vxjqqyzHlLCYp9jKaEsPd4jMVfumgbol81w4/u8jU9D1WHA7gtxGGLm1FOwMlkhBWDS9uqraHimr&#10;ojrM5J+RzwvEEjO6l0T+RXu/GPxdIgMzCDDwR4hlk7RWB6mA/owiNwPRjQhraon03ZIgt5HLtg/Q&#10;wymhhxOY0EOQeCxS8eLCNRAckA42EEe+Gydhn1lFuMGXdE912Mh2gA0gB+vJBd+Qz7/GFgrUuaBI&#10;WNtrhlluhWeZFWEpZQaSWRIu8ch38zDoYelKsB4YO4ypieAjVVfjoo4JV6wKHFDDC7X5AZn9hcH1&#10;eYB4jiCshszkzpsIDWJQvnV9MuTzZPo8Al4IAqMIv3S13EzEDy7jHHHhSofJadbhZIQkuRNCsInr&#10;RmCDBbiw1GmMeEN8l9t7WnDEiuPZMvivDkRQ9wWZyVPL5k3MktoHuDg14u7sI21E7YKEmBy+T3Qd&#10;88cC//8PE4DFM0DItQwtGAis6GDtY+GCScCYOgjGu7uo2EAtrv08JGIRCESxngOUvCRc1yPs68od&#10;Caokylc77vteccPIvIY2mMqvuxCM5h5jg1uVeY8830Zo9yrU1WzwBZmcHixhkkFPbWF4ElxKuDO3&#10;hgkyQNUB7NqDFFUMqbTIbqcRFGUNPhPP9CNuJw/SjOG+2/QgltXxYplgU6QPOpcPVlztMbm79F1G&#10;9PcY00OmpPcnuM9Y7OTG3NMUsVAOlsGaWCwnly0BiqDQs48gz8LRylKkmUeUzxoZ0GeoW0pYMDGA&#10;6dMngmxi6mCXvJxdXCC9iecEx+iR4H6UoOejg+XwxdeygVnX5/YRRXQpQpauA03tvN91EQpcmCBP&#10;BcwtFhq1sbYziHAHZfXWEfXjKyKfzKHuNdJvjx4hj0IwLkJwfSvWJd3Tc3tDLjJgJxYFl8o58pCL&#10;itGl7UEO+wR9gva5K8lJItPSCa6j2ltcsa2l7Ze05L9ekX49O1r/JtIrA1drGT0RXHJj7ikW1K3k&#10;DK0nYd6fl9hmcjnQ4VjWzJHo0BMBsA3kDmZ1Fwspd3RXMy259OHGFhfqsCE2Bj5fkZphk+ODQ5iE&#10;3dMLElyFKPYtua5jYsAfWynzdVPb1hwQ3UjYA/DoyQ05o8NG1DtwXW2kuYwsM9mOhYPVHkUPCH2q&#10;CVc4pg5+6mKhEivBuUWHzoK3h1yU4L4R5HAL1lus+7a88gCLbgoEtQkgX91t3WiH9jGLKom0jUQO&#10;uIXhVmOM4O4jdVVmcUNN7c4iTrQZIouubqp+v6BpMjvc4HarH4rgyi4WzRVgEmmmD7kIU1liC4Ev&#10;RGQeeR3gBEgZSMIHSz9/txhNpxIISybWecqxRf+qvsonXEffI4glMhGMiTAJu6c94heXTms6x3SE&#10;ZNLhKMs1uKcheFAkAcv9xkGBnEUtmu+Y3lsxQOJYZyL+JQnzNaD+MyBU00CrHc6SHgyE8v1weZf9&#10;aCDLHJGBIji5wj1H+qTo2K8uK+w+VtzS4KYmiMxLpqHLWnDUzL++5sb1cB20fsOIVNqjIVFuIjZg&#10;TPmsiUkn9PzvmbAkcwcL9aUnPVja9I5Y4c66XHsP1lseYPFiKDwsdbberoTgtsSAz0OIp7VlQU8x&#10;STMnlHBkSYceXKJfkc9NhNXLIo66jw15bHsBC0YyCdzTFkIwE6Kfnh31MOjFMZa77YoQ74TYE+dD&#10;hn1hIN7/gs3MUGYCk+Le0Pep9mxiGHuyv56E406Oj46dVlkGRe6pVGq10pRiHgHD4oRbWARAEzGY&#10;xq3YkI9LnCGfm0gDPegf4UU9M4GvSu4tFiAml6XvZAfWE0YwpkP0G6LeITfxUjdUdzkX6mKZXWLv&#10;WxoY2uhSXpuoEvH2Lo0a+mCtPTvCz7pFgHNNN+8hjyQKwWlxnzNBcmubgkGsiXpRyCFWTIK4OcTp&#10;xb9EwFi9Hq4mXL0B0nZTfUqBB7MfPT93cl0trmoGb8rCvvtEtN1JD0Aec0G/V2GG1HtFDKajy0qy&#10;9jYujJA3Hc+FHoR9BbZv9zSB9uUaEVSa1ZgC8WTCHCNMwVKaG/oohc8zovw5QqY56M8IOGWh9YN6&#10;NoXPN5qR8gh9PxNvF6VaJ3rnK8vlbAPXZe+IBsnBvwWiqjWLLYMKUgKhBp2Oe4s7pFyLSQTFOghz&#10;YFsG1TdNPSoDaSlrYqHIGiybNRHXKpFy5NXd32DAnbUXQmNyLD36U14bfkDkJK2xkhjkU8ISUHrw&#10;DHpQtSYdpQvk+V7i2nEp9zEig+8WSvO8UHLVF3xgknkQ9EWmleh4/RP01cFSzqFncnvVSFbqzJ14&#10;e//tDPp9qY29AfSrqvcOZJHA/43g7zX0cQWfy34y3e1YQzmJRU8rKDuD7yTa75k2aU+1iTWD71TR&#10;CA46Tq4E3hMdpwagnMV9slbXnrvsB8osRKksr8cIivUs8JW7DbgxO8KacGl3AQOiRNq1BMKxxnMC&#10;9lNhq6oqNjXEQhZNfWbEZJd41NvUDts9g1NBL+goy0UE6OEs0r60Z2Kc9H3VWA59+Bv8pLymIRDF&#10;HsIrBxjDK7DgVNhCWVBz0JsCnp2gvAIZZ08GGT/C2GmPU1X2seU5KiLMtGdnF4LzPqoFG0CLiJ2h&#10;yC3aVTHUviafuAdxhVIKW2QK0e0Wiq2m6KuOMlwF9CXp8lGWMrR9FnlgFoYNxli9R8Jzn9p76iER&#10;4lBWe59QLvIJCAO7xEEPj/wXxswAUtHyrFbinxefHrWYmE/sswC5nCDpHsRam8DUQt+uVd+ReLvm&#10;fh2d4DSSW0ToiDo2uWkdECvu8WyJg01F2OUDJcSz9AERShiz0IA1WEsYSS+ps6baJQMxrJGFC7kZ&#10;SC6Gqyf1b9iDHpp0p45xh53DuBoCKSkLbN4hv/bq6xctFQF9sIK+m2lkpdzTLeRXAscoUt3D7yU8&#10;34rIiwymgTEMtGCU5TDs6ZK/mFfSFFQZMNCGntZEIQwvW9GsorOHHKcRBgxVJrkFA4j5roNVX4Ie&#10;bAJ0UL0dK3SSUcfShj2taBbvHHvTwxo7Tc8qDyvrDCnXyG0NRkOt9dkThGly4Xdsc6LF90ot3xrK&#10;/dz637MW9tFd/s8u4+RjFynCTbhq31jhUGAFrCyPAz31FIfIEGYPOvMHio/dMJJqA20o7DeJlEBI&#10;aJwHSG5okad6A9ZdxBttV5Z4mo1o1MUAGweyUfVXL2WuOtb/oN3k4iIPXQ97e68IojvvcS35C4yD&#10;Vy3+5iPjBfS5/v0V9OtGvG1Gf4XPfHRQuc8q71zzBldavY+ae62eLeHzE/yfNSzzIbZktfhXqilz&#10;JZAjTD8iDDIowTWpA/LKIJ+BkuUtHO/RjrKlmvUg631+j6u5QW6JNtkpK+Fn0cNE82QO4p8rkGVL&#10;LsLwd6pZUIfWpKWe1cK+Jaadr7IKc0Pd9GcDeFYZyj0L96vEGAwGg8FgMBgMBoPBYDAYDAaDwWAw&#10;GAwGg8FgMBgMBoPBuFn8T4ABAESUaT+ImW04AAAAAElFTkSuQmCC"/>
  <p:tag name="ISPRING_COMPANY_LOGO" val="ISPRING_PRESENTER_PHOTO_0"/>
  <p:tag name="ISPRING_COMPANY_WEBSITE" val="https://classroom.com.hk"/>
  <p:tag name="ISPRING_WEBLINKS_TARGET" val="_blank"/>
  <p:tag name="ISPRING_WEBLINKS_TARGETMJT" val="_self"/>
  <p:tag name="ISPRING-SUITE_ISPRING_PLAYERS_CUSTOMIZATION_2" val="{&quot;universal&quot;:{&quot;skinSettings&quot;:{&quot;borderRadius&quot;:10,&quot;colors&quot;:{&quot;asideBackground&quot;:{&quot;color&quot;:&quot;#EFF1F2&quot;,&quot;opacity&quot;:1,&quot;type&quot;:&quot;SOLID&quot;},&quot;asideElementBackgroundActive&quot;:{&quot;color&quot;:&quot;#D5D9DB&quot;,&quot;opacity&quot;:1,&quot;type&quot;:&quot;SOLID&quot;},&quot;asideElementBackgroundHover&quot;:{&quot;color&quot;:&quot;#DDE2E5&quot;,&quot;opacity&quot;:1,&quot;type&quot;:&quot;SOLID&quot;},&quot;asideElementText&quot;:{&quot;color&quot;:&quot;#34383D&quot;,&quot;opacity&quot;:1,&quot;type&quot;:&quot;SOLID&quot;},&quot;asideElementTextActive&quot;:{&quot;color&quot;:&quot;#42484E&quot;,&quot;opacity&quot;:1,&quot;type&quot;:&quot;SOLID&quot;},&quot;asideElementTextHover&quot;:{&quot;color&quot;:&quot;#42484E&quot;,&quot;opacity&quot;:1,&quot;type&quot;:&quot;SOLID&quot;},&quot;asideLogoBackground&quot;:{&quot;color&quot;:&quot;#EFF1F2&quot;,&quot;opacity&quot;:1,&quot;type&quot;:&quot;SOLID&quot;},&quot;pageBackground&quot;:{&quot;color&quot;:&quot;#DCDEE0&quot;,&quot;opacity&quot;:1,&quot;type&quot;:&quot;SOLID&quot;},&quot;playerBackground&quot;:{&quot;color&quot;:&quot;#FFFFFF&quot;,&quot;opacity&quot;:1,&quot;type&quot;:&quot;SOLID&quot;},&quot;playerText&quot;:{&quot;color&quot;:&quot;#616870&quot;,&quot;opacity&quot;:1,&quot;type&quot;:&quot;SOLID&quot;},&quot;primaryButtonBackground&quot;:{&quot;color&quot;:&quot;#5F8BD9&quot;,&quot;opacity&quot;:1,&quot;type&quot;:&quot;SOLID&quot;},&quot;primaryButtonBackgroundHover&quot;:{&quot;color&quot;:&quot;#5077BB&quot;,&quot;opacity&quot;:1,&quot;type&quot;:&quot;SOLID&quot;},&quot;primaryButtonBorder&quot;:{&quot;color&quot;:&quot;#5F8BD9&quot;,&quot;opacity&quot;:1,&quot;type&quot;:&quot;SOLID&quot;},&quot;primaryButtonBorderHover&quot;:{&quot;color&quot;:&quot;#5077BB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1F2F4&quot;,&quot;opacity&quot;:1,&quot;type&quot;:&quot;SOLID&quot;},&quot;secondaryButtonBackgroundHover&quot;:{&quot;color&quot;:&quot;#E5E5E5&quot;,&quot;opacity&quot;:1,&quot;type&quot;:&quot;SOLID&quot;},&quot;secondaryButtonBorder&quot;:{&quot;color&quot;:&quot;#F1F2F4&quot;,&quot;opacity&quot;:1,&quot;type&quot;:&quot;SOLID&quot;},&quot;secondaryButtonBorderHover&quot;:{&quot;color&quot;:&quot;#E5E5E5&quot;,&quot;opacity&quot;:1,&quot;type&quot;:&quot;SOLID&quot;},&quot;secondaryButtonText&quot;:{&quot;color&quot;:&quot;#616870&quot;,&quot;opacity&quot;:1,&quot;type&quot;:&quot;SOLID&quot;},&quot;secondaryButtonTextHover&quot;:{&quot;color&quot;:&quot;#616870&quot;,&quot;opacity&quot;:1,&quot;type&quot;:&quot;SOLID&quot;}},&quot;controlPanel&quot;:{&quot;navigationMode&quot;:&quot;bySlides&quot;,&quot;progressBar&quot;:{&quot;enabled&quot;:true,&quot;mode&quot;:&quot;presentationTimeline&quot;,&quot;showLabels&quot;:true,&quot;visible&quot;:true},&quot;showCCButton&quot;:false,&quot;showNextButton&quot;:true,&quot;showOutline&quot;:false,&quot;showPlayPause&quot;:true,&quot;showPlaybackRateButton&quot;:true,&quot;showPrevButton&quot;:true,&quot;showRewind&quot;:false,&quot;showSlideNumbers&quot;:true,&quot;showSlideOnlyButton&quot;:true,&quot;showVolumeControl&quot;:true,&quot;visible&quot;:true},&quot;fontFamily&quot;:&quot;Arial&quot;,&quot;miniskinCustomizationEnabled&quot;:true,&quot;outlinePanel&quot;:{&quot;highlightViewedEntries&quot;:false,&quot;multilevel&quot;:true,&quot;numberEntries&quot;:true,&quot;search&quot;:true,&quot;thumbnails&quot;:true},&quot;sidePanel&quot;:{&quot;showAtLeft&quot;:false,&quot;showLogo&quot;:false,&quot;showNotes&quot;:false,&quot;showOutline&quot;:false,&quot;showPresenterInfo&quot;:false,&quot;showPresenterVideo&quot;:false,&quot;visible&quot;:false},&quot;titlePanel&quot;:{&quot;buttons&quot;:[&quot;attachments&quot;,&quot;markerTools&quot;,&quot;notes&quot;],&quot;buttonsAtLeft&quot;:true,&quot;courseTitleVisible&quot;:false,&quot;showLogo&quot;:true,&quot;visible&quot;:true},&quot;version&quot;:&quot;1.0&quot;},&quot;skinMessages&quot;:{&quot;PB_ACCESSIBLE_ARIA_LABEL_BACK_TO_BEGIN&quot;:&quot;Go to the beginning of the slide&quot;,&quot;PB_ACCESSIBLE_ARIA_LABEL_BOTTOM_PANEL&quot;:&quot;Bottom Bar&quot;,&quot;PB_ACCESSIBLE_ARIA_LABEL_NAVIGATION_BUTTONS&quot;:&quot;Navigation buttons&quot;,&quot;PB_ACCESSIBLE_ARIA_LABEL_SETTINGS&quot;:&quot;Accessibility Settings&quot;,&quot;PB_ACCESSIBLE_ARIA_LABEL_SLIDE&quot;:&quot;Slide&quot;,&quot;PB_ACCESSIBLE_ARIA_LABEL_TOP_PANEL&quot;:&quot;Top Bar&quot;,&quot;PB_ACCESSIBLE_AUDIO_NARRATION_LABEL&quot;:&quot;Audio narration&quot;,&quot;PB_ACCESSIBLE_NAVIGATION_NEXT_BUTTON&quot;:&quot;Next&quot;,&quot;PB_ACCESSIBLE_NAVIGATION_PREV_BUTTON&quot;:&quot;Previous&quot;,&quot;PB_ACCESSIBLE_SKIN_ENABLE_ACCESSIBILITY_MODE&quot;:&quot;Turn on accessibility mode&quot;,&quot;PB_ACCESSIBLE_SKIN_ENABLE_NORMAL_MODE&quot;:&quot;Turn off accessibility mode&quot;,&quot;PB_ACCESSIBLE_SKIN_PRESENTER_PHOTO&quot;:&quot;Presenter photo&quot;,&quot;PB_ACCESSIBLE_SLIDE_N_OF_COUNT&quot;:&quot;Slide %SLIDE_NUMBER% of %TOTAL_SLIDES%&quot;,&quot;PB_ACCESSIBLE_VIDEO_NARRATION_LABEL&quot;:&quot;Video narration&quot;,&quot;PB_ACCESSIBLE_WATERMARK_SKIN_CREATED_WITH&quot;:&quot;Created with iSpring evaluation version&quot;,&quot;PB_ATTACHMENT_DOCUMENT_SUBTITLE&quot;:&quot;Document&quot;,&quot;PB_ATTACHMENT_FILE_SUBTITLE&quot;:&quot;File&quot;,&quot;PB_ATTACHMENT_IMAGE_SUBTITLE&quot;:&quot;Picture&quot;,&quot;PB_ATTACHMENT_LINK_SUBTITLE&quot;:&quot;Link&quot;,&quot;PB_ATTACHMENT_VIDEO_SUBTITLE&quot;:&quot;Video&quot;,&quot;PB_BACK_TO_APP_BUTTON_LABEL&quot;:&quot;Go back&quot;,&quot;PB_CC_MENU_OFF&quot;:&quot;Off&quot;,&quot;PB_CC_MENU_ON&quot;:&quot;On&quot;,&quot;PB_CC_MENU_TITLE&quot;:&quot;Notes&quot;,&quot;PB_CONTROL_PANEL_EXIT_FULL_SCREEN&quot;:&quot;Exit full screen&quot;,&quot;PB_CONTROL_PANEL_FULL_SCREEN&quot;:&quot;Full screen&quot;,&quot;PB_CONTROL_PANEL_NEXT&quot;:&quot;Next&quot;,&quot;PB_CONTROL_PANEL_OUTLINE&quot;:&quot;Outline&quot;,&quot;PB_CONTROL_PANEL_PREV&quot;:&quot;&quot;,&quot;PB_CONTROL_PANEL_REPLAY&quot;:&quot;Replay&quot;,&quot;PB_CONTROL_PANEL_SLIDE_COUNTER&quot;:&quot;%SLIDE_NUMBER% of %TOTAL_SLIDES%&quot;,&quot;PB_CONTROL_PANEL_VOLUME_CONTROL&quot;:&quot;Volume&quot;,&quot;PB_CURRENT_SLIDE_IS_NOT_COMPLETED&quot;:&quot;Complete the slide to go to the next one.&quot;,&quot;PB_DOMAIN_RESTRICTION&quot;:&quot;Sorry, the content author has prohibited sharing the presentation on this domain.&quot;,&quot;PB_DRAWING_TOOLS_END_DRAWING&quot;:&quot;Finish drawing&quot;,&quot;PB_DRAWING_TOOLS_ERASER&quot;:&quot;Eraser&quot;,&quot;PB_DRAWING_TOOLS_ERASE_ALL&quot;:&quot;Erase all&quot;,&quot;PB_DRAWING_TOOLS_HIGHLIGHTER&quot;:&quot;Highlighter&quot;,&quot;PB_DRAWING_TOOLS_PEN&quot;:&quot;Pen&quot;,&quot;PB_ENTER_PASSWORD&quot;:&quot;Enter the password to view this presentation.&quot;,&quot;PB_INCORRECT_PASSWORD&quot;:&quot;Incorrect password.&quot;,&quot;PB_INTERACTION_SLIDE_WINDOW_TEXT&quot;:&quot;To advance to the next slide, complete this interaction.&quot;,&quot;PB_MESSAGE_BOX_NO&quot;:&quot;No&quot;,&quot;PB_MESSAGE_BOX_OK&quot;:&quot;OK&quot;,&quot;PB_MESSAGE_BOX_YES&quot;:&quot;Yes&quot;,&quot;PB_NAVIGATION_IS_RESTRICTED&quot;:&quot;You can only view slides in order.&quot;,&quot;PB_NAVIGATION_IS_SEQUENTIAL&quot;:&quot;You can only view slides in order.&quot;,&quot;PB_PLAYBACK_RATE_MENU_CAPTION&quot;:&quot;Speed&quot;,&quot;PB_PRECEDING_QUIZ_FAILED_WINDOW_TEXT&quot;:&quot;You haven't passed the quiz on slide %SLIDE_INDEX% and can't advance to the next slide.&quot;,&quot;PB_PRECEDING_QUIZ_NOT_COMPLETED_WINDOW_TEXT&quot;:&quot;To advance to this slide, complete the quiz on slide %SLIDE_INDEX%.&quot;,&quot;PB_PRECEDING_QUIZ_NOT_PASSED_WINDOW_TEXT&quot;:&quot;To advance to this slide, you need to pass the quiz on slide %SLIDE_INDEX%.&quot;,&quot;PB_PRECEDING_SCENARIO_FAILED_WINDOW_TEXT&quot;:&quot;You haven't passed the role-play on slide %SLIDE_INDEX% and can't advance to the next slide.&quot;,&quot;PB_PRECEDING_SCENARIO_NOT_COMPLETED_WINDOW_TEXT&quot;:&quot;To advance to this slide, complete the role-play on slide %SLIDE_INDEX%.&quot;,&quot;PB_PRECEDING_SCENARIO_NOT_PASSED_WINDOW_TEXT&quot;:&quot;To advance to this slide, you need to pass the role-play on slide %SLIDE_INDEX%.&quot;,&quot;PB_PRESENTER_COLLAPSE_BIO&quot;:&quot;Show less&quot;,&quot;PB_PRESENTER_EMAIL&quot;:&quot;Email&quot;,&quot;PB_PRESENTER_EXPAND_BIO&quot;:&quot;Show more&quot;,&quot;PB_PRESENTER_NO_INFO&quot;:&quot;No presenter info.&quot;,&quot;PB_PRESENTER_WEBSITE&quot;:&quot;Website&quot;,&quot;PB_QUIZ_SLIDE_WINDOW_TEXT&quot;:&quot;To advance to the next slide, complete this quiz.&quot;,&quot;PB_RATE_MENU_CAPTION&quot;:&quot;Speed&quot;,&quot;PB_RATE_MENU_DEFAULT_RATE&quot;:&quot;Normal&quot;,&quot;PB_RESUME_PRESENTATION_WINDOW_TEXT&quot;:&quot;Do you want to resume where you left off?&quot;,&quot;PB_SCENARIO_SLIDE_WINDOW_TEXT&quot;:&quot;To advance to the next slide, complete this role-play.&quot;,&quot;PB_SEARCH_CANCEL&quot;:&quot;Cancel&quot;,&quot;PB_SEARCH_NO_RESULTS_LABEL&quot;:&quot;No matches found.&quot;,&quot;PB_SEARCH_PANEL_DEFAULT_TEXT&quot;:&quot;Search…&quot;,&quot;PB_SEARCH_RESULTS_LABEL&quot;:&quot;Search results&quot;,&quot;PB_SEARCH_RESULT_IN_NOTES&quot;:&quot;in notes&quot;,&quot;PB_SEARCH_RESULT_IN_TEXT_LABEL&quot;:&quot;in slide&quot;,&quot;PB_SUBTITLES_MENU_CAPTION&quot;:&quot;Subtitles&quot;,&quot;PB_SUBTITLES_OFF&quot;:&quot;Off&quot;,&quot;PB_TAB_NOTES_LABEL&quot;:&quot;Notes&quot;,&quot;PB_TAB_OUTLINE_LABEL&quot;:&quot;Slides&quot;,&quot;PB_TIME_RESTRICTION&quot;:&quot;Sorry, the content author has prohibited viewing the presentation at this time.&quot;,&quot;PB_TITLE_PANEL_ATTACHMENTS&quot;:&quot;Resources&quot;,&quot;PB_TITLE_PANEL_MARKER_TOOLS&quot;:&quot;Drawing&quot;,&quot;PB_TITLE_PANEL_NOTES&quot;:&quot;Notes&quot;,&quot;PB_TITLE_PANEL_OUTLINE&quot;:&quot;Outline&quot;,&quot;PB_TITLE_PANEL_PRESENTER_INFO&quot;:&quot;Presenter Info&quot;,&quot;PB_TREE_CONTROL_LOADING&quot;:&quot;Loading…&quot;,&quot;PB_VIDEO_WINDOW_NO_VIDEO_LABEL&quot;:&quot;No video&quot;},&quot;playbackAndNavigationSettings&quot;:{&quot;autoStart&quot;:true,&quot;saveAnimationStates&quot;:true,&quot;loopPresentation&quot;:false,&quot;autoPlayAnimations&quot;:false,&quot;autoPlayAnimationsTime&quot;:1,&quot;navigationType&quot;:&quot;FREE&quot;,&quot;resumeMode&quot;:&quot;PROMPT&quot;,&quot;enableKeyboardNavigation&quot;:true},&quot;keyboardSettings&quot;:&quot;&quot;,&quot;skinVersion&quot;:2,&quot;skinCompatibleVersion&quot;:0,&quot;publishSettings&quot;:{&quot;backgroundColor&quot;:&quot;#DCDEE0&quot;,&quot;playerDimensions&quot;:{&quot;height&quot;:144,&quot;width&quot;:16},&quot;playerModule&quot;:&quot;UniversalHtml&quot;,&quot;presentationContent&quot;:{&quot;metadata&quot;:{&quot;references&quot;:true,&quot;texts&quot;:[&quot;DT_COMPANY_WEBSITE&quot;,&quot;DT_REFERENCE_URL&quot;,&quot;DT_REFERENCE_TITLE&quot;,&quot;DT_SLIDE_NOTES_HTML&quot;,&quot;DT_SLIDE_NOTES_TEXT&quot;,&quot;DT_HYPERLINK_TOOLTIP&quot;]},&quot;resources&quot;:{&quot;attachments&quot;:true,&quot;companyLogos&quot;:{&quot;enlargeToFit&quot;:false,&quot;height&quot;:156,&quot;jpegQuality&quot;:100,&quot;keepAspectRatio&quot;:true,&quot;width&quot;:266},&quot;fonts&quot;:[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&quot;,&quot;fontFamily&quot;:&quot;Arial&quot;,&quot;isBold&quot;:fals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b&quot;,&quot;fontFamily&quot;:&quot;Arial&quot;,&quot;isBold&quot;:tru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i&quot;,&quot;fontFamily&quot;:&quot;Arial&quot;,&quot;isBold&quot;:fals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bi&quot;,&quot;fontFamily&quot;:&quot;Arial&quot;,&quot;isBold&quot;:tru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sb&quot;,&quot;fontFamily&quot;:&quot;Arial&quot;,&quot;isBold&quot;:false,&quot;isItalic&quot;:false,&quot;isSemibold&quot;:tru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sbi&quot;,&quot;fontFamily&quot;:&quot;Arial&quot;,&quot;isBold&quot;:false,&quot;isItalic&quot;:true,&quot;isSemibold&quot;:true,&quot;substituteFontFamily&quot;:&quot;Arial&quot;}],&quot;interactivity&quot;:{&quot;fullSupport&quot;:true},&quot;slideThumbnails&quot;:{&quot;enlargeToFit&quot;:false,&quot;height&quot;:59,&quot;jpegQuality&quot;:100,&quot;keepAspectRatio&quot;:true,&quot;width&quot;:78}}}},&quot;ceipData&quot;:{&quot;enableMiniSkinCustomization&quot;:true,&quot;playerLayout&quot;:&quot;custom&quot;,&quot;playerLayoutFooter&quot;:&quot;playAndPause,acceleration,fullscreen,volumeControl,slideNumber,goToPrev,goToNext&quot;,&quot;playerLayoutHeader&quot;:&quot;resources,markerTools,notes,logo&quot;,&quot;playerLayoutHeaderButtonsPosition&quot;:&quot;left&quot;,&quot;playerLayoutOutline&quot;:&quot;&quot;,&quot;playerLayoutProgress&quot;:&quot;enabledNavigation,showLabels&quot;,&quot;playerLayoutProgressMode&quot;:&quot;presentationTimeline&quot;,&quot;playerLayoutSidebar&quot;:&quot;&quot;,&quot;playerLayoutSidebarPosition&quot;:&quot;&quot;,&quot;playerMessages&quot;:&quot;builtin.en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free&quot;,&quot;playerTheme&quot;:&quot;custom&quot;,&quot;playerThemeBorderRadius&quot;:10,&quot;playerThemeColorScheme&quot;:&quot;builtin.lightBlue&quot;,&quot;playerThemeFont&quot;:&quot;Arial&quot;}}}"/>
  <p:tag name="ISPRING-SUITE_ISPRING_CURRENT_PLAYER_ID" val="universal"/>
  <p:tag name="ISPRING_PRESENTATION_COURSE_TITLE" val="23M15d"/>
  <p:tag name="ISPRING_LMS_API_VERSION" val="SCORM 2004 (4th edition)"/>
  <p:tag name="ISPRING_ULTRA_SCORM_COURCE_TITLE" val="長河小學數學科速效提分試卷"/>
  <p:tag name="ISPRING_ULTRA_SCORM_COURSE_ID" val="E40472B0-7B5F-4936-A1BE-46391E8A3226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\u000E\uFFFD\uFFFD{F8CD02CD-4396-490A-89C6-E1B5264D1F6A}&quot;,&quot;\\\\srv003\\Production\\Multimedia\\eResources\\HLPM-19_長河小學數學科速效提分試卷\\小5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SLIDES" val="0"/>
  <p:tag name="ISPRING_SCORM_RATE_QUIZZES" val="0"/>
  <p:tag name="ISPRING_SCORM_PASSING_SCORE" val="0.000000"/>
  <p:tag name="ISPRING_PRESENTATION_TITLE" val="長河小學數學科速效提分試卷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C762034-502A-4365-AAD9-D99C6745094C}:29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761FAA0-FF5F-4D72-A931-F4E2DC2C2B29}:2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67CD39E-F575-4ABA-ADF9-A361366E56FC}:28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8320485-C963-4318-ACB5-B5B61AA55569}:29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58C59C9-6797-4CBB-B022-A46DF4816D2D}:298"/>
</p:tagLst>
</file>

<file path=ppt/theme/theme1.xml><?xml version="1.0" encoding="utf-8"?>
<a:theme xmlns:a="http://schemas.openxmlformats.org/drawingml/2006/main" name="主题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2" id="{D2480EA9-1E22-40CF-B38C-AE6E3D8EC06A}" vid="{6E84BFBA-7554-4648-AECA-A5DE025E13C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404</Words>
  <Application>Microsoft Office PowerPoint</Application>
  <PresentationFormat>On-screen Show (4:3)</PresentationFormat>
  <Paragraphs>65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等线</vt:lpstr>
      <vt:lpstr>DFLiHeiHK-W5</vt:lpstr>
      <vt:lpstr>Lingoes Unicode</vt:lpstr>
      <vt:lpstr>Microsoft YaHei</vt:lpstr>
      <vt:lpstr>標楷體</vt:lpstr>
      <vt:lpstr>Arial</vt:lpstr>
      <vt:lpstr>Calibri</vt:lpstr>
      <vt:lpstr>主题2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長河小學數學科速效提分試卷</dc:title>
  <dc:creator/>
  <cp:lastModifiedBy/>
  <cp:revision>1</cp:revision>
  <dcterms:created xsi:type="dcterms:W3CDTF">2019-12-16T06:18:52Z</dcterms:created>
  <dcterms:modified xsi:type="dcterms:W3CDTF">2023-07-14T03:25:50Z</dcterms:modified>
</cp:coreProperties>
</file>