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306" r:id="rId2"/>
    <p:sldId id="295" r:id="rId3"/>
    <p:sldId id="303" r:id="rId4"/>
    <p:sldId id="304" r:id="rId5"/>
    <p:sldId id="305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FF66"/>
    <a:srgbClr val="CCFFCC"/>
    <a:srgbClr val="FFCCFF"/>
    <a:srgbClr val="0000E1"/>
    <a:srgbClr val="D5B8EA"/>
    <a:srgbClr val="FDFDFD"/>
    <a:srgbClr val="CFCFD0"/>
    <a:srgbClr val="C5E0B4"/>
    <a:srgbClr val="D26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8" autoAdjust="0"/>
    <p:restoredTop sz="84895" autoAdjust="0"/>
  </p:normalViewPr>
  <p:slideViewPr>
    <p:cSldViewPr snapToGrid="0" showGuides="1">
      <p:cViewPr varScale="1">
        <p:scale>
          <a:sx n="65" d="100"/>
          <a:sy n="65" d="100"/>
        </p:scale>
        <p:origin x="1434" y="48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2605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308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8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5661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7311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三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矩形 64">
            <a:extLst>
              <a:ext uri="{FF2B5EF4-FFF2-40B4-BE49-F238E27FC236}">
                <a16:creationId xmlns:a16="http://schemas.microsoft.com/office/drawing/2014/main" id="{DAABBF8B-1138-4E0E-A62F-D386865BB702}"/>
              </a:ext>
            </a:extLst>
          </p:cNvPr>
          <p:cNvSpPr/>
          <p:nvPr/>
        </p:nvSpPr>
        <p:spPr>
          <a:xfrm>
            <a:off x="2306647" y="1311552"/>
            <a:ext cx="2243600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C7620A43-1F7B-4494-AAF1-5E30E22288C4}"/>
              </a:ext>
            </a:extLst>
          </p:cNvPr>
          <p:cNvSpPr/>
          <p:nvPr/>
        </p:nvSpPr>
        <p:spPr>
          <a:xfrm>
            <a:off x="3416639" y="1939267"/>
            <a:ext cx="2549828" cy="40660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3A3C18E6-FDB3-4D29-92A9-A9E09E93203D}"/>
              </a:ext>
            </a:extLst>
          </p:cNvPr>
          <p:cNvSpPr/>
          <p:nvPr/>
        </p:nvSpPr>
        <p:spPr>
          <a:xfrm>
            <a:off x="4772488" y="1232495"/>
            <a:ext cx="1185333" cy="68885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539787E1-A109-4BD0-AB94-CE6D111BB8C7}"/>
              </a:ext>
            </a:extLst>
          </p:cNvPr>
          <p:cNvSpPr/>
          <p:nvPr/>
        </p:nvSpPr>
        <p:spPr>
          <a:xfrm>
            <a:off x="6828513" y="1274588"/>
            <a:ext cx="1429366" cy="68885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5907FCE4-071D-42F2-907D-1F97DAA6B928}"/>
              </a:ext>
            </a:extLst>
          </p:cNvPr>
          <p:cNvSpPr/>
          <p:nvPr/>
        </p:nvSpPr>
        <p:spPr>
          <a:xfrm>
            <a:off x="1149723" y="1804772"/>
            <a:ext cx="1985197" cy="68885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 Box 9">
            <a:extLst>
              <a:ext uri="{FF2B5EF4-FFF2-40B4-BE49-F238E27FC236}">
                <a16:creationId xmlns:a16="http://schemas.microsoft.com/office/drawing/2014/main" id="{D78DF0AE-17B9-4AE9-BFF6-61832788A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2401" y="2828611"/>
            <a:ext cx="2996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現在瓶子裏的水 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EF8337C7-C7B3-4CF0-B67E-DDE712EBAA8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717" y="1234502"/>
            <a:ext cx="822960" cy="799997"/>
          </a:xfrm>
          <a:prstGeom prst="rect">
            <a:avLst/>
          </a:prstGeom>
        </p:spPr>
      </p:pic>
      <p:sp>
        <p:nvSpPr>
          <p:cNvPr id="28" name="Text Box 9">
            <a:extLst>
              <a:ext uri="{FF2B5EF4-FFF2-40B4-BE49-F238E27FC236}">
                <a16:creationId xmlns:a16="http://schemas.microsoft.com/office/drawing/2014/main" id="{C2D42834-71BC-4756-ABBD-93B76A544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559" y="3808095"/>
            <a:ext cx="17675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餘下的水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34D6C269-EFA3-40C5-8D94-AC062730B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0288" y="3835442"/>
            <a:ext cx="16703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注入的水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A49C818A-B386-4295-B765-0B5D771E4A02}"/>
              </a:ext>
            </a:extLst>
          </p:cNvPr>
          <p:cNvGrpSpPr/>
          <p:nvPr/>
        </p:nvGrpSpPr>
        <p:grpSpPr>
          <a:xfrm>
            <a:off x="1859337" y="4627814"/>
            <a:ext cx="1943754" cy="893355"/>
            <a:chOff x="2829464" y="5123130"/>
            <a:chExt cx="1943754" cy="893355"/>
          </a:xfrm>
        </p:grpSpPr>
        <p:sp>
          <p:nvSpPr>
            <p:cNvPr id="30" name="Text Box 9">
              <a:extLst>
                <a:ext uri="{FF2B5EF4-FFF2-40B4-BE49-F238E27FC236}">
                  <a16:creationId xmlns:a16="http://schemas.microsoft.com/office/drawing/2014/main" id="{4688483C-890F-4226-A61F-E0CB28F543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9464" y="5287180"/>
              <a:ext cx="194375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800" dirty="0">
                  <a:solidFill>
                    <a:srgbClr val="FF00FF"/>
                  </a:solidFill>
                  <a:latin typeface="+mn-lt"/>
                  <a:ea typeface="DFKai-SB" panose="03000509000000000000" pitchFamily="65" charset="-120"/>
                </a:rPr>
                <a:t>× (1</a:t>
              </a:r>
              <a:r>
                <a:rPr lang="zh-CN" altLang="zh-CN" sz="2800" dirty="0">
                  <a:solidFill>
                    <a:srgbClr val="FF00FF"/>
                  </a:solidFill>
                </a:rPr>
                <a:t> －</a:t>
              </a:r>
              <a:r>
                <a:rPr lang="en-US" altLang="zh-CN" sz="2800" dirty="0">
                  <a:solidFill>
                    <a:srgbClr val="FF00FF"/>
                  </a:solidFill>
                </a:rPr>
                <a:t>     </a:t>
              </a:r>
              <a:r>
                <a:rPr lang="en-US" altLang="zh-CN" sz="2800" dirty="0">
                  <a:solidFill>
                    <a:srgbClr val="FF00FF"/>
                  </a:solidFill>
                  <a:latin typeface="+mn-lt"/>
                  <a:ea typeface="DFKai-SB" panose="03000509000000000000" pitchFamily="65" charset="-120"/>
                </a:rPr>
                <a:t>)</a:t>
              </a:r>
              <a:endParaRPr lang="zh-TW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endParaRPr>
            </a:p>
          </p:txBody>
        </p:sp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id="{F64692CC-3465-49C8-A9F8-529A4FE14ADE}"/>
                </a:ext>
              </a:extLst>
            </p:cNvPr>
            <p:cNvGrpSpPr/>
            <p:nvPr/>
          </p:nvGrpSpPr>
          <p:grpSpPr>
            <a:xfrm>
              <a:off x="3941387" y="5123130"/>
              <a:ext cx="725864" cy="893355"/>
              <a:chOff x="5894882" y="4467239"/>
              <a:chExt cx="725864" cy="893355"/>
            </a:xfrm>
          </p:grpSpPr>
          <p:sp>
            <p:nvSpPr>
              <p:cNvPr id="32" name="Text Box 8">
                <a:extLst>
                  <a:ext uri="{FF2B5EF4-FFF2-40B4-BE49-F238E27FC236}">
                    <a16:creationId xmlns:a16="http://schemas.microsoft.com/office/drawing/2014/main" id="{EE2D8096-18E6-4FBE-B0CF-7AF517A229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882" y="4639966"/>
                <a:ext cx="725864" cy="504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63"/>
                  </a:lnSpc>
                  <a:spcAft>
                    <a:spcPts val="600"/>
                  </a:spcAft>
                </a:pPr>
                <a:endParaRPr lang="zh-TW" altLang="en-US" sz="280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grpSp>
            <p:nvGrpSpPr>
              <p:cNvPr id="33" name="组合 32">
                <a:extLst>
                  <a:ext uri="{FF2B5EF4-FFF2-40B4-BE49-F238E27FC236}">
                    <a16:creationId xmlns:a16="http://schemas.microsoft.com/office/drawing/2014/main" id="{06624ABF-4CE1-4DF9-8EC2-B3678A04A6D3}"/>
                  </a:ext>
                </a:extLst>
              </p:cNvPr>
              <p:cNvGrpSpPr/>
              <p:nvPr/>
            </p:nvGrpSpPr>
            <p:grpSpPr>
              <a:xfrm>
                <a:off x="5974143" y="4467239"/>
                <a:ext cx="416710" cy="893355"/>
                <a:chOff x="676294" y="2851518"/>
                <a:chExt cx="416710" cy="893355"/>
              </a:xfrm>
            </p:grpSpPr>
            <p:sp>
              <p:nvSpPr>
                <p:cNvPr id="34" name="文本框 33">
                  <a:extLst>
                    <a:ext uri="{FF2B5EF4-FFF2-40B4-BE49-F238E27FC236}">
                      <a16:creationId xmlns:a16="http://schemas.microsoft.com/office/drawing/2014/main" id="{AE17F63C-D584-4E25-A120-D033E2159209}"/>
                    </a:ext>
                  </a:extLst>
                </p:cNvPr>
                <p:cNvSpPr txBox="1"/>
                <p:nvPr/>
              </p:nvSpPr>
              <p:spPr>
                <a:xfrm>
                  <a:off x="712841" y="2851518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FF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5" name="文本框 34">
                  <a:extLst>
                    <a:ext uri="{FF2B5EF4-FFF2-40B4-BE49-F238E27FC236}">
                      <a16:creationId xmlns:a16="http://schemas.microsoft.com/office/drawing/2014/main" id="{C497B2C5-639B-43C1-BAB0-CFE46545AAB0}"/>
                    </a:ext>
                  </a:extLst>
                </p:cNvPr>
                <p:cNvSpPr txBox="1"/>
                <p:nvPr/>
              </p:nvSpPr>
              <p:spPr>
                <a:xfrm>
                  <a:off x="712841" y="3221653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FF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4</a:t>
                  </a:r>
                </a:p>
              </p:txBody>
            </p:sp>
            <p:cxnSp>
              <p:nvCxnSpPr>
                <p:cNvPr id="36" name="直接连接符 35">
                  <a:extLst>
                    <a:ext uri="{FF2B5EF4-FFF2-40B4-BE49-F238E27FC236}">
                      <a16:creationId xmlns:a16="http://schemas.microsoft.com/office/drawing/2014/main" id="{5BCCC31D-E2A5-4040-B617-52A6FB3700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6294" y="3303709"/>
                  <a:ext cx="365760" cy="0"/>
                </a:xfrm>
                <a:prstGeom prst="line">
                  <a:avLst/>
                </a:prstGeom>
                <a:ln w="19050">
                  <a:solidFill>
                    <a:srgbClr val="FF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7" name="Text Box 9">
            <a:extLst>
              <a:ext uri="{FF2B5EF4-FFF2-40B4-BE49-F238E27FC236}">
                <a16:creationId xmlns:a16="http://schemas.microsoft.com/office/drawing/2014/main" id="{0403DC3D-0ADD-4D93-A735-D05465578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258" y="4837956"/>
            <a:ext cx="1628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餘下的水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6" name="箭头: 下 45">
            <a:extLst>
              <a:ext uri="{FF2B5EF4-FFF2-40B4-BE49-F238E27FC236}">
                <a16:creationId xmlns:a16="http://schemas.microsoft.com/office/drawing/2014/main" id="{92D7879F-F126-46AD-8C2F-3980F2090F74}"/>
              </a:ext>
            </a:extLst>
          </p:cNvPr>
          <p:cNvSpPr/>
          <p:nvPr/>
        </p:nvSpPr>
        <p:spPr>
          <a:xfrm rot="3652165">
            <a:off x="2714394" y="3070839"/>
            <a:ext cx="224287" cy="100584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7" name="箭头: 下 46">
            <a:extLst>
              <a:ext uri="{FF2B5EF4-FFF2-40B4-BE49-F238E27FC236}">
                <a16:creationId xmlns:a16="http://schemas.microsoft.com/office/drawing/2014/main" id="{A93F8E8F-349B-4D4A-BA79-D135AEE1564F}"/>
              </a:ext>
            </a:extLst>
          </p:cNvPr>
          <p:cNvSpPr/>
          <p:nvPr/>
        </p:nvSpPr>
        <p:spPr>
          <a:xfrm rot="17947835" flipH="1">
            <a:off x="4176835" y="3078119"/>
            <a:ext cx="224287" cy="109728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8" name="箭头: 下 47">
            <a:extLst>
              <a:ext uri="{FF2B5EF4-FFF2-40B4-BE49-F238E27FC236}">
                <a16:creationId xmlns:a16="http://schemas.microsoft.com/office/drawing/2014/main" id="{327114DC-ED6F-448F-8A53-225DADDDA979}"/>
              </a:ext>
            </a:extLst>
          </p:cNvPr>
          <p:cNvSpPr/>
          <p:nvPr/>
        </p:nvSpPr>
        <p:spPr>
          <a:xfrm flipH="1">
            <a:off x="2061473" y="4363296"/>
            <a:ext cx="308168" cy="45720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9" name="箭头: 下 48">
            <a:extLst>
              <a:ext uri="{FF2B5EF4-FFF2-40B4-BE49-F238E27FC236}">
                <a16:creationId xmlns:a16="http://schemas.microsoft.com/office/drawing/2014/main" id="{5BC576CD-B288-4B3D-A63C-7356C4DF967F}"/>
              </a:ext>
            </a:extLst>
          </p:cNvPr>
          <p:cNvSpPr/>
          <p:nvPr/>
        </p:nvSpPr>
        <p:spPr>
          <a:xfrm flipH="1">
            <a:off x="5195861" y="4268214"/>
            <a:ext cx="308168" cy="45720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Text Box 9">
            <a:extLst>
              <a:ext uri="{FF2B5EF4-FFF2-40B4-BE49-F238E27FC236}">
                <a16:creationId xmlns:a16="http://schemas.microsoft.com/office/drawing/2014/main" id="{3D2C3641-2536-410B-9955-A3890CB85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042" y="3851075"/>
            <a:ext cx="6041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＋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51" name="Text Box 9">
            <a:extLst>
              <a:ext uri="{FF2B5EF4-FFF2-40B4-BE49-F238E27FC236}">
                <a16:creationId xmlns:a16="http://schemas.microsoft.com/office/drawing/2014/main" id="{5ADDC756-C342-4076-BA65-54BC25C69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33" y="4791115"/>
            <a:ext cx="16186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原有的水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26DF104D-01F8-4AAF-B9D0-62406DA24CED}"/>
              </a:ext>
            </a:extLst>
          </p:cNvPr>
          <p:cNvGrpSpPr/>
          <p:nvPr/>
        </p:nvGrpSpPr>
        <p:grpSpPr>
          <a:xfrm>
            <a:off x="6111183" y="4673641"/>
            <a:ext cx="970889" cy="893355"/>
            <a:chOff x="6615584" y="5128643"/>
            <a:chExt cx="970889" cy="893355"/>
          </a:xfrm>
        </p:grpSpPr>
        <p:grpSp>
          <p:nvGrpSpPr>
            <p:cNvPr id="38" name="组合 37">
              <a:extLst>
                <a:ext uri="{FF2B5EF4-FFF2-40B4-BE49-F238E27FC236}">
                  <a16:creationId xmlns:a16="http://schemas.microsoft.com/office/drawing/2014/main" id="{3373AC4B-3982-4C02-9D07-9F856DBB63FA}"/>
                </a:ext>
              </a:extLst>
            </p:cNvPr>
            <p:cNvGrpSpPr/>
            <p:nvPr/>
          </p:nvGrpSpPr>
          <p:grpSpPr>
            <a:xfrm>
              <a:off x="6860609" y="5128643"/>
              <a:ext cx="725864" cy="893355"/>
              <a:chOff x="5894882" y="4467239"/>
              <a:chExt cx="725864" cy="893355"/>
            </a:xfrm>
          </p:grpSpPr>
          <p:sp>
            <p:nvSpPr>
              <p:cNvPr id="40" name="Text Box 8">
                <a:extLst>
                  <a:ext uri="{FF2B5EF4-FFF2-40B4-BE49-F238E27FC236}">
                    <a16:creationId xmlns:a16="http://schemas.microsoft.com/office/drawing/2014/main" id="{B800D821-36F9-40FF-849A-66F6779D58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882" y="4639966"/>
                <a:ext cx="725864" cy="504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63"/>
                  </a:lnSpc>
                  <a:spcAft>
                    <a:spcPts val="600"/>
                  </a:spcAft>
                </a:pPr>
                <a:endParaRPr lang="zh-TW" altLang="en-US" sz="280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grpSp>
            <p:nvGrpSpPr>
              <p:cNvPr id="41" name="组合 40">
                <a:extLst>
                  <a:ext uri="{FF2B5EF4-FFF2-40B4-BE49-F238E27FC236}">
                    <a16:creationId xmlns:a16="http://schemas.microsoft.com/office/drawing/2014/main" id="{845455A5-10AB-42A5-82C8-B35FAF9B6403}"/>
                  </a:ext>
                </a:extLst>
              </p:cNvPr>
              <p:cNvGrpSpPr/>
              <p:nvPr/>
            </p:nvGrpSpPr>
            <p:grpSpPr>
              <a:xfrm>
                <a:off x="5974143" y="4467239"/>
                <a:ext cx="416710" cy="893355"/>
                <a:chOff x="676294" y="2851518"/>
                <a:chExt cx="416710" cy="893355"/>
              </a:xfrm>
            </p:grpSpPr>
            <p:sp>
              <p:nvSpPr>
                <p:cNvPr id="42" name="文本框 41">
                  <a:extLst>
                    <a:ext uri="{FF2B5EF4-FFF2-40B4-BE49-F238E27FC236}">
                      <a16:creationId xmlns:a16="http://schemas.microsoft.com/office/drawing/2014/main" id="{BF8072E6-A792-466B-88B2-FF3EC5186E9E}"/>
                    </a:ext>
                  </a:extLst>
                </p:cNvPr>
                <p:cNvSpPr txBox="1"/>
                <p:nvPr/>
              </p:nvSpPr>
              <p:spPr>
                <a:xfrm>
                  <a:off x="712841" y="2851518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FF00FF"/>
                      </a:solidFill>
                      <a:ea typeface="DFKai-SB" panose="03000509000000000000" pitchFamily="65" charset="-120"/>
                    </a:rPr>
                    <a:t>1</a:t>
                  </a:r>
                </a:p>
              </p:txBody>
            </p:sp>
            <p:sp>
              <p:nvSpPr>
                <p:cNvPr id="43" name="文本框 42">
                  <a:extLst>
                    <a:ext uri="{FF2B5EF4-FFF2-40B4-BE49-F238E27FC236}">
                      <a16:creationId xmlns:a16="http://schemas.microsoft.com/office/drawing/2014/main" id="{30EC92E6-8941-47E5-95F3-4C8388EC0A96}"/>
                    </a:ext>
                  </a:extLst>
                </p:cNvPr>
                <p:cNvSpPr txBox="1"/>
                <p:nvPr/>
              </p:nvSpPr>
              <p:spPr>
                <a:xfrm>
                  <a:off x="712841" y="3221653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FF00FF"/>
                      </a:solidFill>
                      <a:ea typeface="DFKai-SB" panose="03000509000000000000" pitchFamily="65" charset="-120"/>
                    </a:rPr>
                    <a:t>4</a:t>
                  </a:r>
                </a:p>
              </p:txBody>
            </p:sp>
            <p:cxnSp>
              <p:nvCxnSpPr>
                <p:cNvPr id="44" name="直接连接符 43">
                  <a:extLst>
                    <a:ext uri="{FF2B5EF4-FFF2-40B4-BE49-F238E27FC236}">
                      <a16:creationId xmlns:a16="http://schemas.microsoft.com/office/drawing/2014/main" id="{25D2775D-A59A-4F20-9220-572B6EBD6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6294" y="3303709"/>
                  <a:ext cx="365760" cy="0"/>
                </a:xfrm>
                <a:prstGeom prst="line">
                  <a:avLst/>
                </a:prstGeom>
                <a:ln w="19050">
                  <a:solidFill>
                    <a:srgbClr val="FF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4" name="Text Box 9">
              <a:extLst>
                <a:ext uri="{FF2B5EF4-FFF2-40B4-BE49-F238E27FC236}">
                  <a16:creationId xmlns:a16="http://schemas.microsoft.com/office/drawing/2014/main" id="{C2CE0ED0-BABF-42A6-BD6F-BF74080D7A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5584" y="5276094"/>
              <a:ext cx="3964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×</a:t>
              </a:r>
              <a:endParaRPr lang="zh-TW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endParaRP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7B1DB7C3-4D71-4994-99E5-7CCEE040B234}"/>
              </a:ext>
            </a:extLst>
          </p:cNvPr>
          <p:cNvGrpSpPr/>
          <p:nvPr/>
        </p:nvGrpSpPr>
        <p:grpSpPr>
          <a:xfrm>
            <a:off x="522513" y="1137886"/>
            <a:ext cx="7957607" cy="1843765"/>
            <a:chOff x="522513" y="1137886"/>
            <a:chExt cx="7957607" cy="1843765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018AA8CB-8AB6-45E4-A8EE-3B9ABB33701B}"/>
                </a:ext>
              </a:extLst>
            </p:cNvPr>
            <p:cNvSpPr txBox="1"/>
            <p:nvPr/>
          </p:nvSpPr>
          <p:spPr>
            <a:xfrm>
              <a:off x="522513" y="1244765"/>
              <a:ext cx="7957607" cy="1736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400"/>
                </a:lnSpc>
              </a:pPr>
              <a:r>
                <a:rPr lang="en-US" altLang="zh-CN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15.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瓶子裏原有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200mL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水，用了      後，又注入餘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4400"/>
                </a:lnSpc>
              </a:pP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     下的水的     。現在瓶子裏的水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*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比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200mL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多 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    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/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比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200mL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少  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/ 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等於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200mL 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。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(*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圈出答案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1CC8C563-23D1-4B0D-95F3-1E2A4B78BC65}"/>
                </a:ext>
              </a:extLst>
            </p:cNvPr>
            <p:cNvGrpSpPr/>
            <p:nvPr/>
          </p:nvGrpSpPr>
          <p:grpSpPr>
            <a:xfrm>
              <a:off x="5382809" y="1137886"/>
              <a:ext cx="408366" cy="950387"/>
              <a:chOff x="604575" y="2822580"/>
              <a:chExt cx="408366" cy="950387"/>
            </a:xfrm>
          </p:grpSpPr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B965DFDA-BFA8-42CD-ACAE-E58576D1CBF8}"/>
                  </a:ext>
                </a:extLst>
              </p:cNvPr>
              <p:cNvSpPr txBox="1"/>
              <p:nvPr/>
            </p:nvSpPr>
            <p:spPr>
              <a:xfrm>
                <a:off x="632778" y="2822580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B5242808-B117-488A-B453-13EBCF909043}"/>
                  </a:ext>
                </a:extLst>
              </p:cNvPr>
              <p:cNvSpPr txBox="1"/>
              <p:nvPr/>
            </p:nvSpPr>
            <p:spPr>
              <a:xfrm>
                <a:off x="611475" y="3249747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4</a:t>
                </a:r>
              </a:p>
            </p:txBody>
          </p:sp>
          <p:cxnSp>
            <p:nvCxnSpPr>
              <p:cNvPr id="23" name="直接连接符 22">
                <a:extLst>
                  <a:ext uri="{FF2B5EF4-FFF2-40B4-BE49-F238E27FC236}">
                    <a16:creationId xmlns:a16="http://schemas.microsoft.com/office/drawing/2014/main" id="{8DA2CB06-E64A-4821-B2CA-AAA35B4411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4575" y="3303709"/>
                <a:ext cx="365760" cy="0"/>
              </a:xfrm>
              <a:prstGeom prst="line">
                <a:avLst/>
              </a:prstGeom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E78D6E75-D621-475E-BB71-AC472697E24D}"/>
                </a:ext>
              </a:extLst>
            </p:cNvPr>
            <p:cNvGrpSpPr/>
            <p:nvPr/>
          </p:nvGrpSpPr>
          <p:grpSpPr>
            <a:xfrm>
              <a:off x="2682654" y="1685554"/>
              <a:ext cx="396582" cy="950387"/>
              <a:chOff x="647181" y="2822580"/>
              <a:chExt cx="396582" cy="950387"/>
            </a:xfrm>
          </p:grpSpPr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48ACB9A9-F65D-4D47-AD15-7BA5FA532BCB}"/>
                  </a:ext>
                </a:extLst>
              </p:cNvPr>
              <p:cNvSpPr txBox="1"/>
              <p:nvPr/>
            </p:nvSpPr>
            <p:spPr>
              <a:xfrm>
                <a:off x="663600" y="2822580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CF2343B8-E582-491F-B266-C1B5DEB1B523}"/>
                  </a:ext>
                </a:extLst>
              </p:cNvPr>
              <p:cNvSpPr txBox="1"/>
              <p:nvPr/>
            </p:nvSpPr>
            <p:spPr>
              <a:xfrm>
                <a:off x="652571" y="3249747"/>
                <a:ext cx="3801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4</a:t>
                </a:r>
              </a:p>
            </p:txBody>
          </p:sp>
          <p:cxnSp>
            <p:nvCxnSpPr>
              <p:cNvPr id="27" name="直接连接符 26">
                <a:extLst>
                  <a:ext uri="{FF2B5EF4-FFF2-40B4-BE49-F238E27FC236}">
                    <a16:creationId xmlns:a16="http://schemas.microsoft.com/office/drawing/2014/main" id="{0F4A7ED2-FFF1-433D-9F5B-B1AE983360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7181" y="3293265"/>
                <a:ext cx="365760" cy="0"/>
              </a:xfrm>
              <a:prstGeom prst="line">
                <a:avLst/>
              </a:prstGeom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6" name="Text Box 9">
            <a:extLst>
              <a:ext uri="{FF2B5EF4-FFF2-40B4-BE49-F238E27FC236}">
                <a16:creationId xmlns:a16="http://schemas.microsoft.com/office/drawing/2014/main" id="{1BC3EE35-8C3B-46DA-A1E9-5C35D83E8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3553" y="5701648"/>
            <a:ext cx="7946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150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C3DC03-911D-434E-92E9-7F2C817B8EDF}"/>
              </a:ext>
            </a:extLst>
          </p:cNvPr>
          <p:cNvSpPr/>
          <p:nvPr/>
        </p:nvSpPr>
        <p:spPr>
          <a:xfrm>
            <a:off x="1587945" y="3878695"/>
            <a:ext cx="1526194" cy="418034"/>
          </a:xfrm>
          <a:prstGeom prst="rect">
            <a:avLst/>
          </a:prstGeom>
          <a:noFill/>
          <a:ln w="19050"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8FCC1130-F2E6-4209-AA32-9C66F56ABC94}"/>
              </a:ext>
            </a:extLst>
          </p:cNvPr>
          <p:cNvSpPr/>
          <p:nvPr/>
        </p:nvSpPr>
        <p:spPr>
          <a:xfrm>
            <a:off x="4593349" y="4817541"/>
            <a:ext cx="1585024" cy="603736"/>
          </a:xfrm>
          <a:prstGeom prst="rect">
            <a:avLst/>
          </a:prstGeom>
          <a:noFill/>
          <a:ln w="19050"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箭头: 下 104">
            <a:extLst>
              <a:ext uri="{FF2B5EF4-FFF2-40B4-BE49-F238E27FC236}">
                <a16:creationId xmlns:a16="http://schemas.microsoft.com/office/drawing/2014/main" id="{194154FB-F53A-44E9-81F4-388CA9BABB77}"/>
              </a:ext>
            </a:extLst>
          </p:cNvPr>
          <p:cNvSpPr/>
          <p:nvPr/>
        </p:nvSpPr>
        <p:spPr>
          <a:xfrm flipH="1">
            <a:off x="2034780" y="5279766"/>
            <a:ext cx="308168" cy="45720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箭头: 下 105">
            <a:extLst>
              <a:ext uri="{FF2B5EF4-FFF2-40B4-BE49-F238E27FC236}">
                <a16:creationId xmlns:a16="http://schemas.microsoft.com/office/drawing/2014/main" id="{845F6AB2-AEEC-4109-A9B6-770145AEDA99}"/>
              </a:ext>
            </a:extLst>
          </p:cNvPr>
          <p:cNvSpPr/>
          <p:nvPr/>
        </p:nvSpPr>
        <p:spPr>
          <a:xfrm flipH="1">
            <a:off x="6116027" y="5428475"/>
            <a:ext cx="308168" cy="36576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7" name="Text Box 9">
            <a:extLst>
              <a:ext uri="{FF2B5EF4-FFF2-40B4-BE49-F238E27FC236}">
                <a16:creationId xmlns:a16="http://schemas.microsoft.com/office/drawing/2014/main" id="{D34CF384-EAF2-4C6B-B6D9-390D37E9D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409" y="4800103"/>
            <a:ext cx="7946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200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A22AF37E-2A76-4585-BAFA-F7F225F3AEF7}"/>
              </a:ext>
            </a:extLst>
          </p:cNvPr>
          <p:cNvGrpSpPr/>
          <p:nvPr/>
        </p:nvGrpSpPr>
        <p:grpSpPr>
          <a:xfrm>
            <a:off x="5718759" y="5633783"/>
            <a:ext cx="1340534" cy="893355"/>
            <a:chOff x="6873138" y="3258516"/>
            <a:chExt cx="1340534" cy="893355"/>
          </a:xfrm>
        </p:grpSpPr>
        <p:sp>
          <p:nvSpPr>
            <p:cNvPr id="110" name="Text Box 9">
              <a:extLst>
                <a:ext uri="{FF2B5EF4-FFF2-40B4-BE49-F238E27FC236}">
                  <a16:creationId xmlns:a16="http://schemas.microsoft.com/office/drawing/2014/main" id="{806465AF-ACF7-4E74-A651-107771BF3A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73138" y="3449097"/>
              <a:ext cx="134053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800" dirty="0">
                  <a:solidFill>
                    <a:srgbClr val="0000E1"/>
                  </a:solidFill>
                  <a:latin typeface="+mn-lt"/>
                  <a:ea typeface="DFKai-SB" panose="03000509000000000000" pitchFamily="65" charset="-120"/>
                </a:rPr>
                <a:t> 37      </a:t>
              </a:r>
              <a:endParaRPr lang="zh-TW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endParaRPr>
            </a:p>
          </p:txBody>
        </p:sp>
        <p:grpSp>
          <p:nvGrpSpPr>
            <p:cNvPr id="111" name="组合 110">
              <a:extLst>
                <a:ext uri="{FF2B5EF4-FFF2-40B4-BE49-F238E27FC236}">
                  <a16:creationId xmlns:a16="http://schemas.microsoft.com/office/drawing/2014/main" id="{034043FA-43CD-4513-AC58-060359264887}"/>
                </a:ext>
              </a:extLst>
            </p:cNvPr>
            <p:cNvGrpSpPr/>
            <p:nvPr/>
          </p:nvGrpSpPr>
          <p:grpSpPr>
            <a:xfrm>
              <a:off x="7425719" y="3258516"/>
              <a:ext cx="725864" cy="893355"/>
              <a:chOff x="5894882" y="4467239"/>
              <a:chExt cx="725864" cy="893355"/>
            </a:xfrm>
          </p:grpSpPr>
          <p:sp>
            <p:nvSpPr>
              <p:cNvPr id="112" name="Text Box 8">
                <a:extLst>
                  <a:ext uri="{FF2B5EF4-FFF2-40B4-BE49-F238E27FC236}">
                    <a16:creationId xmlns:a16="http://schemas.microsoft.com/office/drawing/2014/main" id="{46DEC9A2-6517-4B43-A2ED-D7840F49A1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882" y="4639966"/>
                <a:ext cx="725864" cy="504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63"/>
                  </a:lnSpc>
                  <a:spcAft>
                    <a:spcPts val="600"/>
                  </a:spcAft>
                </a:pPr>
                <a:endParaRPr lang="zh-TW" altLang="en-US" sz="280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grpSp>
            <p:nvGrpSpPr>
              <p:cNvPr id="113" name="组合 112">
                <a:extLst>
                  <a:ext uri="{FF2B5EF4-FFF2-40B4-BE49-F238E27FC236}">
                    <a16:creationId xmlns:a16="http://schemas.microsoft.com/office/drawing/2014/main" id="{98ADD54D-C54C-4B56-90A3-DA56590D7849}"/>
                  </a:ext>
                </a:extLst>
              </p:cNvPr>
              <p:cNvGrpSpPr/>
              <p:nvPr/>
            </p:nvGrpSpPr>
            <p:grpSpPr>
              <a:xfrm>
                <a:off x="5974143" y="4467239"/>
                <a:ext cx="416710" cy="893355"/>
                <a:chOff x="676294" y="2851518"/>
                <a:chExt cx="416710" cy="893355"/>
              </a:xfrm>
            </p:grpSpPr>
            <p:sp>
              <p:nvSpPr>
                <p:cNvPr id="114" name="文本框 113">
                  <a:extLst>
                    <a:ext uri="{FF2B5EF4-FFF2-40B4-BE49-F238E27FC236}">
                      <a16:creationId xmlns:a16="http://schemas.microsoft.com/office/drawing/2014/main" id="{3107C819-D23F-4AC7-8BCC-4A6000AF88FE}"/>
                    </a:ext>
                  </a:extLst>
                </p:cNvPr>
                <p:cNvSpPr txBox="1"/>
                <p:nvPr/>
              </p:nvSpPr>
              <p:spPr>
                <a:xfrm>
                  <a:off x="712841" y="2851518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0000E1"/>
                      </a:solidFill>
                      <a:ea typeface="DFKai-SB" panose="03000509000000000000" pitchFamily="65" charset="-120"/>
                    </a:rPr>
                    <a:t>1</a:t>
                  </a:r>
                </a:p>
              </p:txBody>
            </p:sp>
            <p:sp>
              <p:nvSpPr>
                <p:cNvPr id="115" name="文本框 114">
                  <a:extLst>
                    <a:ext uri="{FF2B5EF4-FFF2-40B4-BE49-F238E27FC236}">
                      <a16:creationId xmlns:a16="http://schemas.microsoft.com/office/drawing/2014/main" id="{18D114FE-66B1-46C0-9AEC-E045B52881D8}"/>
                    </a:ext>
                  </a:extLst>
                </p:cNvPr>
                <p:cNvSpPr txBox="1"/>
                <p:nvPr/>
              </p:nvSpPr>
              <p:spPr>
                <a:xfrm>
                  <a:off x="712841" y="3221653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0000E1"/>
                      </a:solidFill>
                      <a:ea typeface="DFKai-SB" panose="03000509000000000000" pitchFamily="65" charset="-120"/>
                    </a:rPr>
                    <a:t>2</a:t>
                  </a:r>
                </a:p>
              </p:txBody>
            </p:sp>
            <p:cxnSp>
              <p:nvCxnSpPr>
                <p:cNvPr id="116" name="直接连接符 115">
                  <a:extLst>
                    <a:ext uri="{FF2B5EF4-FFF2-40B4-BE49-F238E27FC236}">
                      <a16:creationId xmlns:a16="http://schemas.microsoft.com/office/drawing/2014/main" id="{489CC903-1D9C-4C15-91E4-0F046D40FE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6294" y="3303709"/>
                  <a:ext cx="365760" cy="0"/>
                </a:xfrm>
                <a:prstGeom prst="line">
                  <a:avLst/>
                </a:prstGeom>
                <a:ln w="19050">
                  <a:solidFill>
                    <a:srgbClr val="0000E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17" name="Text Box 9">
            <a:extLst>
              <a:ext uri="{FF2B5EF4-FFF2-40B4-BE49-F238E27FC236}">
                <a16:creationId xmlns:a16="http://schemas.microsoft.com/office/drawing/2014/main" id="{BF0A373C-3663-42F0-841A-84D412448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364" y="2845475"/>
            <a:ext cx="5830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=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18" name="Text Box 9">
            <a:extLst>
              <a:ext uri="{FF2B5EF4-FFF2-40B4-BE49-F238E27FC236}">
                <a16:creationId xmlns:a16="http://schemas.microsoft.com/office/drawing/2014/main" id="{88AD77C4-5BAA-425C-A21E-5A8D4C0BC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061" y="2874675"/>
            <a:ext cx="12729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150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＋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119" name="组合 118">
            <a:extLst>
              <a:ext uri="{FF2B5EF4-FFF2-40B4-BE49-F238E27FC236}">
                <a16:creationId xmlns:a16="http://schemas.microsoft.com/office/drawing/2014/main" id="{E54F4D3E-1480-4368-AD37-7A57BAAFF5B7}"/>
              </a:ext>
            </a:extLst>
          </p:cNvPr>
          <p:cNvGrpSpPr/>
          <p:nvPr/>
        </p:nvGrpSpPr>
        <p:grpSpPr>
          <a:xfrm>
            <a:off x="6089725" y="2705247"/>
            <a:ext cx="1272955" cy="893355"/>
            <a:chOff x="6956048" y="3258516"/>
            <a:chExt cx="1272955" cy="893355"/>
          </a:xfrm>
        </p:grpSpPr>
        <p:sp>
          <p:nvSpPr>
            <p:cNvPr id="120" name="Text Box 9">
              <a:extLst>
                <a:ext uri="{FF2B5EF4-FFF2-40B4-BE49-F238E27FC236}">
                  <a16:creationId xmlns:a16="http://schemas.microsoft.com/office/drawing/2014/main" id="{EDE276AC-3C2B-4065-AC07-673A20EB9D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56048" y="3448999"/>
              <a:ext cx="127295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800" dirty="0">
                  <a:solidFill>
                    <a:srgbClr val="0000E1"/>
                  </a:solidFill>
                  <a:latin typeface="+mn-lt"/>
                  <a:ea typeface="DFKai-SB" panose="03000509000000000000" pitchFamily="65" charset="-120"/>
                </a:rPr>
                <a:t> 37      </a:t>
              </a:r>
              <a:endParaRPr lang="zh-TW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endParaRPr>
            </a:p>
          </p:txBody>
        </p:sp>
        <p:grpSp>
          <p:nvGrpSpPr>
            <p:cNvPr id="121" name="组合 120">
              <a:extLst>
                <a:ext uri="{FF2B5EF4-FFF2-40B4-BE49-F238E27FC236}">
                  <a16:creationId xmlns:a16="http://schemas.microsoft.com/office/drawing/2014/main" id="{56DD90A5-F78B-4AA5-BFB4-03786DEFCE25}"/>
                </a:ext>
              </a:extLst>
            </p:cNvPr>
            <p:cNvGrpSpPr/>
            <p:nvPr/>
          </p:nvGrpSpPr>
          <p:grpSpPr>
            <a:xfrm>
              <a:off x="7425719" y="3258516"/>
              <a:ext cx="725864" cy="893355"/>
              <a:chOff x="5894882" y="4467239"/>
              <a:chExt cx="725864" cy="893355"/>
            </a:xfrm>
          </p:grpSpPr>
          <p:sp>
            <p:nvSpPr>
              <p:cNvPr id="122" name="Text Box 8">
                <a:extLst>
                  <a:ext uri="{FF2B5EF4-FFF2-40B4-BE49-F238E27FC236}">
                    <a16:creationId xmlns:a16="http://schemas.microsoft.com/office/drawing/2014/main" id="{0C80714E-B485-4CC9-8C7E-5DB0F41F06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882" y="4639966"/>
                <a:ext cx="725864" cy="504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63"/>
                  </a:lnSpc>
                  <a:spcAft>
                    <a:spcPts val="600"/>
                  </a:spcAft>
                </a:pPr>
                <a:endParaRPr lang="zh-TW" altLang="en-US" sz="280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grpSp>
            <p:nvGrpSpPr>
              <p:cNvPr id="123" name="组合 122">
                <a:extLst>
                  <a:ext uri="{FF2B5EF4-FFF2-40B4-BE49-F238E27FC236}">
                    <a16:creationId xmlns:a16="http://schemas.microsoft.com/office/drawing/2014/main" id="{34D71431-07FA-4691-B035-2CCC064129DC}"/>
                  </a:ext>
                </a:extLst>
              </p:cNvPr>
              <p:cNvGrpSpPr/>
              <p:nvPr/>
            </p:nvGrpSpPr>
            <p:grpSpPr>
              <a:xfrm>
                <a:off x="5974143" y="4467239"/>
                <a:ext cx="416710" cy="893355"/>
                <a:chOff x="676294" y="2851518"/>
                <a:chExt cx="416710" cy="893355"/>
              </a:xfrm>
            </p:grpSpPr>
            <p:sp>
              <p:nvSpPr>
                <p:cNvPr id="124" name="文本框 123">
                  <a:extLst>
                    <a:ext uri="{FF2B5EF4-FFF2-40B4-BE49-F238E27FC236}">
                      <a16:creationId xmlns:a16="http://schemas.microsoft.com/office/drawing/2014/main" id="{0F96F306-2776-42C8-8E8B-AF214108403F}"/>
                    </a:ext>
                  </a:extLst>
                </p:cNvPr>
                <p:cNvSpPr txBox="1"/>
                <p:nvPr/>
              </p:nvSpPr>
              <p:spPr>
                <a:xfrm>
                  <a:off x="712841" y="2851518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0000E1"/>
                      </a:solidFill>
                      <a:ea typeface="DFKai-SB" panose="03000509000000000000" pitchFamily="65" charset="-120"/>
                    </a:rPr>
                    <a:t>1</a:t>
                  </a:r>
                </a:p>
              </p:txBody>
            </p:sp>
            <p:sp>
              <p:nvSpPr>
                <p:cNvPr id="125" name="文本框 124">
                  <a:extLst>
                    <a:ext uri="{FF2B5EF4-FFF2-40B4-BE49-F238E27FC236}">
                      <a16:creationId xmlns:a16="http://schemas.microsoft.com/office/drawing/2014/main" id="{58C67937-BB60-4B00-BF0B-0C83E20E6B6E}"/>
                    </a:ext>
                  </a:extLst>
                </p:cNvPr>
                <p:cNvSpPr txBox="1"/>
                <p:nvPr/>
              </p:nvSpPr>
              <p:spPr>
                <a:xfrm>
                  <a:off x="712841" y="3221653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>
                      <a:solidFill>
                        <a:srgbClr val="0000E1"/>
                      </a:solidFill>
                      <a:ea typeface="DFKai-SB" panose="03000509000000000000" pitchFamily="65" charset="-120"/>
                    </a:rPr>
                    <a:t>2</a:t>
                  </a:r>
                </a:p>
              </p:txBody>
            </p:sp>
            <p:cxnSp>
              <p:nvCxnSpPr>
                <p:cNvPr id="126" name="直接连接符 125">
                  <a:extLst>
                    <a:ext uri="{FF2B5EF4-FFF2-40B4-BE49-F238E27FC236}">
                      <a16:creationId xmlns:a16="http://schemas.microsoft.com/office/drawing/2014/main" id="{235B0156-BD80-4C57-95B8-7B12EE98C5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6294" y="3303709"/>
                  <a:ext cx="365760" cy="0"/>
                </a:xfrm>
                <a:prstGeom prst="line">
                  <a:avLst/>
                </a:prstGeom>
                <a:ln w="19050">
                  <a:solidFill>
                    <a:srgbClr val="0000E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A8E354E1-4DFA-4EAB-924A-B9A106CE29CD}"/>
              </a:ext>
            </a:extLst>
          </p:cNvPr>
          <p:cNvGrpSpPr/>
          <p:nvPr/>
        </p:nvGrpSpPr>
        <p:grpSpPr>
          <a:xfrm>
            <a:off x="7006696" y="2728496"/>
            <a:ext cx="2214135" cy="893355"/>
            <a:chOff x="6573328" y="3258516"/>
            <a:chExt cx="2214135" cy="893355"/>
          </a:xfrm>
        </p:grpSpPr>
        <p:sp>
          <p:nvSpPr>
            <p:cNvPr id="128" name="Text Box 9">
              <a:extLst>
                <a:ext uri="{FF2B5EF4-FFF2-40B4-BE49-F238E27FC236}">
                  <a16:creationId xmlns:a16="http://schemas.microsoft.com/office/drawing/2014/main" id="{F04D437E-5BE9-4475-B64C-A8F5ADAD8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3328" y="3416273"/>
              <a:ext cx="221413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800" dirty="0">
                  <a:solidFill>
                    <a:srgbClr val="0000E1"/>
                  </a:solidFill>
                  <a:latin typeface="+mn-lt"/>
                  <a:ea typeface="DFKai-SB" panose="03000509000000000000" pitchFamily="65" charset="-120"/>
                </a:rPr>
                <a:t>= 187      (mL)</a:t>
              </a:r>
              <a:endParaRPr lang="zh-TW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endParaRPr>
            </a:p>
          </p:txBody>
        </p:sp>
        <p:grpSp>
          <p:nvGrpSpPr>
            <p:cNvPr id="129" name="组合 128">
              <a:extLst>
                <a:ext uri="{FF2B5EF4-FFF2-40B4-BE49-F238E27FC236}">
                  <a16:creationId xmlns:a16="http://schemas.microsoft.com/office/drawing/2014/main" id="{FE13C476-B8CD-4FED-B68D-B5F73AE6BF59}"/>
                </a:ext>
              </a:extLst>
            </p:cNvPr>
            <p:cNvGrpSpPr/>
            <p:nvPr/>
          </p:nvGrpSpPr>
          <p:grpSpPr>
            <a:xfrm>
              <a:off x="7425719" y="3258516"/>
              <a:ext cx="725864" cy="893355"/>
              <a:chOff x="5894882" y="4467239"/>
              <a:chExt cx="725864" cy="893355"/>
            </a:xfrm>
          </p:grpSpPr>
          <p:sp>
            <p:nvSpPr>
              <p:cNvPr id="130" name="Text Box 8">
                <a:extLst>
                  <a:ext uri="{FF2B5EF4-FFF2-40B4-BE49-F238E27FC236}">
                    <a16:creationId xmlns:a16="http://schemas.microsoft.com/office/drawing/2014/main" id="{D2E21028-7EFC-4B69-8541-AF009BD631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882" y="4639966"/>
                <a:ext cx="725864" cy="504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363"/>
                  </a:lnSpc>
                  <a:spcAft>
                    <a:spcPts val="600"/>
                  </a:spcAft>
                </a:pPr>
                <a:endParaRPr lang="zh-TW" altLang="en-US" sz="280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grpSp>
            <p:nvGrpSpPr>
              <p:cNvPr id="131" name="组合 130">
                <a:extLst>
                  <a:ext uri="{FF2B5EF4-FFF2-40B4-BE49-F238E27FC236}">
                    <a16:creationId xmlns:a16="http://schemas.microsoft.com/office/drawing/2014/main" id="{65E17F15-38CD-48FF-A1ED-B4A6E7BBC153}"/>
                  </a:ext>
                </a:extLst>
              </p:cNvPr>
              <p:cNvGrpSpPr/>
              <p:nvPr/>
            </p:nvGrpSpPr>
            <p:grpSpPr>
              <a:xfrm>
                <a:off x="5974143" y="4467239"/>
                <a:ext cx="416710" cy="893355"/>
                <a:chOff x="676294" y="2851518"/>
                <a:chExt cx="416710" cy="893355"/>
              </a:xfrm>
            </p:grpSpPr>
            <p:sp>
              <p:nvSpPr>
                <p:cNvPr id="132" name="文本框 131">
                  <a:extLst>
                    <a:ext uri="{FF2B5EF4-FFF2-40B4-BE49-F238E27FC236}">
                      <a16:creationId xmlns:a16="http://schemas.microsoft.com/office/drawing/2014/main" id="{BF723F38-6A12-4EE2-984D-5D7B8A9DB593}"/>
                    </a:ext>
                  </a:extLst>
                </p:cNvPr>
                <p:cNvSpPr txBox="1"/>
                <p:nvPr/>
              </p:nvSpPr>
              <p:spPr>
                <a:xfrm>
                  <a:off x="712841" y="2851518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altLang="zh-CN" sz="2800" dirty="0">
                      <a:solidFill>
                        <a:srgbClr val="0000E1"/>
                      </a:solidFill>
                      <a:ea typeface="DFKai-SB" panose="03000509000000000000" pitchFamily="65" charset="-120"/>
                    </a:rPr>
                    <a:t>1</a:t>
                  </a:r>
                </a:p>
              </p:txBody>
            </p:sp>
            <p:sp>
              <p:nvSpPr>
                <p:cNvPr id="133" name="文本框 132">
                  <a:extLst>
                    <a:ext uri="{FF2B5EF4-FFF2-40B4-BE49-F238E27FC236}">
                      <a16:creationId xmlns:a16="http://schemas.microsoft.com/office/drawing/2014/main" id="{A223F2A0-A621-4394-A270-DB8073DDDE4C}"/>
                    </a:ext>
                  </a:extLst>
                </p:cNvPr>
                <p:cNvSpPr txBox="1"/>
                <p:nvPr/>
              </p:nvSpPr>
              <p:spPr>
                <a:xfrm>
                  <a:off x="712841" y="3221653"/>
                  <a:ext cx="38016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altLang="zh-CN" sz="2800" dirty="0">
                      <a:solidFill>
                        <a:srgbClr val="0000E1"/>
                      </a:solidFill>
                      <a:ea typeface="DFKai-SB" panose="03000509000000000000" pitchFamily="65" charset="-120"/>
                    </a:rPr>
                    <a:t>2</a:t>
                  </a:r>
                </a:p>
              </p:txBody>
            </p:sp>
            <p:cxnSp>
              <p:nvCxnSpPr>
                <p:cNvPr id="134" name="直接连接符 133">
                  <a:extLst>
                    <a:ext uri="{FF2B5EF4-FFF2-40B4-BE49-F238E27FC236}">
                      <a16:creationId xmlns:a16="http://schemas.microsoft.com/office/drawing/2014/main" id="{ED08189E-7564-4FA6-9AF9-BCC74A3029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6294" y="3303709"/>
                  <a:ext cx="365760" cy="0"/>
                </a:xfrm>
                <a:prstGeom prst="line">
                  <a:avLst/>
                </a:prstGeom>
                <a:ln w="19050">
                  <a:solidFill>
                    <a:srgbClr val="0000E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35" name="椭圆 134">
            <a:extLst>
              <a:ext uri="{FF2B5EF4-FFF2-40B4-BE49-F238E27FC236}">
                <a16:creationId xmlns:a16="http://schemas.microsoft.com/office/drawing/2014/main" id="{1E2A7441-6F23-4D37-93AC-54BFEB6F6B36}"/>
              </a:ext>
            </a:extLst>
          </p:cNvPr>
          <p:cNvSpPr/>
          <p:nvPr/>
        </p:nvSpPr>
        <p:spPr>
          <a:xfrm>
            <a:off x="1474300" y="2456005"/>
            <a:ext cx="1863808" cy="566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6" name="Text Box 9">
            <a:extLst>
              <a:ext uri="{FF2B5EF4-FFF2-40B4-BE49-F238E27FC236}">
                <a16:creationId xmlns:a16="http://schemas.microsoft.com/office/drawing/2014/main" id="{3DE40A01-3B2A-4622-8A0B-55AB87DA3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193" y="4846368"/>
            <a:ext cx="7946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150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37" name="箭头: 下 136">
            <a:extLst>
              <a:ext uri="{FF2B5EF4-FFF2-40B4-BE49-F238E27FC236}">
                <a16:creationId xmlns:a16="http://schemas.microsoft.com/office/drawing/2014/main" id="{3F52E140-510B-47D0-84CA-F621BE092FD4}"/>
              </a:ext>
            </a:extLst>
          </p:cNvPr>
          <p:cNvSpPr/>
          <p:nvPr/>
        </p:nvSpPr>
        <p:spPr>
          <a:xfrm flipH="1">
            <a:off x="7705003" y="3522572"/>
            <a:ext cx="308168" cy="457200"/>
          </a:xfrm>
          <a:prstGeom prst="downArrow">
            <a:avLst/>
          </a:prstGeom>
          <a:solidFill>
            <a:srgbClr val="92D05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8" name="Text Box 9">
            <a:extLst>
              <a:ext uri="{FF2B5EF4-FFF2-40B4-BE49-F238E27FC236}">
                <a16:creationId xmlns:a16="http://schemas.microsoft.com/office/drawing/2014/main" id="{5E227A2C-804C-4977-8804-AF77CEB60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4052" y="3966768"/>
            <a:ext cx="17084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&lt;200mL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694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1" dur="1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"/>
                            </p:stCondLst>
                            <p:childTnLst>
                              <p:par>
                                <p:cTn id="1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39" grpId="0"/>
      <p:bldP spid="39" grpId="1"/>
      <p:bldP spid="28" grpId="0"/>
      <p:bldP spid="28" grpId="1"/>
      <p:bldP spid="29" grpId="0"/>
      <p:bldP spid="29" grpId="1"/>
      <p:bldP spid="37" grpId="0"/>
      <p:bldP spid="37" grpId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2" grpId="0"/>
      <p:bldP spid="52" grpId="1"/>
      <p:bldP spid="51" grpId="0"/>
      <p:bldP spid="51" grpId="1"/>
      <p:bldP spid="66" grpId="0"/>
      <p:bldP spid="66" grpId="1"/>
      <p:bldP spid="6" grpId="0" animBg="1"/>
      <p:bldP spid="6" grpId="1" animBg="1"/>
      <p:bldP spid="67" grpId="0" animBg="1"/>
      <p:bldP spid="67" grpId="1" animBg="1"/>
      <p:bldP spid="105" grpId="0" animBg="1"/>
      <p:bldP spid="105" grpId="1" animBg="1"/>
      <p:bldP spid="106" grpId="0" animBg="1"/>
      <p:bldP spid="106" grpId="1" animBg="1"/>
      <p:bldP spid="107" grpId="0"/>
      <p:bldP spid="107" grpId="1"/>
      <p:bldP spid="117" grpId="0"/>
      <p:bldP spid="118" grpId="0"/>
      <p:bldP spid="118" grpId="1"/>
      <p:bldP spid="135" grpId="0" animBg="1"/>
      <p:bldP spid="136" grpId="0"/>
      <p:bldP spid="136" grpId="1"/>
      <p:bldP spid="137" grpId="0" animBg="1"/>
      <p:bldP spid="137" grpId="1" animBg="1"/>
      <p:bldP spid="138" grpId="0"/>
      <p:bldP spid="13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id="{5481C706-894C-4511-B692-B3AEDD2069C3}"/>
              </a:ext>
            </a:extLst>
          </p:cNvPr>
          <p:cNvSpPr/>
          <p:nvPr/>
        </p:nvSpPr>
        <p:spPr>
          <a:xfrm>
            <a:off x="4252476" y="4511353"/>
            <a:ext cx="1769601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E415BB5-33E0-4879-AF07-7DB93F3DB136}"/>
              </a:ext>
            </a:extLst>
          </p:cNvPr>
          <p:cNvSpPr/>
          <p:nvPr/>
        </p:nvSpPr>
        <p:spPr>
          <a:xfrm>
            <a:off x="6348591" y="4511353"/>
            <a:ext cx="2178960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969047" y="3833331"/>
            <a:ext cx="7638078" cy="1738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上圖由一個大圓和一個小圓組成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分別為兩個圓的圓心。線段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PQ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</a:t>
            </a:r>
            <a:r>
              <a:rPr lang="en-US" altLang="zh-CN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32cm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，小圓的半</a:t>
            </a:r>
            <a:r>
              <a:rPr lang="zh-CN" altLang="en-US" sz="2800" dirty="0">
                <a:ea typeface="DFKai-SB" panose="03000509000000000000" pitchFamily="65" charset="-120"/>
              </a:rPr>
              <a:t>徑是</a:t>
            </a:r>
            <a:r>
              <a:rPr lang="en-US" altLang="zh-CN" sz="2800" dirty="0">
                <a:ea typeface="DFKai-SB" panose="03000509000000000000" pitchFamily="65" charset="-120"/>
              </a:rPr>
              <a:t>________cm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C5E19E1-8FE6-40E9-84F8-FDD4B3A176A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51042" y="1251651"/>
            <a:ext cx="3146331" cy="2532825"/>
          </a:xfrm>
          <a:prstGeom prst="rect">
            <a:avLst/>
          </a:prstGeom>
        </p:spPr>
      </p:pic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24581" y="980712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25.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2" name="Text Box 9">
            <a:extLst>
              <a:ext uri="{FF2B5EF4-FFF2-40B4-BE49-F238E27FC236}">
                <a16:creationId xmlns:a16="http://schemas.microsoft.com/office/drawing/2014/main" id="{F31D077B-36D7-4081-A2C6-A0E84ED3C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9187" y="1619830"/>
            <a:ext cx="30525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小圓的</a:t>
            </a:r>
            <a:r>
              <a:rPr lang="zh-TW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半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徑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NO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ECFA51D4-B5CC-42EF-B3C4-183DC1703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0343" y="3096872"/>
            <a:ext cx="18956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32÷2÷2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31572BD-8C7D-4837-8F69-11122C5946F8}"/>
              </a:ext>
            </a:extLst>
          </p:cNvPr>
          <p:cNvCxnSpPr>
            <a:cxnSpLocks/>
          </p:cNvCxnSpPr>
          <p:nvPr/>
        </p:nvCxnSpPr>
        <p:spPr>
          <a:xfrm>
            <a:off x="3480557" y="2518063"/>
            <a:ext cx="64008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0FE6BD80-6D1C-4B3B-843E-9713620F2BCE}"/>
              </a:ext>
            </a:extLst>
          </p:cNvPr>
          <p:cNvCxnSpPr>
            <a:cxnSpLocks/>
          </p:cNvCxnSpPr>
          <p:nvPr/>
        </p:nvCxnSpPr>
        <p:spPr>
          <a:xfrm>
            <a:off x="1656777" y="2516834"/>
            <a:ext cx="2484408" cy="1150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9">
            <a:extLst>
              <a:ext uri="{FF2B5EF4-FFF2-40B4-BE49-F238E27FC236}">
                <a16:creationId xmlns:a16="http://schemas.microsoft.com/office/drawing/2014/main" id="{3014B60F-D9FA-416C-9B88-2FC860F7A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411" y="4979402"/>
            <a:ext cx="463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8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id="{23E31954-3579-47DF-80BB-CC3496A42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0342" y="2661057"/>
            <a:ext cx="21472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PQ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2 2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7E54F935-E833-4997-998F-30DC3995D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068" y="2131216"/>
            <a:ext cx="15900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MQ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2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ED5CEB1E-5998-48D3-8D0A-9786701FD638}"/>
              </a:ext>
            </a:extLst>
          </p:cNvPr>
          <p:cNvCxnSpPr>
            <a:cxnSpLocks/>
          </p:cNvCxnSpPr>
          <p:nvPr/>
        </p:nvCxnSpPr>
        <p:spPr>
          <a:xfrm>
            <a:off x="2861025" y="2518063"/>
            <a:ext cx="128016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>
            <a:extLst>
              <a:ext uri="{FF2B5EF4-FFF2-40B4-BE49-F238E27FC236}">
                <a16:creationId xmlns:a16="http://schemas.microsoft.com/office/drawing/2014/main" id="{F50AF37F-BB7A-4EE2-8AE7-EC79B806C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415" y="3528097"/>
            <a:ext cx="17753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= 8(cm) 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D5F87EC-DACE-4DD5-891D-A5CD81893F9B}"/>
              </a:ext>
            </a:extLst>
          </p:cNvPr>
          <p:cNvSpPr/>
          <p:nvPr/>
        </p:nvSpPr>
        <p:spPr>
          <a:xfrm>
            <a:off x="6750121" y="2194420"/>
            <a:ext cx="585627" cy="402336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17079D1C-B75A-412D-8364-B8B27E904194}"/>
              </a:ext>
            </a:extLst>
          </p:cNvPr>
          <p:cNvSpPr/>
          <p:nvPr/>
        </p:nvSpPr>
        <p:spPr>
          <a:xfrm>
            <a:off x="6778925" y="2747531"/>
            <a:ext cx="906145" cy="400711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08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14" grpId="0" animBg="1"/>
      <p:bldP spid="14" grpId="1" animBg="1"/>
      <p:bldP spid="42" grpId="0"/>
      <p:bldP spid="42" grpId="1"/>
      <p:bldP spid="47" grpId="0"/>
      <p:bldP spid="47" grpId="1"/>
      <p:bldP spid="55" grpId="0"/>
      <p:bldP spid="17" grpId="0"/>
      <p:bldP spid="17" grpId="1"/>
      <p:bldP spid="18" grpId="0"/>
      <p:bldP spid="18" grpId="1"/>
      <p:bldP spid="21" grpId="0"/>
      <p:bldP spid="21" grpId="1"/>
      <p:bldP spid="2" grpId="0" animBg="1"/>
      <p:bldP spid="2" grpId="1" animBg="1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id="{5481C706-894C-4511-B692-B3AEDD2069C3}"/>
              </a:ext>
            </a:extLst>
          </p:cNvPr>
          <p:cNvSpPr/>
          <p:nvPr/>
        </p:nvSpPr>
        <p:spPr>
          <a:xfrm>
            <a:off x="1398702" y="4700496"/>
            <a:ext cx="3880664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927950" y="4011476"/>
            <a:ext cx="7638078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u="sng" dirty="0">
                <a:ea typeface="DFKai-SB" panose="03000509000000000000" pitchFamily="65" charset="-120"/>
              </a:rPr>
              <a:t>振威</a:t>
            </a:r>
            <a:r>
              <a:rPr lang="zh-CN" altLang="en-US" sz="2800" dirty="0">
                <a:ea typeface="DFKai-SB" panose="03000509000000000000" pitchFamily="65" charset="-120"/>
              </a:rPr>
              <a:t>用膠棒和膠珠拼成上圖的四角柱支架。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ea typeface="DFKai-SB" panose="03000509000000000000" pitchFamily="65" charset="-120"/>
              </a:rPr>
              <a:t>(a)</a:t>
            </a:r>
            <a:r>
              <a:rPr lang="zh-CN" altLang="en-US" sz="2800" dirty="0">
                <a:ea typeface="DFKai-SB" panose="03000509000000000000" pitchFamily="65" charset="-120"/>
              </a:rPr>
              <a:t>四角錐的稜比四角柱的少</a:t>
            </a:r>
            <a:r>
              <a:rPr lang="en-US" altLang="zh-CN" sz="2800" dirty="0">
                <a:ea typeface="DFKai-SB" panose="03000509000000000000" pitchFamily="65" charset="-120"/>
              </a:rPr>
              <a:t>________</a:t>
            </a:r>
            <a:r>
              <a:rPr lang="zh-CN" altLang="en-US" sz="2800" dirty="0">
                <a:ea typeface="DFKai-SB" panose="03000509000000000000" pitchFamily="65" charset="-120"/>
              </a:rPr>
              <a:t>條。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971588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30.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2" name="Text Box 9">
            <a:extLst>
              <a:ext uri="{FF2B5EF4-FFF2-40B4-BE49-F238E27FC236}">
                <a16:creationId xmlns:a16="http://schemas.microsoft.com/office/drawing/2014/main" id="{F31D077B-36D7-4081-A2C6-A0E84ED3C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7676" y="3468759"/>
            <a:ext cx="13178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條稜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ECFA51D4-B5CC-42EF-B3C4-183DC1703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1398" y="5225171"/>
            <a:ext cx="37279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少：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12</a:t>
            </a:r>
            <a:r>
              <a:rPr lang="zh-CN" altLang="zh-CN" sz="2800" dirty="0">
                <a:solidFill>
                  <a:srgbClr val="FF00FF"/>
                </a:solidFill>
              </a:rPr>
              <a:t>－</a:t>
            </a:r>
            <a:r>
              <a:rPr lang="en-US" altLang="zh-CN" sz="2800" dirty="0">
                <a:solidFill>
                  <a:srgbClr val="FF00FF"/>
                </a:solidFill>
              </a:rPr>
              <a:t>8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 = 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4(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條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) </a:t>
            </a:r>
            <a:endParaRPr lang="zh-TW" altLang="en-US" sz="28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55" name="Text Box 9">
            <a:extLst>
              <a:ext uri="{FF2B5EF4-FFF2-40B4-BE49-F238E27FC236}">
                <a16:creationId xmlns:a16="http://schemas.microsoft.com/office/drawing/2014/main" id="{3014B60F-D9FA-416C-9B88-2FC860F7A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962" y="4630390"/>
            <a:ext cx="463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4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19DBF4B5-0E9E-4275-A5EB-8C9E37E08DB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63254" y="1013042"/>
            <a:ext cx="2537164" cy="2526871"/>
          </a:xfrm>
          <a:prstGeom prst="rect">
            <a:avLst/>
          </a:prstGeom>
          <a:ln>
            <a:noFill/>
          </a:ln>
        </p:spPr>
      </p:pic>
      <p:sp>
        <p:nvSpPr>
          <p:cNvPr id="14" name="Text Box 9">
            <a:extLst>
              <a:ext uri="{FF2B5EF4-FFF2-40B4-BE49-F238E27FC236}">
                <a16:creationId xmlns:a16="http://schemas.microsoft.com/office/drawing/2014/main" id="{883D4957-A6F0-4098-A016-F048D74A1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8788" y="3381731"/>
            <a:ext cx="1119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條稜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69" name="组合 68">
            <a:extLst>
              <a:ext uri="{FF2B5EF4-FFF2-40B4-BE49-F238E27FC236}">
                <a16:creationId xmlns:a16="http://schemas.microsoft.com/office/drawing/2014/main" id="{5B8519FA-91D6-423D-B1A2-3FAD0528DDE5}"/>
              </a:ext>
            </a:extLst>
          </p:cNvPr>
          <p:cNvGrpSpPr/>
          <p:nvPr/>
        </p:nvGrpSpPr>
        <p:grpSpPr>
          <a:xfrm>
            <a:off x="4894815" y="1174092"/>
            <a:ext cx="2428452" cy="2204769"/>
            <a:chOff x="6535492" y="1282011"/>
            <a:chExt cx="2428452" cy="2204769"/>
          </a:xfrm>
        </p:grpSpPr>
        <p:grpSp>
          <p:nvGrpSpPr>
            <p:cNvPr id="68" name="组合 67">
              <a:extLst>
                <a:ext uri="{FF2B5EF4-FFF2-40B4-BE49-F238E27FC236}">
                  <a16:creationId xmlns:a16="http://schemas.microsoft.com/office/drawing/2014/main" id="{D3548CE8-3A77-4F93-8745-9AE59BCA89BF}"/>
                </a:ext>
              </a:extLst>
            </p:cNvPr>
            <p:cNvGrpSpPr/>
            <p:nvPr/>
          </p:nvGrpSpPr>
          <p:grpSpPr>
            <a:xfrm>
              <a:off x="6598483" y="1282011"/>
              <a:ext cx="2314015" cy="2175464"/>
              <a:chOff x="6598483" y="1282011"/>
              <a:chExt cx="2314015" cy="2175464"/>
            </a:xfrm>
          </p:grpSpPr>
          <p:cxnSp>
            <p:nvCxnSpPr>
              <p:cNvPr id="30" name="直接连接符 29">
                <a:extLst>
                  <a:ext uri="{FF2B5EF4-FFF2-40B4-BE49-F238E27FC236}">
                    <a16:creationId xmlns:a16="http://schemas.microsoft.com/office/drawing/2014/main" id="{D24C7400-2E4C-4AE8-8BD7-3CC068386A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65427" y="1296981"/>
                <a:ext cx="574957" cy="2160494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>
                <a:extLst>
                  <a:ext uri="{FF2B5EF4-FFF2-40B4-BE49-F238E27FC236}">
                    <a16:creationId xmlns:a16="http://schemas.microsoft.com/office/drawing/2014/main" id="{C7994F09-17FC-495E-968A-F7B1032FFE1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98483" y="1336357"/>
                <a:ext cx="1153476" cy="2112922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>
                <a:extLst>
                  <a:ext uri="{FF2B5EF4-FFF2-40B4-BE49-F238E27FC236}">
                    <a16:creationId xmlns:a16="http://schemas.microsoft.com/office/drawing/2014/main" id="{A47EDC6B-52BA-4C2E-8761-CB8B3B6C4F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72693" y="1296827"/>
                <a:ext cx="1139805" cy="1562467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>
                <a:extLst>
                  <a:ext uri="{FF2B5EF4-FFF2-40B4-BE49-F238E27FC236}">
                    <a16:creationId xmlns:a16="http://schemas.microsoft.com/office/drawing/2014/main" id="{8B78558C-ECD7-4824-B5F6-7F24C725D34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170598" y="1296981"/>
                <a:ext cx="602095" cy="1554117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椭圆 60">
                <a:extLst>
                  <a:ext uri="{FF2B5EF4-FFF2-40B4-BE49-F238E27FC236}">
                    <a16:creationId xmlns:a16="http://schemas.microsoft.com/office/drawing/2014/main" id="{B3EEDA20-138B-489C-ABBF-A0412A1E4947}"/>
                  </a:ext>
                </a:extLst>
              </p:cNvPr>
              <p:cNvSpPr/>
              <p:nvPr/>
            </p:nvSpPr>
            <p:spPr>
              <a:xfrm>
                <a:off x="7726973" y="1282011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73C9C1C5-D58A-48F0-B943-E61434C04E1D}"/>
                </a:ext>
              </a:extLst>
            </p:cNvPr>
            <p:cNvGrpSpPr/>
            <p:nvPr/>
          </p:nvGrpSpPr>
          <p:grpSpPr>
            <a:xfrm>
              <a:off x="6535492" y="2813058"/>
              <a:ext cx="2428452" cy="673722"/>
              <a:chOff x="1790963" y="2800998"/>
              <a:chExt cx="2428452" cy="673722"/>
            </a:xfrm>
          </p:grpSpPr>
          <p:cxnSp>
            <p:nvCxnSpPr>
              <p:cNvPr id="4" name="直接连接符 3">
                <a:extLst>
                  <a:ext uri="{FF2B5EF4-FFF2-40B4-BE49-F238E27FC236}">
                    <a16:creationId xmlns:a16="http://schemas.microsoft.com/office/drawing/2014/main" id="{8B92BEE5-F211-4FEE-BAD2-218C7CE86E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50315" y="3420374"/>
                <a:ext cx="1738274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>
                <a:extLst>
                  <a:ext uri="{FF2B5EF4-FFF2-40B4-BE49-F238E27FC236}">
                    <a16:creationId xmlns:a16="http://schemas.microsoft.com/office/drawing/2014/main" id="{42C1C9B2-D77B-4932-B180-3F72651D68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16782" y="2856782"/>
                <a:ext cx="1738274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>
                <a:extLst>
                  <a:ext uri="{FF2B5EF4-FFF2-40B4-BE49-F238E27FC236}">
                    <a16:creationId xmlns:a16="http://schemas.microsoft.com/office/drawing/2014/main" id="{543D6436-3291-4AB5-B0C0-FAB5C86D0A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867568" y="2855344"/>
                <a:ext cx="556454" cy="556404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id="{0F962FF1-DF26-44D1-A3F8-3EBFC3A50E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98602" y="2872189"/>
                <a:ext cx="556454" cy="556404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F72B9385-FECF-453C-BAE4-AC88D5EBBB1A}"/>
                  </a:ext>
                </a:extLst>
              </p:cNvPr>
              <p:cNvSpPr/>
              <p:nvPr/>
            </p:nvSpPr>
            <p:spPr>
              <a:xfrm>
                <a:off x="2386617" y="2800998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369C66B3-220A-4ADA-B5CA-827D022715FD}"/>
                  </a:ext>
                </a:extLst>
              </p:cNvPr>
              <p:cNvSpPr/>
              <p:nvPr/>
            </p:nvSpPr>
            <p:spPr>
              <a:xfrm>
                <a:off x="1790963" y="3383280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7D953734-D120-43C3-A5DA-A3BCB731F3DD}"/>
                  </a:ext>
                </a:extLst>
              </p:cNvPr>
              <p:cNvSpPr/>
              <p:nvPr/>
            </p:nvSpPr>
            <p:spPr>
              <a:xfrm>
                <a:off x="3551184" y="3382873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967A37C6-552A-4130-91E7-A0F8DBAA3183}"/>
                  </a:ext>
                </a:extLst>
              </p:cNvPr>
              <p:cNvSpPr/>
              <p:nvPr/>
            </p:nvSpPr>
            <p:spPr>
              <a:xfrm>
                <a:off x="4127975" y="2800998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7408E8F3-36E2-4641-A3AC-85CC39012D86}"/>
              </a:ext>
            </a:extLst>
          </p:cNvPr>
          <p:cNvSpPr/>
          <p:nvPr/>
        </p:nvSpPr>
        <p:spPr>
          <a:xfrm>
            <a:off x="1551398" y="1715783"/>
            <a:ext cx="0" cy="173736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任意多边形: 形状 30">
            <a:extLst>
              <a:ext uri="{FF2B5EF4-FFF2-40B4-BE49-F238E27FC236}">
                <a16:creationId xmlns:a16="http://schemas.microsoft.com/office/drawing/2014/main" id="{6D9F4359-13E0-44F8-B31E-7F4CBDF86031}"/>
              </a:ext>
            </a:extLst>
          </p:cNvPr>
          <p:cNvSpPr/>
          <p:nvPr/>
        </p:nvSpPr>
        <p:spPr>
          <a:xfrm>
            <a:off x="3312626" y="1696479"/>
            <a:ext cx="0" cy="173736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任意多边形: 形状 31">
            <a:extLst>
              <a:ext uri="{FF2B5EF4-FFF2-40B4-BE49-F238E27FC236}">
                <a16:creationId xmlns:a16="http://schemas.microsoft.com/office/drawing/2014/main" id="{9D66BB1B-7DD4-4326-9972-8410006802BE}"/>
              </a:ext>
            </a:extLst>
          </p:cNvPr>
          <p:cNvSpPr/>
          <p:nvPr/>
        </p:nvSpPr>
        <p:spPr>
          <a:xfrm>
            <a:off x="3901083" y="1103682"/>
            <a:ext cx="0" cy="173736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任意多边形: 形状 32">
            <a:extLst>
              <a:ext uri="{FF2B5EF4-FFF2-40B4-BE49-F238E27FC236}">
                <a16:creationId xmlns:a16="http://schemas.microsoft.com/office/drawing/2014/main" id="{9513FF79-A55C-4521-96BE-AF989DFA2FAE}"/>
              </a:ext>
            </a:extLst>
          </p:cNvPr>
          <p:cNvSpPr/>
          <p:nvPr/>
        </p:nvSpPr>
        <p:spPr>
          <a:xfrm>
            <a:off x="2144839" y="1108226"/>
            <a:ext cx="0" cy="173736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任意多边形: 形状 33">
            <a:extLst>
              <a:ext uri="{FF2B5EF4-FFF2-40B4-BE49-F238E27FC236}">
                <a16:creationId xmlns:a16="http://schemas.microsoft.com/office/drawing/2014/main" id="{B9CACD5D-940A-4AB8-AF21-3CEF5EBF89A7}"/>
              </a:ext>
            </a:extLst>
          </p:cNvPr>
          <p:cNvSpPr/>
          <p:nvPr/>
        </p:nvSpPr>
        <p:spPr>
          <a:xfrm rot="5400000">
            <a:off x="2439311" y="2536584"/>
            <a:ext cx="0" cy="178308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7B0479E0-F1FF-44AD-B966-BCE255CBB7C7}"/>
              </a:ext>
            </a:extLst>
          </p:cNvPr>
          <p:cNvSpPr/>
          <p:nvPr/>
        </p:nvSpPr>
        <p:spPr>
          <a:xfrm rot="5400000">
            <a:off x="3037343" y="1956847"/>
            <a:ext cx="0" cy="178308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4A1AE58B-0F62-4222-AD3E-0232B368BFBF}"/>
              </a:ext>
            </a:extLst>
          </p:cNvPr>
          <p:cNvSpPr/>
          <p:nvPr/>
        </p:nvSpPr>
        <p:spPr>
          <a:xfrm rot="5400000">
            <a:off x="3015466" y="245791"/>
            <a:ext cx="0" cy="1715785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任意多边形: 形状 37">
            <a:extLst>
              <a:ext uri="{FF2B5EF4-FFF2-40B4-BE49-F238E27FC236}">
                <a16:creationId xmlns:a16="http://schemas.microsoft.com/office/drawing/2014/main" id="{9C951381-16CE-4B34-8823-0D063D73C244}"/>
              </a:ext>
            </a:extLst>
          </p:cNvPr>
          <p:cNvSpPr/>
          <p:nvPr/>
        </p:nvSpPr>
        <p:spPr>
          <a:xfrm rot="5400000">
            <a:off x="2430868" y="809703"/>
            <a:ext cx="0" cy="1783080"/>
          </a:xfrm>
          <a:custGeom>
            <a:avLst/>
            <a:gdLst>
              <a:gd name="connsiteX0" fmla="*/ 10274 w 10274"/>
              <a:gd name="connsiteY0" fmla="*/ 0 h 1715785"/>
              <a:gd name="connsiteX1" fmla="*/ 0 w 10274"/>
              <a:gd name="connsiteY1" fmla="*/ 1715785 h 17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74" h="1715785">
                <a:moveTo>
                  <a:pt x="10274" y="0"/>
                </a:moveTo>
                <a:cubicBezTo>
                  <a:pt x="6849" y="571928"/>
                  <a:pt x="3425" y="1143857"/>
                  <a:pt x="0" y="1715785"/>
                </a:cubicBez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E4A76482-ADA9-4369-A06B-4912E1170FF2}"/>
              </a:ext>
            </a:extLst>
          </p:cNvPr>
          <p:cNvSpPr/>
          <p:nvPr/>
        </p:nvSpPr>
        <p:spPr>
          <a:xfrm>
            <a:off x="1551398" y="1094972"/>
            <a:ext cx="606176" cy="595901"/>
          </a:xfrm>
          <a:custGeom>
            <a:avLst/>
            <a:gdLst>
              <a:gd name="connsiteX0" fmla="*/ 0 w 606176"/>
              <a:gd name="connsiteY0" fmla="*/ 595901 h 595901"/>
              <a:gd name="connsiteX1" fmla="*/ 606176 w 606176"/>
              <a:gd name="connsiteY1" fmla="*/ 0 h 59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6176" h="595901">
                <a:moveTo>
                  <a:pt x="0" y="595901"/>
                </a:moveTo>
                <a:lnTo>
                  <a:pt x="606176" y="0"/>
                </a:ln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任意多边形: 形状 39">
            <a:extLst>
              <a:ext uri="{FF2B5EF4-FFF2-40B4-BE49-F238E27FC236}">
                <a16:creationId xmlns:a16="http://schemas.microsoft.com/office/drawing/2014/main" id="{E9CBF326-FC58-44C6-9331-9EA0D7E39A4D}"/>
              </a:ext>
            </a:extLst>
          </p:cNvPr>
          <p:cNvSpPr/>
          <p:nvPr/>
        </p:nvSpPr>
        <p:spPr>
          <a:xfrm>
            <a:off x="3294907" y="1108227"/>
            <a:ext cx="606176" cy="595901"/>
          </a:xfrm>
          <a:custGeom>
            <a:avLst/>
            <a:gdLst>
              <a:gd name="connsiteX0" fmla="*/ 0 w 606176"/>
              <a:gd name="connsiteY0" fmla="*/ 595901 h 595901"/>
              <a:gd name="connsiteX1" fmla="*/ 606176 w 606176"/>
              <a:gd name="connsiteY1" fmla="*/ 0 h 59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6176" h="595901">
                <a:moveTo>
                  <a:pt x="0" y="595901"/>
                </a:moveTo>
                <a:lnTo>
                  <a:pt x="606176" y="0"/>
                </a:ln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任意多边形: 形状 42">
            <a:extLst>
              <a:ext uri="{FF2B5EF4-FFF2-40B4-BE49-F238E27FC236}">
                <a16:creationId xmlns:a16="http://schemas.microsoft.com/office/drawing/2014/main" id="{A4D8F90B-F91C-4DE4-99D8-2DCC9EE19266}"/>
              </a:ext>
            </a:extLst>
          </p:cNvPr>
          <p:cNvSpPr/>
          <p:nvPr/>
        </p:nvSpPr>
        <p:spPr>
          <a:xfrm>
            <a:off x="3317944" y="2848857"/>
            <a:ext cx="606176" cy="595901"/>
          </a:xfrm>
          <a:custGeom>
            <a:avLst/>
            <a:gdLst>
              <a:gd name="connsiteX0" fmla="*/ 0 w 606176"/>
              <a:gd name="connsiteY0" fmla="*/ 595901 h 595901"/>
              <a:gd name="connsiteX1" fmla="*/ 606176 w 606176"/>
              <a:gd name="connsiteY1" fmla="*/ 0 h 59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6176" h="595901">
                <a:moveTo>
                  <a:pt x="0" y="595901"/>
                </a:moveTo>
                <a:lnTo>
                  <a:pt x="606176" y="0"/>
                </a:ln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任意多边形: 形状 45">
            <a:extLst>
              <a:ext uri="{FF2B5EF4-FFF2-40B4-BE49-F238E27FC236}">
                <a16:creationId xmlns:a16="http://schemas.microsoft.com/office/drawing/2014/main" id="{D8D32358-8A0A-409C-ACAF-E7EA64CD70AD}"/>
              </a:ext>
            </a:extLst>
          </p:cNvPr>
          <p:cNvSpPr/>
          <p:nvPr/>
        </p:nvSpPr>
        <p:spPr>
          <a:xfrm>
            <a:off x="1546932" y="2834568"/>
            <a:ext cx="606176" cy="595901"/>
          </a:xfrm>
          <a:custGeom>
            <a:avLst/>
            <a:gdLst>
              <a:gd name="connsiteX0" fmla="*/ 0 w 606176"/>
              <a:gd name="connsiteY0" fmla="*/ 595901 h 595901"/>
              <a:gd name="connsiteX1" fmla="*/ 606176 w 606176"/>
              <a:gd name="connsiteY1" fmla="*/ 0 h 59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6176" h="595901">
                <a:moveTo>
                  <a:pt x="0" y="595901"/>
                </a:moveTo>
                <a:lnTo>
                  <a:pt x="606176" y="0"/>
                </a:lnTo>
              </a:path>
            </a:pathLst>
          </a:custGeom>
          <a:noFill/>
          <a:ln w="349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995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42" grpId="0"/>
      <p:bldP spid="47" grpId="0"/>
      <p:bldP spid="55" grpId="0"/>
      <p:bldP spid="14" grpId="0"/>
      <p:bldP spid="3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6" grpId="0" animBg="1"/>
      <p:bldP spid="40" grpId="0" animBg="1"/>
      <p:bldP spid="43" grpId="0" animBg="1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id="{5481C706-894C-4511-B692-B3AEDD2069C3}"/>
              </a:ext>
            </a:extLst>
          </p:cNvPr>
          <p:cNvSpPr/>
          <p:nvPr/>
        </p:nvSpPr>
        <p:spPr>
          <a:xfrm>
            <a:off x="4792016" y="4679116"/>
            <a:ext cx="2022851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942801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30.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2" name="Text Box 9">
            <a:extLst>
              <a:ext uri="{FF2B5EF4-FFF2-40B4-BE49-F238E27FC236}">
                <a16:creationId xmlns:a16="http://schemas.microsoft.com/office/drawing/2014/main" id="{F31D077B-36D7-4081-A2C6-A0E84ED3C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34" y="3550592"/>
            <a:ext cx="33238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枝膠棒和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粒膠珠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ECFA51D4-B5CC-42EF-B3C4-183DC1703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34" y="5795874"/>
            <a:ext cx="48596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須取走膠棒：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12</a:t>
            </a:r>
            <a:r>
              <a:rPr lang="zh-CN" altLang="zh-CN" sz="2800" dirty="0">
                <a:solidFill>
                  <a:srgbClr val="0000E1"/>
                </a:solidFill>
              </a:rPr>
              <a:t> －</a:t>
            </a:r>
            <a:r>
              <a:rPr lang="en-US" altLang="zh-CN" sz="2800" dirty="0">
                <a:solidFill>
                  <a:srgbClr val="0000E1"/>
                </a:solidFill>
              </a:rPr>
              <a:t>9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 = 3(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枝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) </a:t>
            </a:r>
            <a:endParaRPr lang="zh-TW" altLang="en-US" sz="28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55" name="Text Box 9">
            <a:extLst>
              <a:ext uri="{FF2B5EF4-FFF2-40B4-BE49-F238E27FC236}">
                <a16:creationId xmlns:a16="http://schemas.microsoft.com/office/drawing/2014/main" id="{3014B60F-D9FA-416C-9B88-2FC860F7A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048" y="5212463"/>
            <a:ext cx="463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3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19DBF4B5-0E9E-4275-A5EB-8C9E37E08DB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63254" y="1013042"/>
            <a:ext cx="2537164" cy="2526871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F1D6A04B-EC84-460D-B632-C457982C9C95}"/>
              </a:ext>
            </a:extLst>
          </p:cNvPr>
          <p:cNvGrpSpPr/>
          <p:nvPr/>
        </p:nvGrpSpPr>
        <p:grpSpPr>
          <a:xfrm>
            <a:off x="5313675" y="1059788"/>
            <a:ext cx="1809561" cy="2264371"/>
            <a:chOff x="6656804" y="1095210"/>
            <a:chExt cx="1809561" cy="2264371"/>
          </a:xfrm>
        </p:grpSpPr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6D3C4DA-53F5-414F-80B4-A76E9CCF0EF7}"/>
                </a:ext>
              </a:extLst>
            </p:cNvPr>
            <p:cNvGrpSpPr/>
            <p:nvPr/>
          </p:nvGrpSpPr>
          <p:grpSpPr>
            <a:xfrm>
              <a:off x="6710422" y="1130815"/>
              <a:ext cx="1704187" cy="2174420"/>
              <a:chOff x="6710422" y="1130815"/>
              <a:chExt cx="1704187" cy="2174420"/>
            </a:xfrm>
          </p:grpSpPr>
          <p:cxnSp>
            <p:nvCxnSpPr>
              <p:cNvPr id="30" name="直接连接符 29">
                <a:extLst>
                  <a:ext uri="{FF2B5EF4-FFF2-40B4-BE49-F238E27FC236}">
                    <a16:creationId xmlns:a16="http://schemas.microsoft.com/office/drawing/2014/main" id="{D24C7400-2E4C-4AE8-8BD7-3CC068386A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23351" y="1130815"/>
                <a:ext cx="0" cy="166905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>
                <a:extLst>
                  <a:ext uri="{FF2B5EF4-FFF2-40B4-BE49-F238E27FC236}">
                    <a16:creationId xmlns:a16="http://schemas.microsoft.com/office/drawing/2014/main" id="{F4A3C93B-441D-477C-B675-7724C732D2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10422" y="1636177"/>
                <a:ext cx="0" cy="166905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>
                <a:extLst>
                  <a:ext uri="{FF2B5EF4-FFF2-40B4-BE49-F238E27FC236}">
                    <a16:creationId xmlns:a16="http://schemas.microsoft.com/office/drawing/2014/main" id="{D5B97620-E584-4B12-A8C9-C0A50626C6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14609" y="1610299"/>
                <a:ext cx="0" cy="166905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B6A63AFC-2CC8-4C37-A10A-463EA6547A6A}"/>
                </a:ext>
              </a:extLst>
            </p:cNvPr>
            <p:cNvGrpSpPr/>
            <p:nvPr/>
          </p:nvGrpSpPr>
          <p:grpSpPr>
            <a:xfrm>
              <a:off x="6656804" y="2754115"/>
              <a:ext cx="1809561" cy="605466"/>
              <a:chOff x="6656804" y="2754115"/>
              <a:chExt cx="1809561" cy="605466"/>
            </a:xfrm>
          </p:grpSpPr>
          <p:cxnSp>
            <p:nvCxnSpPr>
              <p:cNvPr id="4" name="直接连接符 3">
                <a:extLst>
                  <a:ext uri="{FF2B5EF4-FFF2-40B4-BE49-F238E27FC236}">
                    <a16:creationId xmlns:a16="http://schemas.microsoft.com/office/drawing/2014/main" id="{8B92BEE5-F211-4FEE-BAD2-218C7CE86EA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56804" y="3304828"/>
                <a:ext cx="1718121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>
                <a:extLst>
                  <a:ext uri="{FF2B5EF4-FFF2-40B4-BE49-F238E27FC236}">
                    <a16:creationId xmlns:a16="http://schemas.microsoft.com/office/drawing/2014/main" id="{543D6436-3291-4AB5-B0C0-FAB5C86D0A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74057" y="2795845"/>
                <a:ext cx="833448" cy="51801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id="{0F962FF1-DF26-44D1-A3F8-3EBFC3A50E13}"/>
                  </a:ext>
                </a:extLst>
              </p:cNvPr>
              <p:cNvCxnSpPr>
                <a:cxnSpLocks/>
                <a:endCxn id="27" idx="1"/>
              </p:cNvCxnSpPr>
              <p:nvPr/>
            </p:nvCxnSpPr>
            <p:spPr>
              <a:xfrm>
                <a:off x="7539060" y="2795845"/>
                <a:ext cx="849256" cy="48528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F72B9385-FECF-453C-BAE4-AC88D5EBBB1A}"/>
                  </a:ext>
                </a:extLst>
              </p:cNvPr>
              <p:cNvSpPr/>
              <p:nvPr/>
            </p:nvSpPr>
            <p:spPr>
              <a:xfrm>
                <a:off x="7471595" y="2754115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369C66B3-220A-4ADA-B5CA-827D022715FD}"/>
                  </a:ext>
                </a:extLst>
              </p:cNvPr>
              <p:cNvSpPr/>
              <p:nvPr/>
            </p:nvSpPr>
            <p:spPr>
              <a:xfrm>
                <a:off x="6657834" y="3268141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7D953734-D120-43C3-A5DA-A3BCB731F3DD}"/>
                  </a:ext>
                </a:extLst>
              </p:cNvPr>
              <p:cNvSpPr/>
              <p:nvPr/>
            </p:nvSpPr>
            <p:spPr>
              <a:xfrm>
                <a:off x="8374925" y="3267734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id="{DFF9BA9D-1D44-418B-9206-329A4151A689}"/>
                </a:ext>
              </a:extLst>
            </p:cNvPr>
            <p:cNvGrpSpPr/>
            <p:nvPr/>
          </p:nvGrpSpPr>
          <p:grpSpPr>
            <a:xfrm>
              <a:off x="6665430" y="1095210"/>
              <a:ext cx="1800935" cy="605466"/>
              <a:chOff x="6656804" y="2754115"/>
              <a:chExt cx="1800935" cy="605466"/>
            </a:xfrm>
          </p:grpSpPr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id="{A975E40A-2251-4B7D-8C8E-48B66FE3CD6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56804" y="3304828"/>
                <a:ext cx="1718121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>
                <a:extLst>
                  <a:ext uri="{FF2B5EF4-FFF2-40B4-BE49-F238E27FC236}">
                    <a16:creationId xmlns:a16="http://schemas.microsoft.com/office/drawing/2014/main" id="{601A589F-E0A2-4A85-8A82-087E96AFBF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74057" y="2795845"/>
                <a:ext cx="833448" cy="51801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>
                <a:extLst>
                  <a:ext uri="{FF2B5EF4-FFF2-40B4-BE49-F238E27FC236}">
                    <a16:creationId xmlns:a16="http://schemas.microsoft.com/office/drawing/2014/main" id="{39D6CA4E-EEEC-422F-AE10-BC34D17C135B}"/>
                  </a:ext>
                </a:extLst>
              </p:cNvPr>
              <p:cNvCxnSpPr>
                <a:cxnSpLocks/>
                <a:endCxn id="54" idx="1"/>
              </p:cNvCxnSpPr>
              <p:nvPr/>
            </p:nvCxnSpPr>
            <p:spPr>
              <a:xfrm>
                <a:off x="7530434" y="2778593"/>
                <a:ext cx="849256" cy="48528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椭圆 51">
                <a:extLst>
                  <a:ext uri="{FF2B5EF4-FFF2-40B4-BE49-F238E27FC236}">
                    <a16:creationId xmlns:a16="http://schemas.microsoft.com/office/drawing/2014/main" id="{8B3456A3-E676-4271-910F-A77A754580A3}"/>
                  </a:ext>
                </a:extLst>
              </p:cNvPr>
              <p:cNvSpPr/>
              <p:nvPr/>
            </p:nvSpPr>
            <p:spPr>
              <a:xfrm>
                <a:off x="7471595" y="2754115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3" name="椭圆 52">
                <a:extLst>
                  <a:ext uri="{FF2B5EF4-FFF2-40B4-BE49-F238E27FC236}">
                    <a16:creationId xmlns:a16="http://schemas.microsoft.com/office/drawing/2014/main" id="{34F2243E-4402-44E5-9010-5AC41E40D84B}"/>
                  </a:ext>
                </a:extLst>
              </p:cNvPr>
              <p:cNvSpPr/>
              <p:nvPr/>
            </p:nvSpPr>
            <p:spPr>
              <a:xfrm>
                <a:off x="6657834" y="3268141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4" name="椭圆 53">
                <a:extLst>
                  <a:ext uri="{FF2B5EF4-FFF2-40B4-BE49-F238E27FC236}">
                    <a16:creationId xmlns:a16="http://schemas.microsoft.com/office/drawing/2014/main" id="{00E7C402-92FF-4564-BE9F-A98E560F10BB}"/>
                  </a:ext>
                </a:extLst>
              </p:cNvPr>
              <p:cNvSpPr/>
              <p:nvPr/>
            </p:nvSpPr>
            <p:spPr>
              <a:xfrm>
                <a:off x="8366299" y="3250482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</p:grpSp>
      <p:sp>
        <p:nvSpPr>
          <p:cNvPr id="56" name="Text Box 9">
            <a:extLst>
              <a:ext uri="{FF2B5EF4-FFF2-40B4-BE49-F238E27FC236}">
                <a16:creationId xmlns:a16="http://schemas.microsoft.com/office/drawing/2014/main" id="{318C06DC-6B21-4747-AB0A-FE08F02CB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017" y="3530988"/>
            <a:ext cx="3237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9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枝膠棒和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6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粒膠珠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57" name="Text Box 9">
            <a:extLst>
              <a:ext uri="{FF2B5EF4-FFF2-40B4-BE49-F238E27FC236}">
                <a16:creationId xmlns:a16="http://schemas.microsoft.com/office/drawing/2014/main" id="{2E652073-3B65-4C26-92B4-6FB1109C0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34" y="5796706"/>
            <a:ext cx="44966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須取走膠珠：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8</a:t>
            </a:r>
            <a:r>
              <a:rPr lang="zh-CN" altLang="zh-CN" sz="2800" dirty="0">
                <a:solidFill>
                  <a:srgbClr val="0000E1"/>
                </a:solidFill>
              </a:rPr>
              <a:t> －</a:t>
            </a:r>
            <a:r>
              <a:rPr lang="en-US" altLang="zh-CN" sz="2800" dirty="0">
                <a:solidFill>
                  <a:srgbClr val="0000E1"/>
                </a:solidFill>
              </a:rPr>
              <a:t>6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 = 2(</a:t>
            </a: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粒</a:t>
            </a: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) </a:t>
            </a:r>
            <a:endParaRPr lang="zh-TW" altLang="en-US" sz="28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58" name="Text Box 9">
            <a:extLst>
              <a:ext uri="{FF2B5EF4-FFF2-40B4-BE49-F238E27FC236}">
                <a16:creationId xmlns:a16="http://schemas.microsoft.com/office/drawing/2014/main" id="{C6049082-7731-4969-A2D7-7B1129D37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828" y="5191433"/>
            <a:ext cx="463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2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955E557-1221-41B8-9AAD-64C410C266EE}"/>
              </a:ext>
            </a:extLst>
          </p:cNvPr>
          <p:cNvSpPr/>
          <p:nvPr/>
        </p:nvSpPr>
        <p:spPr>
          <a:xfrm>
            <a:off x="1054429" y="3576470"/>
            <a:ext cx="374056" cy="412679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1D5346FD-B9C9-4F5B-BE09-83C22FF4CC71}"/>
              </a:ext>
            </a:extLst>
          </p:cNvPr>
          <p:cNvSpPr/>
          <p:nvPr/>
        </p:nvSpPr>
        <p:spPr>
          <a:xfrm>
            <a:off x="4849161" y="3578729"/>
            <a:ext cx="258963" cy="412679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960A6C82-327C-44D5-9745-DEB74019F7A8}"/>
              </a:ext>
            </a:extLst>
          </p:cNvPr>
          <p:cNvSpPr/>
          <p:nvPr/>
        </p:nvSpPr>
        <p:spPr>
          <a:xfrm>
            <a:off x="2784165" y="3600109"/>
            <a:ext cx="258963" cy="412679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EEC95748-57A3-47EC-A90A-5C3176170204}"/>
              </a:ext>
            </a:extLst>
          </p:cNvPr>
          <p:cNvSpPr/>
          <p:nvPr/>
        </p:nvSpPr>
        <p:spPr>
          <a:xfrm>
            <a:off x="6473825" y="3591482"/>
            <a:ext cx="258963" cy="412679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927950" y="4011476"/>
            <a:ext cx="7530250" cy="1736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u="sng" dirty="0">
                <a:ea typeface="DFKai-SB" panose="03000509000000000000" pitchFamily="65" charset="-120"/>
              </a:rPr>
              <a:t>振威</a:t>
            </a:r>
            <a:r>
              <a:rPr lang="zh-CN" altLang="en-US" sz="2800" dirty="0">
                <a:ea typeface="DFKai-SB" panose="03000509000000000000" pitchFamily="65" charset="-120"/>
              </a:rPr>
              <a:t>用膠棒和膠珠拼成上圖的四角柱支架。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ea typeface="DFKai-SB" panose="03000509000000000000" pitchFamily="65" charset="-120"/>
              </a:rPr>
              <a:t>(b) </a:t>
            </a:r>
            <a:r>
              <a:rPr lang="zh-CN" altLang="en-US" sz="2800" dirty="0">
                <a:ea typeface="DFKai-SB" panose="03000509000000000000" pitchFamily="65" charset="-120"/>
              </a:rPr>
              <a:t>將上圖支架改為一個三角柱的支架，須取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ea typeface="DFKai-SB" panose="03000509000000000000" pitchFamily="65" charset="-120"/>
              </a:rPr>
              <a:t>走</a:t>
            </a:r>
            <a:r>
              <a:rPr lang="en-US" altLang="zh-CN" sz="2800" dirty="0">
                <a:ea typeface="DFKai-SB" panose="03000509000000000000" pitchFamily="65" charset="-120"/>
              </a:rPr>
              <a:t>________</a:t>
            </a:r>
            <a:r>
              <a:rPr lang="zh-CN" altLang="en-US" sz="2800" dirty="0">
                <a:ea typeface="DFKai-SB" panose="03000509000000000000" pitchFamily="65" charset="-120"/>
              </a:rPr>
              <a:t>枝膠棒和</a:t>
            </a:r>
            <a:r>
              <a:rPr lang="en-US" altLang="zh-CN" sz="2800" dirty="0">
                <a:ea typeface="DFKai-SB" panose="03000509000000000000" pitchFamily="65" charset="-120"/>
              </a:rPr>
              <a:t>________ </a:t>
            </a:r>
            <a:r>
              <a:rPr lang="zh-CN" altLang="en-US" sz="2800" dirty="0">
                <a:ea typeface="DFKai-SB" panose="03000509000000000000" pitchFamily="65" charset="-120"/>
              </a:rPr>
              <a:t>粒膠珠。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21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2" grpId="0"/>
      <p:bldP spid="42" grpId="1"/>
      <p:bldP spid="47" grpId="0"/>
      <p:bldP spid="47" grpId="1"/>
      <p:bldP spid="47" grpId="2"/>
      <p:bldP spid="55" grpId="0"/>
      <p:bldP spid="56" grpId="0"/>
      <p:bldP spid="56" grpId="1"/>
      <p:bldP spid="57" grpId="0"/>
      <p:bldP spid="57" grpId="1"/>
      <p:bldP spid="58" grpId="0"/>
      <p:bldP spid="16" grpId="0" animBg="1"/>
      <p:bldP spid="16" grpId="1" animBg="1"/>
      <p:bldP spid="59" grpId="0" animBg="1"/>
      <p:bldP spid="59" grpId="1" animBg="1"/>
      <p:bldP spid="60" grpId="0" animBg="1"/>
      <p:bldP spid="60" grpId="1" animBg="1"/>
      <p:bldP spid="62" grpId="0" animBg="1"/>
      <p:bldP spid="6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AC9C4CD3-1AF1-447C-B109-459AEDECF12B}"/>
              </a:ext>
            </a:extLst>
          </p:cNvPr>
          <p:cNvSpPr/>
          <p:nvPr/>
        </p:nvSpPr>
        <p:spPr>
          <a:xfrm>
            <a:off x="3176270" y="3409950"/>
            <a:ext cx="640080" cy="320040"/>
          </a:xfrm>
          <a:prstGeom prst="rect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7BE4B34C-76F5-46B0-A046-6F5A277FDA07}"/>
              </a:ext>
            </a:extLst>
          </p:cNvPr>
          <p:cNvSpPr/>
          <p:nvPr/>
        </p:nvSpPr>
        <p:spPr>
          <a:xfrm>
            <a:off x="3176270" y="3737284"/>
            <a:ext cx="640079" cy="949015"/>
          </a:xfrm>
          <a:prstGeom prst="rect">
            <a:avLst/>
          </a:prstGeom>
          <a:solidFill>
            <a:srgbClr val="CCFFC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406A5360-B9B2-4413-990F-F9DCE4DF5D66}"/>
              </a:ext>
            </a:extLst>
          </p:cNvPr>
          <p:cNvSpPr/>
          <p:nvPr/>
        </p:nvSpPr>
        <p:spPr>
          <a:xfrm>
            <a:off x="2216150" y="2776220"/>
            <a:ext cx="960120" cy="647700"/>
          </a:xfrm>
          <a:prstGeom prst="rect">
            <a:avLst/>
          </a:prstGeom>
          <a:solidFill>
            <a:srgbClr val="CCFFC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0982CD83-61B3-435D-8274-6D7559FB72B6}"/>
              </a:ext>
            </a:extLst>
          </p:cNvPr>
          <p:cNvSpPr/>
          <p:nvPr/>
        </p:nvSpPr>
        <p:spPr>
          <a:xfrm>
            <a:off x="1705694" y="1542547"/>
            <a:ext cx="3626596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" name="表格 5">
            <a:extLst>
              <a:ext uri="{FF2B5EF4-FFF2-40B4-BE49-F238E27FC236}">
                <a16:creationId xmlns:a16="http://schemas.microsoft.com/office/drawing/2014/main" id="{FE1BEBD3-BE62-4925-99AE-D90D1AFB2D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28908"/>
              </p:ext>
            </p:extLst>
          </p:nvPr>
        </p:nvGraphicFramePr>
        <p:xfrm>
          <a:off x="936224" y="2131060"/>
          <a:ext cx="4800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74766776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8269761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99026753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11007813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97959363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86601117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5970367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5439068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4215211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80579032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77365945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23569636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8767838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42621719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04094838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17267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40926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421359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39925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28981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32026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29445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9672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669301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565975"/>
                  </a:ext>
                </a:extLst>
              </a:tr>
            </a:tbl>
          </a:graphicData>
        </a:graphic>
      </p:graphicFrame>
      <p:sp>
        <p:nvSpPr>
          <p:cNvPr id="38" name="矩形 37">
            <a:extLst>
              <a:ext uri="{FF2B5EF4-FFF2-40B4-BE49-F238E27FC236}">
                <a16:creationId xmlns:a16="http://schemas.microsoft.com/office/drawing/2014/main" id="{C336893A-AF69-4991-970F-C383E7535468}"/>
              </a:ext>
            </a:extLst>
          </p:cNvPr>
          <p:cNvSpPr/>
          <p:nvPr/>
        </p:nvSpPr>
        <p:spPr>
          <a:xfrm>
            <a:off x="3823969" y="3414395"/>
            <a:ext cx="960120" cy="317500"/>
          </a:xfrm>
          <a:prstGeom prst="rect">
            <a:avLst/>
          </a:prstGeom>
          <a:solidFill>
            <a:srgbClr val="FFCC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9E5214A7-E26D-41CB-954D-97D8B5C6D368}"/>
              </a:ext>
            </a:extLst>
          </p:cNvPr>
          <p:cNvSpPr/>
          <p:nvPr/>
        </p:nvSpPr>
        <p:spPr>
          <a:xfrm>
            <a:off x="2216150" y="3416300"/>
            <a:ext cx="960120" cy="317500"/>
          </a:xfrm>
          <a:prstGeom prst="rect">
            <a:avLst/>
          </a:prstGeom>
          <a:solidFill>
            <a:srgbClr val="FFCC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4B1C6B95-0ABF-4A91-8AC6-3E7D19A60CBD}"/>
              </a:ext>
            </a:extLst>
          </p:cNvPr>
          <p:cNvSpPr txBox="1"/>
          <p:nvPr/>
        </p:nvSpPr>
        <p:spPr>
          <a:xfrm>
            <a:off x="5788888" y="4931350"/>
            <a:ext cx="3048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a typeface="DFKai-SB" panose="03000509000000000000" pitchFamily="65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ea typeface="DFKai-SB" panose="03000509000000000000" pitchFamily="65" charset="-120"/>
              </a:rPr>
              <a:t>其他正確答案也可接受</a:t>
            </a:r>
            <a:r>
              <a:rPr lang="en-US" altLang="zh-CN" sz="2000" dirty="0">
                <a:solidFill>
                  <a:srgbClr val="FF0000"/>
                </a:solidFill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64" name="Text Box 9">
            <a:extLst>
              <a:ext uri="{FF2B5EF4-FFF2-40B4-BE49-F238E27FC236}">
                <a16:creationId xmlns:a16="http://schemas.microsoft.com/office/drawing/2014/main" id="{28057C58-2C91-41A4-B2D2-DB6475A1F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6270" y="2512224"/>
            <a:ext cx="2929433" cy="518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zh-CN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長方體的摺紙圖樣</a:t>
            </a:r>
            <a:endParaRPr lang="zh-TW" altLang="en-US" sz="24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493F182D-655B-46E5-8683-1E686DF5556E}"/>
              </a:ext>
            </a:extLst>
          </p:cNvPr>
          <p:cNvGrpSpPr/>
          <p:nvPr/>
        </p:nvGrpSpPr>
        <p:grpSpPr>
          <a:xfrm>
            <a:off x="2216150" y="2774632"/>
            <a:ext cx="2560320" cy="1916431"/>
            <a:chOff x="2216150" y="2774632"/>
            <a:chExt cx="2560320" cy="1916431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558160CE-C37F-496B-A98A-911E322F9C1C}"/>
                </a:ext>
              </a:extLst>
            </p:cNvPr>
            <p:cNvSpPr/>
            <p:nvPr/>
          </p:nvSpPr>
          <p:spPr>
            <a:xfrm>
              <a:off x="2216150" y="2774632"/>
              <a:ext cx="960120" cy="64008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4AB3D0F4-06D3-4B45-8708-6BC103F9A314}"/>
                </a:ext>
              </a:extLst>
            </p:cNvPr>
            <p:cNvSpPr/>
            <p:nvPr/>
          </p:nvSpPr>
          <p:spPr>
            <a:xfrm>
              <a:off x="2216150" y="3414712"/>
              <a:ext cx="960120" cy="3175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7D5F2DEF-56CC-45B8-B4F0-B2138682E293}"/>
                </a:ext>
              </a:extLst>
            </p:cNvPr>
            <p:cNvSpPr/>
            <p:nvPr/>
          </p:nvSpPr>
          <p:spPr>
            <a:xfrm>
              <a:off x="3176270" y="3413125"/>
              <a:ext cx="640080" cy="3175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E17341F6-D68B-4C4A-88D6-DCA0F01BA6C7}"/>
                </a:ext>
              </a:extLst>
            </p:cNvPr>
            <p:cNvSpPr/>
            <p:nvPr/>
          </p:nvSpPr>
          <p:spPr>
            <a:xfrm>
              <a:off x="3816350" y="3413125"/>
              <a:ext cx="960120" cy="3175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95B7B3EF-E031-4ACD-A851-B2CF321DD5D3}"/>
                </a:ext>
              </a:extLst>
            </p:cNvPr>
            <p:cNvSpPr/>
            <p:nvPr/>
          </p:nvSpPr>
          <p:spPr>
            <a:xfrm rot="5400000">
              <a:off x="3016250" y="3890963"/>
              <a:ext cx="960120" cy="64008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Text Box 9">
            <a:extLst>
              <a:ext uri="{FF2B5EF4-FFF2-40B4-BE49-F238E27FC236}">
                <a16:creationId xmlns:a16="http://schemas.microsoft.com/office/drawing/2014/main" id="{484F1D5E-76E4-4321-A7CB-3C0799CBB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3644" y="1719742"/>
            <a:ext cx="3126531" cy="960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lnSpc>
                <a:spcPts val="3600"/>
              </a:lnSpc>
              <a:buFont typeface="Wingdings" panose="05000000000000000000" pitchFamily="2" charset="2"/>
              <a:buChar char=""/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大小相同的正方形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lnSpc>
                <a:spcPts val="3600"/>
              </a:lnSpc>
            </a:pP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     </a:t>
            </a:r>
            <a:r>
              <a:rPr lang="en-US" altLang="zh-TW" sz="2000" dirty="0">
                <a:solidFill>
                  <a:srgbClr val="FF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個大小相同長方形</a:t>
            </a:r>
            <a:endParaRPr lang="en-US" altLang="zh-CN" sz="20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475DDCF2-C01D-4B17-98D7-5678A89AA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526" y="3061875"/>
            <a:ext cx="3235971" cy="9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lnSpc>
                <a:spcPts val="3600"/>
              </a:lnSpc>
              <a:buFont typeface="Wingdings" panose="05000000000000000000" pitchFamily="2" charset="2"/>
              <a:buChar char=""/>
            </a:pPr>
            <a:r>
              <a:rPr lang="en-US" altLang="zh-TW" sz="20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對大小和形狀相同的  長方形</a:t>
            </a:r>
            <a:endParaRPr lang="en-US" altLang="zh-CN" sz="20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11" name="左大括号 10">
            <a:extLst>
              <a:ext uri="{FF2B5EF4-FFF2-40B4-BE49-F238E27FC236}">
                <a16:creationId xmlns:a16="http://schemas.microsoft.com/office/drawing/2014/main" id="{F44BC247-B005-46C1-BD3D-FEA91D8B2BDB}"/>
              </a:ext>
            </a:extLst>
          </p:cNvPr>
          <p:cNvSpPr/>
          <p:nvPr/>
        </p:nvSpPr>
        <p:spPr>
          <a:xfrm>
            <a:off x="5684133" y="1959853"/>
            <a:ext cx="209511" cy="1747485"/>
          </a:xfrm>
          <a:prstGeom prst="leftBrace">
            <a:avLst>
              <a:gd name="adj1" fmla="val 88203"/>
              <a:gd name="adj2" fmla="val 50000"/>
            </a:avLst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6AB23F13-3068-4735-B48A-D32C106F2448}"/>
              </a:ext>
            </a:extLst>
          </p:cNvPr>
          <p:cNvSpPr/>
          <p:nvPr/>
        </p:nvSpPr>
        <p:spPr>
          <a:xfrm>
            <a:off x="3692013" y="934828"/>
            <a:ext cx="3626596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838026"/>
            <a:ext cx="8270626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36.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在下面的方格紙上加畫一個適當的長方形，使它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成為一個長方體的摺紙圖樣。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F0A7887F-D477-4AE6-992C-212DF7364DB8}"/>
              </a:ext>
            </a:extLst>
          </p:cNvPr>
          <p:cNvSpPr/>
          <p:nvPr/>
        </p:nvSpPr>
        <p:spPr>
          <a:xfrm rot="5400000">
            <a:off x="3344154" y="4530249"/>
            <a:ext cx="317500" cy="64008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73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42" grpId="0" animBg="1"/>
      <p:bldP spid="42" grpId="1" animBg="1"/>
      <p:bldP spid="39" grpId="0" animBg="1"/>
      <p:bldP spid="39" grpId="1" animBg="1"/>
      <p:bldP spid="36" grpId="0" animBg="1"/>
      <p:bldP spid="36" grpId="1" animBg="1"/>
      <p:bldP spid="38" grpId="0" animBg="1"/>
      <p:bldP spid="38" grpId="1" animBg="1"/>
      <p:bldP spid="34" grpId="0" animBg="1"/>
      <p:bldP spid="34" grpId="1" animBg="1"/>
      <p:bldP spid="37" grpId="0"/>
      <p:bldP spid="64" grpId="0" build="allAtOnce"/>
      <p:bldP spid="46" grpId="0" uiExpand="1" build="allAtOnce"/>
      <p:bldP spid="46" grpId="1" uiExpand="1" build="allAtOnce"/>
      <p:bldP spid="47" grpId="0" build="allAtOnce"/>
      <p:bldP spid="11" grpId="0" animBg="1"/>
      <p:bldP spid="11" grpId="1" animBg="1"/>
      <p:bldP spid="48" grpId="0" animBg="1"/>
      <p:bldP spid="48" grpId="1" animBg="1"/>
      <p:bldP spid="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g"/>
  <p:tag name="ISPRING_LMS_API_VERSION" val="SCORM 2004 (4th edition)"/>
  <p:tag name="ISPRING_ULTRA_SCORM_COURCE_TITLE" val="長河小學數學科速效提分試卷"/>
  <p:tag name="ISPRING_ULTRA_SCORM_COURSE_ID" val="D713098C-160A-4780-875A-84EF0DF187FA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4A4C1F-7126-4CDE-BAA6-64395B3559EB}:30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413D770-D707-4883-8102-F7898C7FA1B7}:29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DB0A1CD-F5B5-40E5-A431-3809E6F31B3F}:30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6A60601-550D-4A85-B16B-55CCD4B99FE8}:30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A21099B-0FD9-47F4-BA79-BDD126ED6ADA}:305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436</Words>
  <Application>Microsoft Office PowerPoint</Application>
  <PresentationFormat>On-screen Show (4:3)</PresentationFormat>
  <Paragraphs>72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Arial</vt:lpstr>
      <vt:lpstr>Calibri</vt:lpstr>
      <vt:lpstr>Wingdings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2023-07-14T03:28:11Z</dcterms:modified>
</cp:coreProperties>
</file>