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88" r:id="rId2"/>
    <p:sldId id="276" r:id="rId3"/>
    <p:sldId id="284" r:id="rId4"/>
    <p:sldId id="289" r:id="rId5"/>
    <p:sldId id="280" r:id="rId6"/>
    <p:sldId id="287" r:id="rId7"/>
    <p:sldId id="291" r:id="rId8"/>
    <p:sldId id="290" r:id="rId9"/>
    <p:sldId id="292" r:id="rId10"/>
  </p:sldIdLst>
  <p:sldSz cx="9144000" cy="6858000" type="screen4x3"/>
  <p:notesSz cx="6807200" cy="9939338"/>
  <p:custDataLst>
    <p:tags r:id="rId13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717B"/>
    <a:srgbClr val="FFCC99"/>
    <a:srgbClr val="FF00FF"/>
    <a:srgbClr val="FFCCFF"/>
    <a:srgbClr val="909295"/>
    <a:srgbClr val="939598"/>
    <a:srgbClr val="154E7D"/>
    <a:srgbClr val="CCFFCC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490" autoAdjust="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724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34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40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20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05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208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47EABE-A2E5-E851-E745-0684EB64D5C3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547406D0-23B5-718C-2F1C-6BE92AECE626}"/>
              </a:ext>
            </a:extLst>
          </p:cNvPr>
          <p:cNvSpPr/>
          <p:nvPr/>
        </p:nvSpPr>
        <p:spPr>
          <a:xfrm>
            <a:off x="4146551" y="1242372"/>
            <a:ext cx="1477010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83359" y="1162978"/>
            <a:ext cx="8312728" cy="245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在空格內填上適當的兩位小數。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a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56A450B-EC61-FAB4-B7AA-EF0D020ABA54}"/>
              </a:ext>
            </a:extLst>
          </p:cNvPr>
          <p:cNvGrpSpPr/>
          <p:nvPr/>
        </p:nvGrpSpPr>
        <p:grpSpPr>
          <a:xfrm>
            <a:off x="1533427" y="1707172"/>
            <a:ext cx="4938997" cy="900688"/>
            <a:chOff x="1717820" y="2960872"/>
            <a:chExt cx="4938997" cy="90068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C6BD921-88B0-6566-6269-EFE2C04234CE}"/>
                </a:ext>
              </a:extLst>
            </p:cNvPr>
            <p:cNvGrpSpPr/>
            <p:nvPr/>
          </p:nvGrpSpPr>
          <p:grpSpPr>
            <a:xfrm>
              <a:off x="2282312" y="2960872"/>
              <a:ext cx="801910" cy="900688"/>
              <a:chOff x="2282312" y="2960872"/>
              <a:chExt cx="801910" cy="900688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5A900E7-F2B4-1156-041D-46C263251B33}"/>
                  </a:ext>
                </a:extLst>
              </p:cNvPr>
              <p:cNvSpPr txBox="1"/>
              <p:nvPr/>
            </p:nvSpPr>
            <p:spPr>
              <a:xfrm>
                <a:off x="2363335" y="2960872"/>
                <a:ext cx="6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ea typeface="DFKai-SB" panose="03000509000000000000" pitchFamily="65" charset="-120"/>
                  </a:rPr>
                  <a:t>1</a:t>
                </a:r>
                <a:endParaRPr lang="zh-TW" altLang="en-US" sz="2800" dirty="0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07B3E3-F86A-66A8-61E0-9326730C26C2}"/>
                  </a:ext>
                </a:extLst>
              </p:cNvPr>
              <p:cNvSpPr txBox="1"/>
              <p:nvPr/>
            </p:nvSpPr>
            <p:spPr>
              <a:xfrm>
                <a:off x="2373518" y="3338340"/>
                <a:ext cx="710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ea typeface="DFKai-SB" panose="03000509000000000000" pitchFamily="65" charset="-120"/>
                  </a:rPr>
                  <a:t>5</a:t>
                </a:r>
                <a:endParaRPr lang="zh-TW" altLang="en-US" sz="2800" dirty="0"/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352E4A63-3F6B-B8AB-48FF-EDC1B49DF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20419"/>
                <a:ext cx="538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C02BE0F-DF5F-E6C0-F8E7-842C8A72F043}"/>
                </a:ext>
              </a:extLst>
            </p:cNvPr>
            <p:cNvSpPr txBox="1"/>
            <p:nvPr/>
          </p:nvSpPr>
          <p:spPr>
            <a:xfrm>
              <a:off x="1717820" y="3149606"/>
              <a:ext cx="493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ea typeface="DFKai-SB" panose="03000509000000000000" pitchFamily="65" charset="-120"/>
                </a:rPr>
                <a:t>10</a:t>
              </a:r>
              <a:r>
                <a:rPr lang="zh-TW" altLang="en-US" sz="2800" dirty="0">
                  <a:ea typeface="DFKai-SB" panose="03000509000000000000" pitchFamily="65" charset="-120"/>
                </a:rPr>
                <a:t>           ＞　　　　＞ </a:t>
              </a:r>
              <a:r>
                <a:rPr lang="en-US" altLang="zh-TW" sz="2800" dirty="0">
                  <a:ea typeface="DFKai-SB" panose="03000509000000000000" pitchFamily="65" charset="-120"/>
                </a:rPr>
                <a:t>9.9</a:t>
              </a:r>
              <a:r>
                <a:rPr lang="zh-TW" altLang="en-US" sz="2800" dirty="0">
                  <a:ea typeface="DFKai-SB" panose="03000509000000000000" pitchFamily="65" charset="-120"/>
                </a:rPr>
                <a:t>　　　　　　　　</a:t>
              </a:r>
              <a:endParaRPr lang="zh-TW" altLang="en-US" sz="2800" dirty="0"/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6E3E5755-975C-C0A2-9711-8F900C0CC109}"/>
              </a:ext>
            </a:extLst>
          </p:cNvPr>
          <p:cNvSpPr txBox="1"/>
          <p:nvPr/>
        </p:nvSpPr>
        <p:spPr>
          <a:xfrm>
            <a:off x="3416788" y="1907125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10.12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1B91CBB-83DB-EB3B-6D08-E374B727C959}"/>
              </a:ext>
            </a:extLst>
          </p:cNvPr>
          <p:cNvSpPr/>
          <p:nvPr/>
        </p:nvSpPr>
        <p:spPr>
          <a:xfrm>
            <a:off x="3390538" y="1876235"/>
            <a:ext cx="1064726" cy="580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D62DB1D0-891A-E5EA-9ED1-089932192928}"/>
              </a:ext>
            </a:extLst>
          </p:cNvPr>
          <p:cNvSpPr/>
          <p:nvPr/>
        </p:nvSpPr>
        <p:spPr>
          <a:xfrm>
            <a:off x="1511970" y="1814904"/>
            <a:ext cx="1249517" cy="740802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08E08E1-3DD9-F9A0-7285-AA35181FA8BA}"/>
              </a:ext>
            </a:extLst>
          </p:cNvPr>
          <p:cNvSpPr txBox="1"/>
          <p:nvPr/>
        </p:nvSpPr>
        <p:spPr>
          <a:xfrm>
            <a:off x="3535255" y="4092506"/>
            <a:ext cx="149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= 10.2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AB44B0-504F-E869-805C-80BF73B3AFDE}"/>
              </a:ext>
            </a:extLst>
          </p:cNvPr>
          <p:cNvGrpSpPr/>
          <p:nvPr/>
        </p:nvGrpSpPr>
        <p:grpSpPr>
          <a:xfrm>
            <a:off x="2291704" y="3928665"/>
            <a:ext cx="1564767" cy="900944"/>
            <a:chOff x="1482951" y="2976368"/>
            <a:chExt cx="1564767" cy="90094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7D3BAD-7A89-8880-B4B1-9E3036908781}"/>
                </a:ext>
              </a:extLst>
            </p:cNvPr>
            <p:cNvGrpSpPr/>
            <p:nvPr/>
          </p:nvGrpSpPr>
          <p:grpSpPr>
            <a:xfrm>
              <a:off x="2282312" y="2976368"/>
              <a:ext cx="765406" cy="900944"/>
              <a:chOff x="2282312" y="2976368"/>
              <a:chExt cx="765406" cy="90094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8936749-0210-2ABB-EC1E-1E1E2AB43B1F}"/>
                  </a:ext>
                </a:extLst>
              </p:cNvPr>
              <p:cNvSpPr txBox="1"/>
              <p:nvPr/>
            </p:nvSpPr>
            <p:spPr>
              <a:xfrm>
                <a:off x="2374803" y="2976368"/>
                <a:ext cx="487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2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4B73B51-5AD5-2D56-6F2F-5A2BF550214D}"/>
                  </a:ext>
                </a:extLst>
              </p:cNvPr>
              <p:cNvSpPr txBox="1"/>
              <p:nvPr/>
            </p:nvSpPr>
            <p:spPr>
              <a:xfrm>
                <a:off x="2282312" y="3354092"/>
                <a:ext cx="765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10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B63ECCA9-08D0-64A0-63F0-1C77A8EB6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20419"/>
                <a:ext cx="5040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6004C52-72A3-36AA-B51C-E543DA225046}"/>
                </a:ext>
              </a:extLst>
            </p:cNvPr>
            <p:cNvSpPr txBox="1"/>
            <p:nvPr/>
          </p:nvSpPr>
          <p:spPr>
            <a:xfrm>
              <a:off x="1482951" y="3140209"/>
              <a:ext cx="8918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= 10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95A0E9-5A7B-BE3C-D956-A4E3AE4538EA}"/>
              </a:ext>
            </a:extLst>
          </p:cNvPr>
          <p:cNvGrpSpPr/>
          <p:nvPr/>
        </p:nvGrpSpPr>
        <p:grpSpPr>
          <a:xfrm>
            <a:off x="1184673" y="3083802"/>
            <a:ext cx="5878650" cy="900688"/>
            <a:chOff x="1184673" y="3083802"/>
            <a:chExt cx="5878650" cy="90068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DAFA89E-8DB5-3EF9-82F9-3653DE9F009D}"/>
                </a:ext>
              </a:extLst>
            </p:cNvPr>
            <p:cNvSpPr txBox="1"/>
            <p:nvPr/>
          </p:nvSpPr>
          <p:spPr>
            <a:xfrm>
              <a:off x="1184673" y="3297429"/>
              <a:ext cx="587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先將       化爲小數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。</a:t>
              </a:r>
              <a:endParaRPr lang="en-US" altLang="zh-CN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159D079-AFAA-320A-A4D6-6CF141098CAA}"/>
                </a:ext>
              </a:extLst>
            </p:cNvPr>
            <p:cNvGrpSpPr/>
            <p:nvPr/>
          </p:nvGrpSpPr>
          <p:grpSpPr>
            <a:xfrm>
              <a:off x="2057072" y="3083802"/>
              <a:ext cx="1320682" cy="900688"/>
              <a:chOff x="1763540" y="2960872"/>
              <a:chExt cx="1320682" cy="900688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C5307A0B-62A8-E7B1-C025-DAE3A825E9EA}"/>
                  </a:ext>
                </a:extLst>
              </p:cNvPr>
              <p:cNvGrpSpPr/>
              <p:nvPr/>
            </p:nvGrpSpPr>
            <p:grpSpPr>
              <a:xfrm>
                <a:off x="2282312" y="2960872"/>
                <a:ext cx="801910" cy="900688"/>
                <a:chOff x="2282312" y="2960872"/>
                <a:chExt cx="801910" cy="900688"/>
              </a:xfrm>
            </p:grpSpPr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4107A93E-F48B-750A-9B20-883B19FEEE9B}"/>
                    </a:ext>
                  </a:extLst>
                </p:cNvPr>
                <p:cNvSpPr txBox="1"/>
                <p:nvPr/>
              </p:nvSpPr>
              <p:spPr>
                <a:xfrm>
                  <a:off x="2363335" y="2960872"/>
                  <a:ext cx="67134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chemeClr val="accent5"/>
                      </a:solidFill>
                      <a:ea typeface="DFKai-SB" panose="03000509000000000000" pitchFamily="65" charset="-120"/>
                    </a:rPr>
                    <a:t>1</a:t>
                  </a:r>
                  <a:endParaRPr lang="zh-TW" altLang="en-US" sz="2800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714AC44A-2AA5-1457-DE78-3B68422D8F26}"/>
                    </a:ext>
                  </a:extLst>
                </p:cNvPr>
                <p:cNvSpPr txBox="1"/>
                <p:nvPr/>
              </p:nvSpPr>
              <p:spPr>
                <a:xfrm>
                  <a:off x="2373518" y="3338340"/>
                  <a:ext cx="7107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chemeClr val="accent5"/>
                      </a:solidFill>
                      <a:ea typeface="DFKai-SB" panose="03000509000000000000" pitchFamily="65" charset="-120"/>
                    </a:rPr>
                    <a:t>5</a:t>
                  </a:r>
                  <a:endParaRPr lang="zh-TW" altLang="en-US" sz="2800" dirty="0">
                    <a:solidFill>
                      <a:schemeClr val="accent5"/>
                    </a:solidFill>
                  </a:endParaRPr>
                </a:p>
              </p:txBody>
            </p: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22D230A3-BA50-CA17-D02F-DFCB128F1A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2312" y="3418038"/>
                  <a:ext cx="538311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2DE2C1F-EE25-F9F5-FC25-E343937978E6}"/>
                  </a:ext>
                </a:extLst>
              </p:cNvPr>
              <p:cNvSpPr txBox="1"/>
              <p:nvPr/>
            </p:nvSpPr>
            <p:spPr>
              <a:xfrm>
                <a:off x="1763540" y="3157226"/>
                <a:ext cx="710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accent5"/>
                    </a:solidFill>
                    <a:ea typeface="DFKai-SB" panose="03000509000000000000" pitchFamily="65" charset="-120"/>
                  </a:rPr>
                  <a:t>10</a:t>
                </a:r>
                <a:r>
                  <a:rPr lang="zh-TW" altLang="en-US" sz="2800" dirty="0">
                    <a:solidFill>
                      <a:schemeClr val="accent5"/>
                    </a:solidFill>
                    <a:ea typeface="DFKai-SB" panose="03000509000000000000" pitchFamily="65" charset="-120"/>
                  </a:rPr>
                  <a:t>           　　</a:t>
                </a:r>
                <a:endParaRPr lang="zh-TW" altLang="en-US" sz="2800" dirty="0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375E2FEB-3598-9741-1023-D63D1D7DCC0F}"/>
              </a:ext>
            </a:extLst>
          </p:cNvPr>
          <p:cNvGrpSpPr/>
          <p:nvPr/>
        </p:nvGrpSpPr>
        <p:grpSpPr>
          <a:xfrm>
            <a:off x="1227109" y="3899214"/>
            <a:ext cx="1320682" cy="900688"/>
            <a:chOff x="1763540" y="2960872"/>
            <a:chExt cx="1320682" cy="900688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58E7DBF5-C786-5C20-0B09-1F6A1C5345C4}"/>
                </a:ext>
              </a:extLst>
            </p:cNvPr>
            <p:cNvGrpSpPr/>
            <p:nvPr/>
          </p:nvGrpSpPr>
          <p:grpSpPr>
            <a:xfrm>
              <a:off x="2282312" y="2960872"/>
              <a:ext cx="801910" cy="900688"/>
              <a:chOff x="2282312" y="2960872"/>
              <a:chExt cx="801910" cy="900688"/>
            </a:xfrm>
          </p:grpSpPr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C2004A4-33A3-4268-E6D2-F658C5F1473A}"/>
                  </a:ext>
                </a:extLst>
              </p:cNvPr>
              <p:cNvSpPr txBox="1"/>
              <p:nvPr/>
            </p:nvSpPr>
            <p:spPr>
              <a:xfrm>
                <a:off x="2363335" y="2960872"/>
                <a:ext cx="6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EF45E69F-F3B4-CBA0-D475-DE0017019D6A}"/>
                  </a:ext>
                </a:extLst>
              </p:cNvPr>
              <p:cNvSpPr txBox="1"/>
              <p:nvPr/>
            </p:nvSpPr>
            <p:spPr>
              <a:xfrm>
                <a:off x="2373518" y="3338340"/>
                <a:ext cx="710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5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C1AFBC12-33A4-804B-5312-C61D1DD3A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18038"/>
                <a:ext cx="538311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FC9A0A8E-322D-F79F-86AD-8D6389773784}"/>
                </a:ext>
              </a:extLst>
            </p:cNvPr>
            <p:cNvSpPr txBox="1"/>
            <p:nvPr/>
          </p:nvSpPr>
          <p:spPr>
            <a:xfrm>
              <a:off x="1763540" y="3157226"/>
              <a:ext cx="710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10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           　　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63C7C128-EF13-92F2-662B-CDEA1860BDF0}"/>
              </a:ext>
            </a:extLst>
          </p:cNvPr>
          <p:cNvGrpSpPr/>
          <p:nvPr/>
        </p:nvGrpSpPr>
        <p:grpSpPr>
          <a:xfrm>
            <a:off x="1195454" y="5059901"/>
            <a:ext cx="3837401" cy="580967"/>
            <a:chOff x="1152843" y="5442371"/>
            <a:chExt cx="3837401" cy="580967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5B24F5D-FC4F-ABCD-C940-5FF67D39206F}"/>
                </a:ext>
              </a:extLst>
            </p:cNvPr>
            <p:cNvSpPr/>
            <p:nvPr/>
          </p:nvSpPr>
          <p:spPr>
            <a:xfrm>
              <a:off x="2544477" y="5442371"/>
              <a:ext cx="1064726" cy="580967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33C90048-7E8C-AB38-E2A9-B93545C054E3}"/>
                </a:ext>
              </a:extLst>
            </p:cNvPr>
            <p:cNvSpPr txBox="1"/>
            <p:nvPr/>
          </p:nvSpPr>
          <p:spPr>
            <a:xfrm>
              <a:off x="1152843" y="5478630"/>
              <a:ext cx="3837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10.2 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＞  　　　   ＞ </a:t>
              </a:r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9.9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　　　　　　　　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F4918756-5C68-FCA3-E7FA-7EBA380AE69A}"/>
              </a:ext>
            </a:extLst>
          </p:cNvPr>
          <p:cNvSpPr txBox="1"/>
          <p:nvPr/>
        </p:nvSpPr>
        <p:spPr>
          <a:xfrm>
            <a:off x="2506278" y="5125382"/>
            <a:ext cx="149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chemeClr val="accent5"/>
                </a:solidFill>
                <a:ea typeface="DFKai-SB" panose="03000509000000000000" pitchFamily="65" charset="-120"/>
              </a:rPr>
              <a:t>10.12</a:t>
            </a:r>
            <a:endParaRPr lang="zh-TW" altLang="en-US" sz="2800" dirty="0">
              <a:solidFill>
                <a:schemeClr val="accent5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7BA506-A5FA-B1E5-4057-5A2EC95147A3}"/>
              </a:ext>
            </a:extLst>
          </p:cNvPr>
          <p:cNvSpPr txBox="1"/>
          <p:nvPr/>
        </p:nvSpPr>
        <p:spPr>
          <a:xfrm>
            <a:off x="3183556" y="2569213"/>
            <a:ext cx="417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其他正確答案也可接受）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1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65" grpId="0"/>
      <p:bldP spid="30" grpId="0" animBg="1"/>
      <p:bldP spid="30" grpId="1" animBg="1"/>
      <p:bldP spid="33" grpId="0"/>
      <p:bldP spid="33" grpId="1"/>
      <p:bldP spid="84" grpId="0"/>
      <p:bldP spid="84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>
            <a:extLst>
              <a:ext uri="{FF2B5EF4-FFF2-40B4-BE49-F238E27FC236}">
                <a16:creationId xmlns:a16="http://schemas.microsoft.com/office/drawing/2014/main" id="{3F718683-C0AE-9700-E312-A80F6E82A8A2}"/>
              </a:ext>
            </a:extLst>
          </p:cNvPr>
          <p:cNvSpPr txBox="1"/>
          <p:nvPr/>
        </p:nvSpPr>
        <p:spPr>
          <a:xfrm>
            <a:off x="5309425" y="2933856"/>
            <a:ext cx="163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41.3%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        　　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7406D0-23B5-718C-2F1C-6BE92AECE626}"/>
              </a:ext>
            </a:extLst>
          </p:cNvPr>
          <p:cNvSpPr/>
          <p:nvPr/>
        </p:nvSpPr>
        <p:spPr>
          <a:xfrm>
            <a:off x="4146551" y="1242372"/>
            <a:ext cx="1477010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83359" y="1162978"/>
            <a:ext cx="8312728" cy="202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在空格內填上適當的兩位小數。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b</a:t>
            </a:r>
            <a:r>
              <a:rPr lang="en-US" altLang="zh-TW" sz="2800" dirty="0">
                <a:ea typeface="DFKai-SB" panose="03000509000000000000" pitchFamily="65" charset="-120"/>
              </a:rPr>
              <a:t>) 41.3%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C17353F-EC71-8221-553E-1D6CC4645CEB}"/>
              </a:ext>
            </a:extLst>
          </p:cNvPr>
          <p:cNvGrpSpPr/>
          <p:nvPr/>
        </p:nvGrpSpPr>
        <p:grpSpPr>
          <a:xfrm>
            <a:off x="2321178" y="1709037"/>
            <a:ext cx="3382875" cy="900690"/>
            <a:chOff x="-751324" y="2954683"/>
            <a:chExt cx="3382875" cy="90069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D6E5CC0-80DC-8571-65DC-D6D29AF3A722}"/>
                </a:ext>
              </a:extLst>
            </p:cNvPr>
            <p:cNvGrpSpPr/>
            <p:nvPr/>
          </p:nvGrpSpPr>
          <p:grpSpPr>
            <a:xfrm>
              <a:off x="1853860" y="2954683"/>
              <a:ext cx="777691" cy="900690"/>
              <a:chOff x="1853860" y="2954683"/>
              <a:chExt cx="777691" cy="900690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B48DCF-D7AE-388C-9071-3BB809871B6C}"/>
                  </a:ext>
                </a:extLst>
              </p:cNvPr>
              <p:cNvSpPr txBox="1"/>
              <p:nvPr/>
            </p:nvSpPr>
            <p:spPr>
              <a:xfrm>
                <a:off x="1920847" y="2954683"/>
                <a:ext cx="6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ea typeface="DFKai-SB" panose="03000509000000000000" pitchFamily="65" charset="-120"/>
                  </a:rPr>
                  <a:t>2</a:t>
                </a:r>
                <a:endParaRPr lang="zh-TW" altLang="en-US" sz="2800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C8590FE-21E5-91DA-21A9-4C3240543522}"/>
                  </a:ext>
                </a:extLst>
              </p:cNvPr>
              <p:cNvSpPr txBox="1"/>
              <p:nvPr/>
            </p:nvSpPr>
            <p:spPr>
              <a:xfrm>
                <a:off x="1920847" y="3332153"/>
                <a:ext cx="710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ea typeface="DFKai-SB" panose="03000509000000000000" pitchFamily="65" charset="-120"/>
                  </a:rPr>
                  <a:t>9</a:t>
                </a:r>
                <a:endParaRPr lang="zh-TW" altLang="en-US" sz="2800" dirty="0"/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1D38B5DC-411B-75B1-1F2C-5D1D17468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60" y="3414231"/>
                <a:ext cx="5383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E175B5B-0B4C-2838-4AE3-B79C2DBCE6D9}"/>
                </a:ext>
              </a:extLst>
            </p:cNvPr>
            <p:cNvSpPr txBox="1"/>
            <p:nvPr/>
          </p:nvSpPr>
          <p:spPr>
            <a:xfrm>
              <a:off x="-751324" y="3149606"/>
              <a:ext cx="29239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ea typeface="DFKai-SB" panose="03000509000000000000" pitchFamily="65" charset="-120"/>
                </a:rPr>
                <a:t>＜</a:t>
              </a:r>
              <a:r>
                <a:rPr lang="en-US" altLang="zh-TW" sz="2800" dirty="0">
                  <a:ea typeface="DFKai-SB" panose="03000509000000000000" pitchFamily="65" charset="-120"/>
                </a:rPr>
                <a:t> </a:t>
              </a:r>
              <a:r>
                <a:rPr lang="zh-TW" altLang="en-US" sz="2800" dirty="0">
                  <a:ea typeface="DFKai-SB" panose="03000509000000000000" pitchFamily="65" charset="-120"/>
                </a:rPr>
                <a:t>　　　</a:t>
              </a:r>
              <a:r>
                <a:rPr lang="en-US" altLang="zh-TW" sz="2800" dirty="0">
                  <a:ea typeface="DFKai-SB" panose="03000509000000000000" pitchFamily="65" charset="-120"/>
                </a:rPr>
                <a:t> </a:t>
              </a:r>
              <a:r>
                <a:rPr lang="zh-TW" altLang="en-US" sz="2800" dirty="0">
                  <a:ea typeface="DFKai-SB" panose="03000509000000000000" pitchFamily="65" charset="-120"/>
                </a:rPr>
                <a:t>  ＜</a:t>
              </a:r>
              <a:r>
                <a:rPr lang="en-US" altLang="zh-TW" sz="2800" dirty="0">
                  <a:ea typeface="DFKai-SB" panose="03000509000000000000" pitchFamily="65" charset="-120"/>
                </a:rPr>
                <a:t>  4</a:t>
              </a:r>
              <a:r>
                <a:rPr lang="zh-TW" altLang="en-US" sz="2800" dirty="0">
                  <a:ea typeface="DFKai-SB" panose="03000509000000000000" pitchFamily="65" charset="-120"/>
                </a:rPr>
                <a:t>           　　　　 　　　　　　　</a:t>
              </a:r>
              <a:endParaRPr lang="zh-TW" altLang="en-US" sz="2800" dirty="0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0856347-A236-30E7-79DC-00352EE42EAE}"/>
              </a:ext>
            </a:extLst>
          </p:cNvPr>
          <p:cNvSpPr/>
          <p:nvPr/>
        </p:nvSpPr>
        <p:spPr>
          <a:xfrm>
            <a:off x="2947205" y="1880086"/>
            <a:ext cx="1064726" cy="580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F1251AC-5E94-F572-E334-4567E5144D7A}"/>
              </a:ext>
            </a:extLst>
          </p:cNvPr>
          <p:cNvSpPr txBox="1"/>
          <p:nvPr/>
        </p:nvSpPr>
        <p:spPr>
          <a:xfrm>
            <a:off x="3103326" y="1891305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3.99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D62DB1D0-891A-E5EA-9ED1-089932192928}"/>
              </a:ext>
            </a:extLst>
          </p:cNvPr>
          <p:cNvSpPr/>
          <p:nvPr/>
        </p:nvSpPr>
        <p:spPr>
          <a:xfrm>
            <a:off x="1384674" y="1903960"/>
            <a:ext cx="1064727" cy="557093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9DDCA2D5-93F2-A5C6-726B-DACE5C79464C}"/>
              </a:ext>
            </a:extLst>
          </p:cNvPr>
          <p:cNvGrpSpPr/>
          <p:nvPr/>
        </p:nvGrpSpPr>
        <p:grpSpPr>
          <a:xfrm>
            <a:off x="775991" y="3586269"/>
            <a:ext cx="5486956" cy="900688"/>
            <a:chOff x="775991" y="3700569"/>
            <a:chExt cx="5486956" cy="90068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DAFA89E-8DB5-3EF9-82F9-3653DE9F009D}"/>
                </a:ext>
              </a:extLst>
            </p:cNvPr>
            <p:cNvSpPr txBox="1"/>
            <p:nvPr/>
          </p:nvSpPr>
          <p:spPr>
            <a:xfrm>
              <a:off x="775991" y="3888465"/>
              <a:ext cx="5486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將      化爲小數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。</a:t>
              </a:r>
              <a:endParaRPr lang="en-US" altLang="zh-CN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159D079-AFAA-320A-A4D6-6CF141098CAA}"/>
                </a:ext>
              </a:extLst>
            </p:cNvPr>
            <p:cNvGrpSpPr/>
            <p:nvPr/>
          </p:nvGrpSpPr>
          <p:grpSpPr>
            <a:xfrm>
              <a:off x="1227697" y="3700569"/>
              <a:ext cx="1166775" cy="900688"/>
              <a:chOff x="1917447" y="2960872"/>
              <a:chExt cx="1166775" cy="900688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C5307A0B-62A8-E7B1-C025-DAE3A825E9EA}"/>
                  </a:ext>
                </a:extLst>
              </p:cNvPr>
              <p:cNvGrpSpPr/>
              <p:nvPr/>
            </p:nvGrpSpPr>
            <p:grpSpPr>
              <a:xfrm>
                <a:off x="2282312" y="2960872"/>
                <a:ext cx="801910" cy="900688"/>
                <a:chOff x="2282312" y="2960872"/>
                <a:chExt cx="801910" cy="900688"/>
              </a:xfrm>
            </p:grpSpPr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4107A93E-F48B-750A-9B20-883B19FEEE9B}"/>
                    </a:ext>
                  </a:extLst>
                </p:cNvPr>
                <p:cNvSpPr txBox="1"/>
                <p:nvPr/>
              </p:nvSpPr>
              <p:spPr>
                <a:xfrm>
                  <a:off x="2363335" y="2960872"/>
                  <a:ext cx="67134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FF"/>
                      </a:solidFill>
                    </a:rPr>
                    <a:t>2</a:t>
                  </a:r>
                  <a:endParaRPr lang="zh-TW" altLang="en-US" sz="28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714AC44A-2AA5-1457-DE78-3B68422D8F26}"/>
                    </a:ext>
                  </a:extLst>
                </p:cNvPr>
                <p:cNvSpPr txBox="1"/>
                <p:nvPr/>
              </p:nvSpPr>
              <p:spPr>
                <a:xfrm>
                  <a:off x="2373518" y="3338340"/>
                  <a:ext cx="7107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FF"/>
                      </a:solidFill>
                      <a:ea typeface="DFKai-SB" panose="03000509000000000000" pitchFamily="65" charset="-120"/>
                    </a:rPr>
                    <a:t>9</a:t>
                  </a:r>
                  <a:endParaRPr lang="zh-TW" altLang="en-US" sz="2800" dirty="0">
                    <a:solidFill>
                      <a:srgbClr val="FF00FF"/>
                    </a:solidFill>
                  </a:endParaRPr>
                </a:p>
              </p:txBody>
            </p: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22D230A3-BA50-CA17-D02F-DFCB128F1A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2312" y="3418038"/>
                  <a:ext cx="538311" cy="0"/>
                </a:xfrm>
                <a:prstGeom prst="line">
                  <a:avLst/>
                </a:prstGeom>
                <a:ln w="2857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2DE2C1F-EE25-F9F5-FC25-E343937978E6}"/>
                  </a:ext>
                </a:extLst>
              </p:cNvPr>
              <p:cNvSpPr txBox="1"/>
              <p:nvPr/>
            </p:nvSpPr>
            <p:spPr>
              <a:xfrm>
                <a:off x="1917447" y="3120121"/>
                <a:ext cx="710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4</a:t>
                </a:r>
                <a:r>
                  <a:rPr lang="zh-TW" altLang="en-US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          　　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FC9A0A8E-322D-F79F-86AD-8D6389773784}"/>
              </a:ext>
            </a:extLst>
          </p:cNvPr>
          <p:cNvSpPr txBox="1"/>
          <p:nvPr/>
        </p:nvSpPr>
        <p:spPr>
          <a:xfrm>
            <a:off x="4339463" y="2949165"/>
            <a:ext cx="172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41.3%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63C7C128-EF13-92F2-662B-CDEA1860BDF0}"/>
              </a:ext>
            </a:extLst>
          </p:cNvPr>
          <p:cNvGrpSpPr/>
          <p:nvPr/>
        </p:nvGrpSpPr>
        <p:grpSpPr>
          <a:xfrm>
            <a:off x="842851" y="4608925"/>
            <a:ext cx="4821847" cy="580967"/>
            <a:chOff x="952787" y="5449756"/>
            <a:chExt cx="4821847" cy="580967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5B24F5D-FC4F-ABCD-C940-5FF67D39206F}"/>
                </a:ext>
              </a:extLst>
            </p:cNvPr>
            <p:cNvSpPr/>
            <p:nvPr/>
          </p:nvSpPr>
          <p:spPr>
            <a:xfrm>
              <a:off x="2448784" y="5449756"/>
              <a:ext cx="1064726" cy="580967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33C90048-7E8C-AB38-E2A9-B93545C054E3}"/>
                </a:ext>
              </a:extLst>
            </p:cNvPr>
            <p:cNvSpPr txBox="1"/>
            <p:nvPr/>
          </p:nvSpPr>
          <p:spPr>
            <a:xfrm>
              <a:off x="952787" y="5469979"/>
              <a:ext cx="4821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0.413 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＜  　　　 ＜ </a:t>
              </a:r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4.22</a:t>
              </a:r>
              <a:r>
                <a:rPr lang="en-US" altLang="zh-TW" sz="2800" dirty="0">
                  <a:solidFill>
                    <a:srgbClr val="FF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… 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　　　　　　　　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F4918756-5C68-FCA3-E7FA-7EBA380AE69A}"/>
              </a:ext>
            </a:extLst>
          </p:cNvPr>
          <p:cNvSpPr txBox="1"/>
          <p:nvPr/>
        </p:nvSpPr>
        <p:spPr>
          <a:xfrm>
            <a:off x="2407416" y="4637798"/>
            <a:ext cx="149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chemeClr val="accent5"/>
                </a:solidFill>
                <a:ea typeface="DFKai-SB" panose="03000509000000000000" pitchFamily="65" charset="-120"/>
              </a:rPr>
              <a:t>3.99</a:t>
            </a:r>
            <a:endParaRPr lang="zh-TW" altLang="en-US" sz="2800" dirty="0">
              <a:solidFill>
                <a:schemeClr val="accent5"/>
              </a:solidFill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2E0E7681-1E5A-B97E-0669-A0BFF5154B0E}"/>
              </a:ext>
            </a:extLst>
          </p:cNvPr>
          <p:cNvSpPr/>
          <p:nvPr/>
        </p:nvSpPr>
        <p:spPr>
          <a:xfrm>
            <a:off x="4548719" y="1808545"/>
            <a:ext cx="1115979" cy="789280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19C2D0D7-3792-6540-9AA8-4D08EECDC823}"/>
              </a:ext>
            </a:extLst>
          </p:cNvPr>
          <p:cNvSpPr txBox="1"/>
          <p:nvPr/>
        </p:nvSpPr>
        <p:spPr>
          <a:xfrm>
            <a:off x="790853" y="2936780"/>
            <a:ext cx="367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將</a:t>
            </a:r>
            <a:r>
              <a:rPr lang="en-US" altLang="zh-CN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41.3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%</a:t>
            </a:r>
            <a:r>
              <a:rPr lang="zh-CN" altLang="en-US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化爲小數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3821397-CE87-9E86-C1CC-DCE499893209}"/>
              </a:ext>
            </a:extLst>
          </p:cNvPr>
          <p:cNvSpPr txBox="1"/>
          <p:nvPr/>
        </p:nvSpPr>
        <p:spPr>
          <a:xfrm>
            <a:off x="6618300" y="3784714"/>
            <a:ext cx="22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= 4.22</a:t>
            </a:r>
            <a:r>
              <a:rPr lang="en-US" altLang="zh-TW" sz="28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31BC52BE-6F8A-2636-2D85-194D803FC2DE}"/>
              </a:ext>
            </a:extLst>
          </p:cNvPr>
          <p:cNvSpPr txBox="1"/>
          <p:nvPr/>
        </p:nvSpPr>
        <p:spPr>
          <a:xfrm>
            <a:off x="5224825" y="3817651"/>
            <a:ext cx="188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÷9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02B555F7-6FC5-00EB-CB80-1111C2948076}"/>
              </a:ext>
            </a:extLst>
          </p:cNvPr>
          <p:cNvGrpSpPr/>
          <p:nvPr/>
        </p:nvGrpSpPr>
        <p:grpSpPr>
          <a:xfrm>
            <a:off x="4323650" y="3624359"/>
            <a:ext cx="1157263" cy="900688"/>
            <a:chOff x="1926959" y="2960872"/>
            <a:chExt cx="1157263" cy="900688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0D2962C4-CE03-4AE2-C7C9-52B663C82B63}"/>
                </a:ext>
              </a:extLst>
            </p:cNvPr>
            <p:cNvGrpSpPr/>
            <p:nvPr/>
          </p:nvGrpSpPr>
          <p:grpSpPr>
            <a:xfrm>
              <a:off x="2282312" y="2960872"/>
              <a:ext cx="801910" cy="900688"/>
              <a:chOff x="2282312" y="2960872"/>
              <a:chExt cx="801910" cy="900688"/>
            </a:xfrm>
          </p:grpSpPr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F4DE5DCF-A8C1-2E41-89A3-0B5276985631}"/>
                  </a:ext>
                </a:extLst>
              </p:cNvPr>
              <p:cNvSpPr txBox="1"/>
              <p:nvPr/>
            </p:nvSpPr>
            <p:spPr>
              <a:xfrm>
                <a:off x="2363335" y="2960872"/>
                <a:ext cx="6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2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375A0101-B641-D13C-1267-65EFF8C2122A}"/>
                  </a:ext>
                </a:extLst>
              </p:cNvPr>
              <p:cNvSpPr txBox="1"/>
              <p:nvPr/>
            </p:nvSpPr>
            <p:spPr>
              <a:xfrm>
                <a:off x="2373518" y="3338340"/>
                <a:ext cx="710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9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AC278BDF-6EE8-04BD-6B75-7BCBFBF96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18038"/>
                <a:ext cx="538311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C4BEBAFB-2507-5A68-377A-98D54DC7BFE4}"/>
                </a:ext>
              </a:extLst>
            </p:cNvPr>
            <p:cNvSpPr txBox="1"/>
            <p:nvPr/>
          </p:nvSpPr>
          <p:spPr>
            <a:xfrm>
              <a:off x="1926959" y="3154164"/>
              <a:ext cx="710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4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           　　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2C9A3AD6-E7CA-78F6-5E4D-59C1EC231D49}"/>
              </a:ext>
            </a:extLst>
          </p:cNvPr>
          <p:cNvGrpSpPr/>
          <p:nvPr/>
        </p:nvGrpSpPr>
        <p:grpSpPr>
          <a:xfrm>
            <a:off x="5616133" y="3253670"/>
            <a:ext cx="453137" cy="203890"/>
            <a:chOff x="5616133" y="3253670"/>
            <a:chExt cx="453137" cy="203890"/>
          </a:xfrm>
        </p:grpSpPr>
        <p:sp>
          <p:nvSpPr>
            <p:cNvPr id="107" name="弧形 106">
              <a:extLst>
                <a:ext uri="{FF2B5EF4-FFF2-40B4-BE49-F238E27FC236}">
                  <a16:creationId xmlns:a16="http://schemas.microsoft.com/office/drawing/2014/main" id="{603D9DA4-E115-05A9-95A4-48F623B853C8}"/>
                </a:ext>
              </a:extLst>
            </p:cNvPr>
            <p:cNvSpPr/>
            <p:nvPr/>
          </p:nvSpPr>
          <p:spPr>
            <a:xfrm>
              <a:off x="5832828" y="3255718"/>
              <a:ext cx="236442" cy="201842"/>
            </a:xfrm>
            <a:prstGeom prst="arc">
              <a:avLst>
                <a:gd name="adj1" fmla="val 21574439"/>
                <a:gd name="adj2" fmla="val 1140762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弧形 107">
              <a:extLst>
                <a:ext uri="{FF2B5EF4-FFF2-40B4-BE49-F238E27FC236}">
                  <a16:creationId xmlns:a16="http://schemas.microsoft.com/office/drawing/2014/main" id="{EC1AADC4-2960-2048-4DBD-74225F1CB2F7}"/>
                </a:ext>
              </a:extLst>
            </p:cNvPr>
            <p:cNvSpPr/>
            <p:nvPr/>
          </p:nvSpPr>
          <p:spPr>
            <a:xfrm>
              <a:off x="5616133" y="3253670"/>
              <a:ext cx="216695" cy="201842"/>
            </a:xfrm>
            <a:prstGeom prst="arc">
              <a:avLst>
                <a:gd name="adj1" fmla="val 21150355"/>
                <a:gd name="adj2" fmla="val 114076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A9D86F23-FCB1-9C32-D66C-C38CE229D7A7}"/>
              </a:ext>
            </a:extLst>
          </p:cNvPr>
          <p:cNvCxnSpPr>
            <a:cxnSpLocks/>
          </p:cNvCxnSpPr>
          <p:nvPr/>
        </p:nvCxnSpPr>
        <p:spPr>
          <a:xfrm>
            <a:off x="6289377" y="2981232"/>
            <a:ext cx="265790" cy="450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>
            <a:extLst>
              <a:ext uri="{FF2B5EF4-FFF2-40B4-BE49-F238E27FC236}">
                <a16:creationId xmlns:a16="http://schemas.microsoft.com/office/drawing/2014/main" id="{C442E7BE-F30D-719C-1C21-F4FFB80A6313}"/>
              </a:ext>
            </a:extLst>
          </p:cNvPr>
          <p:cNvSpPr txBox="1"/>
          <p:nvPr/>
        </p:nvSpPr>
        <p:spPr>
          <a:xfrm>
            <a:off x="6545655" y="2924974"/>
            <a:ext cx="163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0.413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        　　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7483ADAF-7097-5F16-5EF4-442F652AF217}"/>
              </a:ext>
            </a:extLst>
          </p:cNvPr>
          <p:cNvSpPr txBox="1"/>
          <p:nvPr/>
        </p:nvSpPr>
        <p:spPr>
          <a:xfrm>
            <a:off x="2797904" y="2599772"/>
            <a:ext cx="417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其他正確答案也可接受）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28" grpId="0" animBg="1"/>
      <p:bldP spid="28" grpId="1" animBg="1"/>
      <p:bldP spid="25" grpId="0"/>
      <p:bldP spid="30" grpId="0" animBg="1"/>
      <p:bldP spid="30" grpId="1" animBg="1"/>
      <p:bldP spid="71" grpId="0"/>
      <p:bldP spid="71" grpId="1"/>
      <p:bldP spid="84" grpId="0"/>
      <p:bldP spid="84" grpId="1"/>
      <p:bldP spid="85" grpId="0" animBg="1"/>
      <p:bldP spid="85" grpId="1" animBg="1"/>
      <p:bldP spid="86" grpId="0"/>
      <p:bldP spid="86" grpId="1"/>
      <p:bldP spid="93" grpId="0"/>
      <p:bldP spid="93" grpId="1"/>
      <p:bldP spid="96" grpId="0"/>
      <p:bldP spid="96" grpId="1"/>
      <p:bldP spid="113" grpId="0"/>
      <p:bldP spid="113" grpId="1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FDDF5C4-4751-E9F1-7EDB-DD4266EBA319}"/>
              </a:ext>
            </a:extLst>
          </p:cNvPr>
          <p:cNvSpPr/>
          <p:nvPr/>
        </p:nvSpPr>
        <p:spPr>
          <a:xfrm>
            <a:off x="3313199" y="1320606"/>
            <a:ext cx="1954126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CB478A3-7BF3-782A-47F6-E52EADC37D32}"/>
              </a:ext>
            </a:extLst>
          </p:cNvPr>
          <p:cNvSpPr/>
          <p:nvPr/>
        </p:nvSpPr>
        <p:spPr>
          <a:xfrm>
            <a:off x="7475624" y="1323422"/>
            <a:ext cx="925426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FC13C4A-1A92-F11D-2E0C-335D58420BBD}"/>
              </a:ext>
            </a:extLst>
          </p:cNvPr>
          <p:cNvSpPr/>
          <p:nvPr/>
        </p:nvSpPr>
        <p:spPr>
          <a:xfrm>
            <a:off x="1189124" y="1828247"/>
            <a:ext cx="734926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8081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12. </a:t>
            </a:r>
            <a:r>
              <a:rPr lang="zh-TW" altLang="en-US" sz="2800" dirty="0">
                <a:ea typeface="DFKai-SB" panose="03000509000000000000" pitchFamily="65" charset="-120"/>
              </a:rPr>
              <a:t>一袋三色米中有</a:t>
            </a:r>
            <a:r>
              <a:rPr lang="en-US" altLang="zh-TW" sz="2800" dirty="0">
                <a:ea typeface="DFKai-SB" panose="03000509000000000000" pitchFamily="65" charset="-120"/>
              </a:rPr>
              <a:t>1.2kg </a:t>
            </a:r>
            <a:r>
              <a:rPr lang="zh-TW" altLang="en-US" sz="2800" dirty="0">
                <a:ea typeface="DFKai-SB" panose="03000509000000000000" pitchFamily="65" charset="-120"/>
              </a:rPr>
              <a:t>紅米，</a:t>
            </a:r>
            <a:r>
              <a:rPr lang="en-US" altLang="zh-TW" sz="2800" dirty="0">
                <a:ea typeface="DFKai-SB" panose="03000509000000000000" pitchFamily="65" charset="-120"/>
              </a:rPr>
              <a:t>0.8kg </a:t>
            </a:r>
            <a:r>
              <a:rPr lang="zh-TW" altLang="en-US" sz="2800" dirty="0">
                <a:ea typeface="DFKai-SB" panose="03000509000000000000" pitchFamily="65" charset="-120"/>
              </a:rPr>
              <a:t>黑米和</a:t>
            </a:r>
            <a:r>
              <a:rPr lang="en-US" altLang="zh-TW" sz="2800" dirty="0">
                <a:ea typeface="DFKai-SB" panose="03000509000000000000" pitchFamily="65" charset="-120"/>
              </a:rPr>
              <a:t>0.5kg 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白米。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a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  <a:r>
              <a:rPr lang="zh-TW" altLang="en-US" sz="2800" dirty="0">
                <a:ea typeface="DFKai-SB" panose="03000509000000000000" pitchFamily="65" charset="-120"/>
              </a:rPr>
              <a:t>每袋三色米中，紅米的重量是白米的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</a:t>
            </a:r>
            <a:r>
              <a:rPr lang="zh-TW" altLang="en-US" sz="2800" dirty="0">
                <a:ea typeface="DFKai-SB" panose="03000509000000000000" pitchFamily="65" charset="-120"/>
              </a:rPr>
              <a:t>  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倍。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紅米的重量是白米的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     1.2÷0.5</a:t>
            </a:r>
          </a:p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 = 2.4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3610AF-8F58-9541-C881-A060371B0E7C}"/>
              </a:ext>
            </a:extLst>
          </p:cNvPr>
          <p:cNvSpPr txBox="1"/>
          <p:nvPr/>
        </p:nvSpPr>
        <p:spPr>
          <a:xfrm>
            <a:off x="2262817" y="2905780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2.4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3" grpId="0" animBg="1"/>
      <p:bldP spid="33" grpId="1" animBg="1"/>
      <p:bldP spid="34" grpId="0" animBg="1"/>
      <p:bldP spid="34" grpId="1" animBg="1"/>
      <p:bldP spid="2" grpId="0" uiExpand="1" build="allAtOnce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FDDF5C4-4751-E9F1-7EDB-DD4266EBA319}"/>
              </a:ext>
            </a:extLst>
          </p:cNvPr>
          <p:cNvSpPr/>
          <p:nvPr/>
        </p:nvSpPr>
        <p:spPr>
          <a:xfrm>
            <a:off x="1724543" y="2411729"/>
            <a:ext cx="4362221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FC13C4A-1A92-F11D-2E0C-335D58420BBD}"/>
              </a:ext>
            </a:extLst>
          </p:cNvPr>
          <p:cNvSpPr/>
          <p:nvPr/>
        </p:nvSpPr>
        <p:spPr>
          <a:xfrm>
            <a:off x="5512837" y="1317455"/>
            <a:ext cx="1580689" cy="36813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A008A0-EE41-41AC-6218-B67807A3BA79}"/>
              </a:ext>
            </a:extLst>
          </p:cNvPr>
          <p:cNvSpPr/>
          <p:nvPr/>
        </p:nvSpPr>
        <p:spPr>
          <a:xfrm>
            <a:off x="7496522" y="1317455"/>
            <a:ext cx="862387" cy="368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3CC545-13BC-CBE0-7DC2-C712A526DAB7}"/>
              </a:ext>
            </a:extLst>
          </p:cNvPr>
          <p:cNvSpPr/>
          <p:nvPr/>
        </p:nvSpPr>
        <p:spPr>
          <a:xfrm>
            <a:off x="1189123" y="1864592"/>
            <a:ext cx="732041" cy="368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CB478A3-7BF3-782A-47F6-E52EADC37D32}"/>
              </a:ext>
            </a:extLst>
          </p:cNvPr>
          <p:cNvSpPr/>
          <p:nvPr/>
        </p:nvSpPr>
        <p:spPr>
          <a:xfrm>
            <a:off x="1189123" y="1317455"/>
            <a:ext cx="4075603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8081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12. </a:t>
            </a:r>
            <a:r>
              <a:rPr lang="zh-TW" altLang="en-US" sz="2800" dirty="0">
                <a:ea typeface="DFKai-SB" panose="03000509000000000000" pitchFamily="65" charset="-120"/>
              </a:rPr>
              <a:t>一袋三色米中有</a:t>
            </a:r>
            <a:r>
              <a:rPr lang="en-US" altLang="zh-TW" sz="2800" dirty="0">
                <a:ea typeface="DFKai-SB" panose="03000509000000000000" pitchFamily="65" charset="-120"/>
              </a:rPr>
              <a:t>1.2kg </a:t>
            </a:r>
            <a:r>
              <a:rPr lang="zh-TW" altLang="en-US" sz="2800" dirty="0">
                <a:ea typeface="DFKai-SB" panose="03000509000000000000" pitchFamily="65" charset="-120"/>
              </a:rPr>
              <a:t>紅米，</a:t>
            </a:r>
            <a:r>
              <a:rPr lang="en-US" altLang="zh-TW" sz="2800" dirty="0">
                <a:ea typeface="DFKai-SB" panose="03000509000000000000" pitchFamily="65" charset="-120"/>
              </a:rPr>
              <a:t>0.8kg </a:t>
            </a:r>
            <a:r>
              <a:rPr lang="zh-TW" altLang="en-US" sz="2800" dirty="0">
                <a:ea typeface="DFKai-SB" panose="03000509000000000000" pitchFamily="65" charset="-120"/>
              </a:rPr>
              <a:t>黑米和</a:t>
            </a:r>
            <a:r>
              <a:rPr lang="en-US" altLang="zh-TW" sz="2800" dirty="0">
                <a:ea typeface="DFKai-SB" panose="03000509000000000000" pitchFamily="65" charset="-120"/>
              </a:rPr>
              <a:t>0.5kg 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白米。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b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  <a:r>
              <a:rPr lang="zh-TW" altLang="en-US" sz="2800" dirty="0">
                <a:ea typeface="DFKai-SB" panose="03000509000000000000" pitchFamily="65" charset="-120"/>
              </a:rPr>
              <a:t>有紅米、黑米和白米各</a:t>
            </a:r>
            <a:r>
              <a:rPr lang="en-US" altLang="zh-TW" sz="2800" dirty="0">
                <a:ea typeface="DFKai-SB" panose="03000509000000000000" pitchFamily="65" charset="-120"/>
              </a:rPr>
              <a:t>40kg</a:t>
            </a:r>
            <a:r>
              <a:rPr lang="zh-TW" altLang="en-US" sz="2800" dirty="0">
                <a:ea typeface="DFKai-SB" panose="03000509000000000000" pitchFamily="65" charset="-120"/>
              </a:rPr>
              <a:t>，最多可包裝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</a:t>
            </a:r>
            <a:r>
              <a:rPr lang="zh-TW" altLang="en-US" sz="2800" dirty="0">
                <a:ea typeface="DFKai-SB" panose="03000509000000000000" pitchFamily="65" charset="-120"/>
              </a:rPr>
              <a:t>成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袋三色米。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紅米：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40÷1.2 = 33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r>
              <a:rPr lang="en-US" altLang="zh-CN" sz="28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0.4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(kg)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　　</a:t>
            </a:r>
            <a:r>
              <a:rPr lang="zh-TW" altLang="en-US" sz="2800" dirty="0">
                <a:solidFill>
                  <a:schemeClr val="accent2"/>
                </a:solidFill>
                <a:ea typeface="DFKai-SB" panose="03000509000000000000" pitchFamily="65" charset="-120"/>
              </a:rPr>
              <a:t>黑米：</a:t>
            </a:r>
            <a:r>
              <a:rPr lang="en-US" altLang="zh-CN" sz="2800" dirty="0">
                <a:solidFill>
                  <a:schemeClr val="accent2"/>
                </a:solidFill>
                <a:ea typeface="DFKai-SB" panose="03000509000000000000" pitchFamily="65" charset="-120"/>
              </a:rPr>
              <a:t>40÷0.8 = 50</a:t>
            </a:r>
            <a:r>
              <a:rPr lang="en-US" altLang="zh-TW" sz="2800" dirty="0">
                <a:solidFill>
                  <a:schemeClr val="accent2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2"/>
                </a:solidFill>
                <a:ea typeface="DFKai-SB" panose="03000509000000000000" pitchFamily="65" charset="-120"/>
              </a:rPr>
              <a:t>袋</a:t>
            </a:r>
            <a:r>
              <a:rPr lang="en-US" altLang="zh-TW" sz="2800" dirty="0">
                <a:solidFill>
                  <a:schemeClr val="accent2"/>
                </a:solidFill>
                <a:ea typeface="DFKai-SB" panose="03000509000000000000" pitchFamily="65" charset="-120"/>
              </a:rPr>
              <a:t>)</a:t>
            </a:r>
            <a:r>
              <a:rPr lang="en-US" altLang="zh-CN" sz="2800" dirty="0">
                <a:solidFill>
                  <a:schemeClr val="accent2"/>
                </a:solidFill>
                <a:ea typeface="DFKai-SB" panose="03000509000000000000" pitchFamily="65" charset="-120"/>
              </a:rPr>
              <a:t>              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　　</a:t>
            </a:r>
            <a:r>
              <a:rPr lang="zh-TW" altLang="en-US" sz="2800" dirty="0">
                <a:solidFill>
                  <a:schemeClr val="accent6"/>
                </a:solidFill>
                <a:ea typeface="DFKai-SB" panose="03000509000000000000" pitchFamily="65" charset="-120"/>
              </a:rPr>
              <a:t>白米：</a:t>
            </a:r>
            <a:r>
              <a:rPr lang="en-US" altLang="zh-CN" sz="2800" dirty="0">
                <a:solidFill>
                  <a:schemeClr val="accent6"/>
                </a:solidFill>
                <a:ea typeface="DFKai-SB" panose="03000509000000000000" pitchFamily="65" charset="-120"/>
              </a:rPr>
              <a:t>40÷0.5 = 80</a:t>
            </a:r>
            <a:r>
              <a:rPr lang="en-US" altLang="zh-TW" sz="2800" dirty="0">
                <a:solidFill>
                  <a:schemeClr val="accent6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6"/>
                </a:solidFill>
                <a:ea typeface="DFKai-SB" panose="03000509000000000000" pitchFamily="65" charset="-120"/>
              </a:rPr>
              <a:t>袋</a:t>
            </a:r>
            <a:r>
              <a:rPr lang="en-US" altLang="zh-TW" sz="2800" dirty="0">
                <a:solidFill>
                  <a:schemeClr val="accent6"/>
                </a:solidFill>
                <a:ea typeface="DFKai-SB" panose="03000509000000000000" pitchFamily="65" charset="-12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            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紅米不足夠包裝成</a:t>
            </a:r>
            <a:r>
              <a:rPr lang="en-US" altLang="zh-TW" sz="2800" dirty="0">
                <a:solidFill>
                  <a:schemeClr val="accent2"/>
                </a:solidFill>
                <a:ea typeface="DFKai-SB" panose="03000509000000000000" pitchFamily="65" charset="-120"/>
              </a:rPr>
              <a:t>50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袋或</a:t>
            </a:r>
            <a:r>
              <a:rPr lang="en-US" altLang="zh-TW" sz="2800" dirty="0">
                <a:solidFill>
                  <a:schemeClr val="accent6"/>
                </a:solidFill>
                <a:ea typeface="DFKai-SB" panose="03000509000000000000" pitchFamily="65" charset="-120"/>
              </a:rPr>
              <a:t>80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袋，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　　即最多可包裝成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袋。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3610AF-8F58-9541-C881-A060371B0E7C}"/>
              </a:ext>
            </a:extLst>
          </p:cNvPr>
          <p:cNvSpPr txBox="1"/>
          <p:nvPr/>
        </p:nvSpPr>
        <p:spPr>
          <a:xfrm>
            <a:off x="2668563" y="2905780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9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4" grpId="0" animBg="1"/>
      <p:bldP spid="34" grpId="1" animBg="1"/>
      <p:bldP spid="5" grpId="0" animBg="1"/>
      <p:bldP spid="5" grpId="1" animBg="1"/>
      <p:bldP spid="6" grpId="0" animBg="1"/>
      <p:bldP spid="6" grpId="1" animBg="1"/>
      <p:bldP spid="33" grpId="0" animBg="1"/>
      <p:bldP spid="33" grpId="1" animBg="1"/>
      <p:bldP spid="2" grpId="0" uiExpand="1" build="allAtOnce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5890674-0D8A-D6A6-F07D-9269CF416155}"/>
              </a:ext>
            </a:extLst>
          </p:cNvPr>
          <p:cNvSpPr/>
          <p:nvPr/>
        </p:nvSpPr>
        <p:spPr>
          <a:xfrm>
            <a:off x="6544088" y="1311853"/>
            <a:ext cx="1780402" cy="368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BE8A29-871D-5AC9-FDEA-64A6CB768ADC}"/>
              </a:ext>
            </a:extLst>
          </p:cNvPr>
          <p:cNvSpPr/>
          <p:nvPr/>
        </p:nvSpPr>
        <p:spPr>
          <a:xfrm>
            <a:off x="1112322" y="1904200"/>
            <a:ext cx="3459677" cy="368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11462B-BE7F-0093-2E92-BA5CFB86186A}"/>
              </a:ext>
            </a:extLst>
          </p:cNvPr>
          <p:cNvSpPr/>
          <p:nvPr/>
        </p:nvSpPr>
        <p:spPr>
          <a:xfrm>
            <a:off x="1112323" y="1311853"/>
            <a:ext cx="5107322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1065D37-5F41-DF6B-63FF-EDF65D3810EF}"/>
              </a:ext>
            </a:extLst>
          </p:cNvPr>
          <p:cNvSpPr/>
          <p:nvPr/>
        </p:nvSpPr>
        <p:spPr>
          <a:xfrm>
            <a:off x="4864813" y="1931057"/>
            <a:ext cx="3459677" cy="368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DCFC96D-03B9-41D7-94A8-ADA035037BD8}"/>
              </a:ext>
            </a:extLst>
          </p:cNvPr>
          <p:cNvSpPr/>
          <p:nvPr/>
        </p:nvSpPr>
        <p:spPr>
          <a:xfrm>
            <a:off x="1112323" y="2511243"/>
            <a:ext cx="664720" cy="368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817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16.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3 </a:t>
            </a:r>
            <a:r>
              <a:rPr lang="zh-TW" altLang="en-US" sz="2800" dirty="0">
                <a:ea typeface="DFKai-SB" panose="03000509000000000000" pitchFamily="65" charset="-120"/>
              </a:rPr>
              <a:t>瓶小瓶和</a:t>
            </a:r>
            <a:r>
              <a:rPr lang="en-US" altLang="zh-TW" sz="2800" dirty="0">
                <a:ea typeface="DFKai-SB" panose="03000509000000000000" pitchFamily="65" charset="-120"/>
              </a:rPr>
              <a:t>1 </a:t>
            </a:r>
            <a:r>
              <a:rPr lang="zh-TW" altLang="en-US" sz="2800" dirty="0">
                <a:ea typeface="DFKai-SB" panose="03000509000000000000" pitchFamily="65" charset="-120"/>
              </a:rPr>
              <a:t>瓶大瓶醬油共有</a:t>
            </a:r>
            <a:r>
              <a:rPr lang="en-US" altLang="zh-TW" sz="2800" dirty="0">
                <a:ea typeface="DFKai-SB" panose="03000509000000000000" pitchFamily="65" charset="-120"/>
              </a:rPr>
              <a:t>4.3L</a:t>
            </a:r>
            <a:r>
              <a:rPr lang="zh-TW" altLang="en-US" sz="2800" dirty="0">
                <a:ea typeface="DFKai-SB" panose="03000509000000000000" pitchFamily="65" charset="-120"/>
              </a:rPr>
              <a:t>，</a:t>
            </a:r>
            <a:r>
              <a:rPr lang="en-US" altLang="zh-TW" sz="2800" dirty="0">
                <a:ea typeface="DFKai-SB" panose="03000509000000000000" pitchFamily="65" charset="-120"/>
              </a:rPr>
              <a:t>1 </a:t>
            </a:r>
            <a:r>
              <a:rPr lang="zh-TW" altLang="en-US" sz="2800" dirty="0">
                <a:ea typeface="DFKai-SB" panose="03000509000000000000" pitchFamily="65" charset="-120"/>
              </a:rPr>
              <a:t>瓶小瓶和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　  </a:t>
            </a:r>
            <a:r>
              <a:rPr lang="en-US" altLang="zh-TW" sz="2800" dirty="0">
                <a:ea typeface="DFKai-SB" panose="03000509000000000000" pitchFamily="65" charset="-120"/>
              </a:rPr>
              <a:t>3 </a:t>
            </a:r>
            <a:r>
              <a:rPr lang="zh-TW" altLang="en-US" sz="2800" dirty="0">
                <a:ea typeface="DFKai-SB" panose="03000509000000000000" pitchFamily="65" charset="-120"/>
              </a:rPr>
              <a:t>瓶大瓶醬油共有</a:t>
            </a:r>
            <a:r>
              <a:rPr lang="en-US" altLang="zh-TW" sz="2800" dirty="0">
                <a:ea typeface="DFKai-SB" panose="03000509000000000000" pitchFamily="65" charset="-120"/>
              </a:rPr>
              <a:t>6.5L</a:t>
            </a:r>
            <a:r>
              <a:rPr lang="zh-TW" altLang="en-US" sz="2800" dirty="0">
                <a:ea typeface="DFKai-SB" panose="03000509000000000000" pitchFamily="65" charset="-120"/>
              </a:rPr>
              <a:t>。小瓶和大瓶醬油各</a:t>
            </a:r>
            <a:r>
              <a:rPr lang="en-US" altLang="zh-TW" sz="2800" dirty="0">
                <a:ea typeface="DFKai-SB" panose="03000509000000000000" pitchFamily="65" charset="-120"/>
              </a:rPr>
              <a:t>1 </a:t>
            </a:r>
            <a:r>
              <a:rPr lang="zh-TW" altLang="en-US" sz="2800" dirty="0">
                <a:ea typeface="DFKai-SB" panose="03000509000000000000" pitchFamily="65" charset="-120"/>
              </a:rPr>
              <a:t>瓶，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共有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L</a:t>
            </a:r>
            <a:r>
              <a:rPr lang="zh-TW" altLang="en-US" sz="2800" dirty="0">
                <a:ea typeface="DFKai-SB" panose="03000509000000000000" pitchFamily="65" charset="-120"/>
              </a:rPr>
              <a:t>醬油。</a:t>
            </a:r>
            <a:endParaRPr lang="en-US" altLang="zh-TW" sz="2800" b="1" dirty="0">
              <a:ea typeface="DFKai-SB" panose="03000509000000000000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86291E-F676-D4BA-D547-5E1C30EA5C95}"/>
              </a:ext>
            </a:extLst>
          </p:cNvPr>
          <p:cNvSpPr txBox="1"/>
          <p:nvPr/>
        </p:nvSpPr>
        <p:spPr>
          <a:xfrm>
            <a:off x="1058982" y="3000090"/>
            <a:ext cx="6178001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小瓶醬油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     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大瓶醬油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</a:t>
            </a:r>
            <a:endParaRPr lang="en-US" altLang="zh-TW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pitchFamily="18" charset="2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＋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?</a:t>
            </a:r>
            <a:endParaRPr lang="en-US" altLang="zh-CN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pitchFamily="18" charset="2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3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＋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4.3    </a:t>
            </a:r>
          </a:p>
          <a:p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 ＋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3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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6.5</a:t>
            </a:r>
            <a:endParaRPr lang="en-US" altLang="zh-CN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200"/>
              </a:lnSpc>
            </a:pPr>
            <a:endParaRPr lang="en-US" altLang="zh-TW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pitchFamily="18" charset="2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4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</a:t>
            </a:r>
            <a:endParaRPr lang="en-US" altLang="zh-TW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 2" panose="05020102010507070707" pitchFamily="18" charset="2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4(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＋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)=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10.8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＋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10.8</a:t>
            </a:r>
            <a:r>
              <a:rPr lang="en-US" altLang="zh-CN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÷4 = 2.7</a:t>
            </a:r>
            <a:endParaRPr lang="en-US" altLang="zh-CN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203F12F-5454-2D4A-6350-9A50B0F1B33D}"/>
              </a:ext>
            </a:extLst>
          </p:cNvPr>
          <p:cNvSpPr/>
          <p:nvPr/>
        </p:nvSpPr>
        <p:spPr>
          <a:xfrm>
            <a:off x="3079750" y="4108086"/>
            <a:ext cx="654050" cy="488950"/>
          </a:xfrm>
          <a:custGeom>
            <a:avLst/>
            <a:gdLst>
              <a:gd name="connsiteX0" fmla="*/ 0 w 654050"/>
              <a:gd name="connsiteY0" fmla="*/ 0 h 488950"/>
              <a:gd name="connsiteX1" fmla="*/ 654050 w 654050"/>
              <a:gd name="connsiteY1" fmla="*/ 0 h 488950"/>
              <a:gd name="connsiteX2" fmla="*/ 654050 w 654050"/>
              <a:gd name="connsiteY2" fmla="*/ 488950 h 488950"/>
              <a:gd name="connsiteX3" fmla="*/ 196850 w 654050"/>
              <a:gd name="connsiteY3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50" h="488950">
                <a:moveTo>
                  <a:pt x="0" y="0"/>
                </a:moveTo>
                <a:lnTo>
                  <a:pt x="654050" y="0"/>
                </a:lnTo>
                <a:lnTo>
                  <a:pt x="654050" y="488950"/>
                </a:lnTo>
                <a:lnTo>
                  <a:pt x="196850" y="48895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18ECA1-B2B9-F2B3-7F5F-9D45CAE41AB5}"/>
              </a:ext>
            </a:extLst>
          </p:cNvPr>
          <p:cNvSpPr txBox="1"/>
          <p:nvPr/>
        </p:nvSpPr>
        <p:spPr>
          <a:xfrm>
            <a:off x="3733800" y="4108086"/>
            <a:ext cx="12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相加</a:t>
            </a:r>
            <a:endParaRPr lang="en-US" altLang="zh-CN" sz="2400" dirty="0">
              <a:solidFill>
                <a:schemeClr val="accent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49106EE-70CF-6AE7-70A4-C7E5056DB6D9}"/>
              </a:ext>
            </a:extLst>
          </p:cNvPr>
          <p:cNvGrpSpPr/>
          <p:nvPr/>
        </p:nvGrpSpPr>
        <p:grpSpPr>
          <a:xfrm>
            <a:off x="1112322" y="3949336"/>
            <a:ext cx="532328" cy="1041400"/>
            <a:chOff x="1112322" y="3854450"/>
            <a:chExt cx="532328" cy="10414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09FF74F-7B65-49CA-4EFD-0723CC82F6ED}"/>
                </a:ext>
              </a:extLst>
            </p:cNvPr>
            <p:cNvSpPr/>
            <p:nvPr/>
          </p:nvSpPr>
          <p:spPr>
            <a:xfrm>
              <a:off x="1112322" y="3854450"/>
              <a:ext cx="532328" cy="81915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E0CD4234-11B4-F2B4-C0AB-F843ED5FD306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1377950" y="4673600"/>
              <a:ext cx="536" cy="22225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8A4759-9AFE-C09C-E70F-D71FDDB7347E}"/>
              </a:ext>
            </a:extLst>
          </p:cNvPr>
          <p:cNvGrpSpPr/>
          <p:nvPr/>
        </p:nvGrpSpPr>
        <p:grpSpPr>
          <a:xfrm>
            <a:off x="1883205" y="3972106"/>
            <a:ext cx="415495" cy="1041400"/>
            <a:chOff x="1112322" y="3854450"/>
            <a:chExt cx="415495" cy="104140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3EEA739-6774-7D22-9B31-371583FB064F}"/>
                </a:ext>
              </a:extLst>
            </p:cNvPr>
            <p:cNvSpPr/>
            <p:nvPr/>
          </p:nvSpPr>
          <p:spPr>
            <a:xfrm>
              <a:off x="1112322" y="3854450"/>
              <a:ext cx="415495" cy="81915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32779273-D571-36C0-DA60-8BC8D20E20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533" y="4673600"/>
              <a:ext cx="536" cy="22225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7D0DE21-9C6B-6FBB-1AC3-F9CC6C77FC39}"/>
              </a:ext>
            </a:extLst>
          </p:cNvPr>
          <p:cNvGrpSpPr/>
          <p:nvPr/>
        </p:nvGrpSpPr>
        <p:grpSpPr>
          <a:xfrm>
            <a:off x="2656532" y="3949336"/>
            <a:ext cx="606832" cy="1041400"/>
            <a:chOff x="1112322" y="3854450"/>
            <a:chExt cx="606832" cy="10414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7DBCFFE-1D4A-0204-D218-D24AA35D17AC}"/>
                </a:ext>
              </a:extLst>
            </p:cNvPr>
            <p:cNvSpPr/>
            <p:nvPr/>
          </p:nvSpPr>
          <p:spPr>
            <a:xfrm>
              <a:off x="1112322" y="3854450"/>
              <a:ext cx="606832" cy="81915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DB598AD2-2105-87AE-3774-6EF7F1772F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5946" y="4673600"/>
              <a:ext cx="536" cy="22225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F883B18-EEB4-25D8-A35B-917523BC9AE0}"/>
              </a:ext>
            </a:extLst>
          </p:cNvPr>
          <p:cNvSpPr txBox="1"/>
          <p:nvPr/>
        </p:nvSpPr>
        <p:spPr>
          <a:xfrm>
            <a:off x="2298700" y="2413391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2.7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590A27-5E61-8C3F-978B-36B3B6F023F2}"/>
              </a:ext>
            </a:extLst>
          </p:cNvPr>
          <p:cNvSpPr txBox="1"/>
          <p:nvPr/>
        </p:nvSpPr>
        <p:spPr>
          <a:xfrm>
            <a:off x="1497967" y="4954381"/>
            <a:ext cx="139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4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</a:t>
            </a:r>
            <a:endParaRPr lang="zh-TW" altLang="en-US" sz="2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13273AE-B88E-254B-019E-2E0316CD37ED}"/>
              </a:ext>
            </a:extLst>
          </p:cNvPr>
          <p:cNvSpPr txBox="1"/>
          <p:nvPr/>
        </p:nvSpPr>
        <p:spPr>
          <a:xfrm>
            <a:off x="2380509" y="4936082"/>
            <a:ext cx="234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= 4.3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 2" panose="05020102010507070707" pitchFamily="18" charset="2"/>
              </a:rPr>
              <a:t>6.5 </a:t>
            </a:r>
            <a:endParaRPr lang="zh-TW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33" grpId="0" animBg="1"/>
      <p:bldP spid="33" grpId="1" animBg="1"/>
      <p:bldP spid="34" grpId="0" animBg="1"/>
      <p:bldP spid="34" grpId="1" animBg="1"/>
      <p:bldP spid="5" grpId="0" build="allAtOnce"/>
      <p:bldP spid="7" grpId="0" animBg="1"/>
      <p:bldP spid="7" grpId="1" animBg="1"/>
      <p:bldP spid="8" grpId="0"/>
      <p:bldP spid="8" grpId="1"/>
      <p:bldP spid="32" grpId="0"/>
      <p:bldP spid="35" grpId="0"/>
      <p:bldP spid="35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190061"/>
            <a:ext cx="86214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24.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a</a:t>
            </a:r>
            <a:r>
              <a:rPr lang="en-US" altLang="zh-TW" sz="2800" dirty="0">
                <a:ea typeface="DFKai-SB" panose="03000509000000000000" pitchFamily="65" charset="-120"/>
              </a:rPr>
              <a:t>)       </a:t>
            </a:r>
            <a:r>
              <a:rPr lang="zh-CN" altLang="en-US" sz="2800" dirty="0">
                <a:ea typeface="DFKai-SB" panose="03000509000000000000" pitchFamily="65" charset="-120"/>
              </a:rPr>
              <a:t>的體積是</a:t>
            </a:r>
            <a:r>
              <a:rPr lang="zh-CN" altLang="en-US" sz="2800" u="sng" dirty="0">
                <a:ea typeface="DFKai-SB" panose="03000509000000000000" pitchFamily="65" charset="-120"/>
              </a:rPr>
              <a:t>    </a:t>
            </a:r>
            <a:r>
              <a:rPr lang="zh-TW" altLang="en-US" sz="2800" u="sng" dirty="0">
                <a:ea typeface="DFKai-SB" panose="03000509000000000000" pitchFamily="65" charset="-120"/>
              </a:rPr>
              <a:t>　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</a:t>
            </a:r>
            <a:r>
              <a:rPr lang="en-US" altLang="zh-CN" sz="2800" dirty="0">
                <a:ea typeface="DFKai-SB" panose="03000509000000000000" pitchFamily="65" charset="-120"/>
              </a:rPr>
              <a:t>cm</a:t>
            </a:r>
            <a:r>
              <a:rPr lang="en-US" altLang="zh-CN" sz="2800" baseline="30000" dirty="0"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 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en-US" altLang="zh-TW" sz="2800" b="1" dirty="0">
                <a:ea typeface="DFKai-SB" panose="03000509000000000000" pitchFamily="65" charset="-120"/>
              </a:rPr>
              <a:t>         </a:t>
            </a:r>
          </a:p>
          <a:p>
            <a:pPr>
              <a:spcAft>
                <a:spcPts val="6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5E1F2C-30E7-AAF0-0412-B08A84EE3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456" y="1337971"/>
            <a:ext cx="7456921" cy="12859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E4514F-5BA1-EC68-5307-2D3573944F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465" y="1092218"/>
            <a:ext cx="731520" cy="71110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D824806-5D01-232F-9EA1-F0AC5322D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393" y="2670648"/>
            <a:ext cx="347331" cy="352397"/>
          </a:xfrm>
          <a:prstGeom prst="rect">
            <a:avLst/>
          </a:prstGeom>
        </p:spPr>
      </p:pic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6334F23-86A1-DFAC-6938-1F4EC114C809}"/>
              </a:ext>
            </a:extLst>
          </p:cNvPr>
          <p:cNvSpPr/>
          <p:nvPr/>
        </p:nvSpPr>
        <p:spPr>
          <a:xfrm>
            <a:off x="3252788" y="1337971"/>
            <a:ext cx="809625" cy="92897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3D91066-6893-0954-2AF8-4CD9B412A14B}"/>
              </a:ext>
            </a:extLst>
          </p:cNvPr>
          <p:cNvSpPr/>
          <p:nvPr/>
        </p:nvSpPr>
        <p:spPr>
          <a:xfrm>
            <a:off x="5198002" y="1337970"/>
            <a:ext cx="774174" cy="928980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A7B309F-DB66-0AEF-D31A-6874C62B8765}"/>
              </a:ext>
            </a:extLst>
          </p:cNvPr>
          <p:cNvSpPr/>
          <p:nvPr/>
        </p:nvSpPr>
        <p:spPr>
          <a:xfrm>
            <a:off x="5553077" y="1841481"/>
            <a:ext cx="223836" cy="2047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7F36785-2EF2-B83F-74C5-E716EFD4611E}"/>
              </a:ext>
            </a:extLst>
          </p:cNvPr>
          <p:cNvCxnSpPr>
            <a:cxnSpLocks/>
          </p:cNvCxnSpPr>
          <p:nvPr/>
        </p:nvCxnSpPr>
        <p:spPr>
          <a:xfrm flipV="1">
            <a:off x="5668052" y="1269206"/>
            <a:ext cx="0" cy="57227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8828386-1938-A563-76F1-B14070C7723C}"/>
              </a:ext>
            </a:extLst>
          </p:cNvPr>
          <p:cNvSpPr txBox="1"/>
          <p:nvPr/>
        </p:nvSpPr>
        <p:spPr>
          <a:xfrm>
            <a:off x="5276125" y="934205"/>
            <a:ext cx="92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加入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8BD8517-23E0-678A-83C6-604A7DB42B90}"/>
              </a:ext>
            </a:extLst>
          </p:cNvPr>
          <p:cNvSpPr/>
          <p:nvPr/>
        </p:nvSpPr>
        <p:spPr>
          <a:xfrm>
            <a:off x="4013463" y="2202104"/>
            <a:ext cx="616744" cy="2905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E7E8D56-18AD-6193-32BF-2DE1C9C57E0B}"/>
              </a:ext>
            </a:extLst>
          </p:cNvPr>
          <p:cNvSpPr/>
          <p:nvPr/>
        </p:nvSpPr>
        <p:spPr>
          <a:xfrm>
            <a:off x="5972176" y="2189420"/>
            <a:ext cx="616744" cy="30324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89BE59A-E078-0DC6-9BEB-27A5CB5E3B9C}"/>
              </a:ext>
            </a:extLst>
          </p:cNvPr>
          <p:cNvGrpSpPr/>
          <p:nvPr/>
        </p:nvGrpSpPr>
        <p:grpSpPr>
          <a:xfrm>
            <a:off x="1589220" y="3376510"/>
            <a:ext cx="6488072" cy="523220"/>
            <a:chOff x="1185268" y="3654869"/>
            <a:chExt cx="6488072" cy="52322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B6AEE9B-5FB4-5F0F-3AD1-AF800DED6AA7}"/>
                </a:ext>
              </a:extLst>
            </p:cNvPr>
            <p:cNvSpPr txBox="1"/>
            <p:nvPr/>
          </p:nvSpPr>
          <p:spPr>
            <a:xfrm>
              <a:off x="1185268" y="3654869"/>
              <a:ext cx="648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CN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多加入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 ，增加了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(180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140)mL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。</a:t>
              </a:r>
              <a:r>
                <a:rPr lang="en-US" altLang="zh-CN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8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54E36743-B0B4-03DB-B1EF-976C21449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6613" y="3752868"/>
              <a:ext cx="347331" cy="352397"/>
            </a:xfrm>
            <a:prstGeom prst="rect">
              <a:avLst/>
            </a:prstGeom>
          </p:spPr>
        </p:pic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CB0DD28-D660-917F-0758-4F203D51B4F1}"/>
              </a:ext>
            </a:extLst>
          </p:cNvPr>
          <p:cNvGrpSpPr/>
          <p:nvPr/>
        </p:nvGrpSpPr>
        <p:grpSpPr>
          <a:xfrm>
            <a:off x="1141913" y="4021605"/>
            <a:ext cx="6976588" cy="523220"/>
            <a:chOff x="1789393" y="4172605"/>
            <a:chExt cx="6976588" cy="523220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66E8048-A180-0FC3-0CB2-6BD15A6CF64E}"/>
                </a:ext>
              </a:extLst>
            </p:cNvPr>
            <p:cNvSpPr txBox="1"/>
            <p:nvPr/>
          </p:nvSpPr>
          <p:spPr>
            <a:xfrm>
              <a:off x="1789393" y="4172605"/>
              <a:ext cx="6976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  的體積是：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180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140</a:t>
              </a:r>
              <a:r>
                <a:rPr lang="en-US" altLang="zh-CN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= 40(cm</a:t>
              </a:r>
              <a:r>
                <a:rPr lang="en-US" altLang="zh-CN" sz="28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lang="zh-TW" altLang="en-US" sz="28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r>
                <a:rPr lang="en-US" altLang="zh-CN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8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1283394A-5AD7-14B4-CDC8-8905BDD8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8605" y="4298965"/>
              <a:ext cx="347331" cy="352397"/>
            </a:xfrm>
            <a:prstGeom prst="rect">
              <a:avLst/>
            </a:prstGeom>
          </p:spPr>
        </p:pic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55B7B9AD-32F3-F755-9F69-404C54CD8E92}"/>
              </a:ext>
            </a:extLst>
          </p:cNvPr>
          <p:cNvSpPr txBox="1"/>
          <p:nvPr/>
        </p:nvSpPr>
        <p:spPr>
          <a:xfrm>
            <a:off x="4161726" y="2569207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6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build="allAtOnce"/>
      <p:bldP spid="30" grpId="1" build="allAtOnce"/>
      <p:bldP spid="31" grpId="0" animBg="1"/>
      <p:bldP spid="31" grpId="1" animBg="1"/>
      <p:bldP spid="32" grpId="0" animBg="1"/>
      <p:bldP spid="32" grpId="1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01C7A120-C82B-B3DD-B023-008C0F187168}"/>
              </a:ext>
            </a:extLst>
          </p:cNvPr>
          <p:cNvGrpSpPr/>
          <p:nvPr/>
        </p:nvGrpSpPr>
        <p:grpSpPr>
          <a:xfrm>
            <a:off x="1013827" y="4706494"/>
            <a:ext cx="7869779" cy="590146"/>
            <a:chOff x="1259455" y="3251272"/>
            <a:chExt cx="7869779" cy="59014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E5C2A24-B539-60ED-F849-EB96860B31B8}"/>
                </a:ext>
              </a:extLst>
            </p:cNvPr>
            <p:cNvSpPr txBox="1"/>
            <p:nvPr/>
          </p:nvSpPr>
          <p:spPr>
            <a:xfrm>
              <a:off x="1259455" y="3309584"/>
              <a:ext cx="7869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取出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  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，加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入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   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，增加了：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226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－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180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46(mL)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ADE88EF-A7CD-A109-94A6-6D611A8D2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8034" y="3361129"/>
              <a:ext cx="425957" cy="403786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B740AA7-5CF9-226E-8975-D1B534000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0128" y="3251272"/>
              <a:ext cx="606728" cy="590146"/>
            </a:xfrm>
            <a:prstGeom prst="rect">
              <a:avLst/>
            </a:prstGeom>
          </p:spPr>
        </p:pic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5EB9D565-0818-4CD7-6C0E-D5002BD3A9B2}"/>
              </a:ext>
            </a:extLst>
          </p:cNvPr>
          <p:cNvGrpSpPr/>
          <p:nvPr/>
        </p:nvGrpSpPr>
        <p:grpSpPr>
          <a:xfrm>
            <a:off x="1421760" y="4713193"/>
            <a:ext cx="5810890" cy="495507"/>
            <a:chOff x="1390010" y="4713193"/>
            <a:chExt cx="5810890" cy="495507"/>
          </a:xfrm>
          <a:noFill/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4C7BEE18-F9E7-E640-3025-8C1F5A64A94C}"/>
                </a:ext>
              </a:extLst>
            </p:cNvPr>
            <p:cNvGrpSpPr/>
            <p:nvPr/>
          </p:nvGrpSpPr>
          <p:grpSpPr>
            <a:xfrm>
              <a:off x="1390010" y="4713193"/>
              <a:ext cx="5810890" cy="486108"/>
              <a:chOff x="1565435" y="3860202"/>
              <a:chExt cx="5810890" cy="486108"/>
            </a:xfrm>
            <a:grpFill/>
          </p:grpSpPr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408C0D78-AA95-FF52-6FC9-316A8859B9ED}"/>
                  </a:ext>
                </a:extLst>
              </p:cNvPr>
              <p:cNvGrpSpPr/>
              <p:nvPr/>
            </p:nvGrpSpPr>
            <p:grpSpPr>
              <a:xfrm>
                <a:off x="1565435" y="3860202"/>
                <a:ext cx="5810890" cy="486108"/>
                <a:chOff x="1565435" y="3860202"/>
                <a:chExt cx="5810890" cy="486108"/>
              </a:xfrm>
              <a:grpFill/>
            </p:grpSpPr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A5B56A97-3058-9C3B-B0B1-39E184C6BEEE}"/>
                    </a:ext>
                  </a:extLst>
                </p:cNvPr>
                <p:cNvSpPr txBox="1"/>
                <p:nvPr/>
              </p:nvSpPr>
              <p:spPr>
                <a:xfrm>
                  <a:off x="1766730" y="3884645"/>
                  <a:ext cx="560959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altLang="zh-CN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 </a:t>
                  </a:r>
                  <a:r>
                    <a:rPr lang="zh-TW" altLang="en-US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 ＋ 　＋ 　 － 　</a:t>
                  </a:r>
                  <a:r>
                    <a:rPr lang="en-US" altLang="zh-CN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= </a:t>
                  </a:r>
                  <a:r>
                    <a:rPr lang="en-US" altLang="zh-TW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140</a:t>
                  </a:r>
                  <a:r>
                    <a:rPr lang="zh-TW" altLang="en-US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＋</a:t>
                  </a:r>
                  <a:r>
                    <a:rPr lang="en-US" altLang="zh-TW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46 </a:t>
                  </a:r>
                  <a:r>
                    <a:rPr lang="en-US" altLang="zh-CN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(cm</a:t>
                  </a:r>
                  <a:r>
                    <a:rPr lang="en-US" altLang="zh-CN" sz="2400" baseline="300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3</a:t>
                  </a:r>
                  <a:r>
                    <a:rPr lang="en-US" altLang="zh-TW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)</a:t>
                  </a:r>
                  <a:r>
                    <a:rPr lang="en-US" altLang="zh-CN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  </a:t>
                  </a:r>
                  <a:r>
                    <a:rPr lang="zh-TW" altLang="en-US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　　　　</a:t>
                  </a:r>
                  <a:r>
                    <a:rPr lang="en-US" altLang="zh-CN" sz="2400" dirty="0">
                      <a:solidFill>
                        <a:srgbClr val="FF00FF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 </a:t>
                  </a:r>
                  <a:r>
                    <a:rPr lang="zh-TW" altLang="en-US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ea typeface="DFKai-SB" panose="03000509000000000000" pitchFamily="65" charset="-120"/>
                      <a:cs typeface="Arial" panose="020B0604020202020204" pitchFamily="34" charset="0"/>
                    </a:rPr>
                    <a:t>　　　　</a:t>
                  </a:r>
                  <a:endParaRPr lang="en-US" altLang="zh-TW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6" name="图片 85">
                  <a:extLst>
                    <a:ext uri="{FF2B5EF4-FFF2-40B4-BE49-F238E27FC236}">
                      <a16:creationId xmlns:a16="http://schemas.microsoft.com/office/drawing/2014/main" id="{6B55792D-3066-CBDE-F87B-09CAEAC2C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5435" y="3860202"/>
                  <a:ext cx="492880" cy="479409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4" name="图片 83">
                <a:extLst>
                  <a:ext uri="{FF2B5EF4-FFF2-40B4-BE49-F238E27FC236}">
                    <a16:creationId xmlns:a16="http://schemas.microsoft.com/office/drawing/2014/main" id="{7715E1F7-636F-CA3A-7AD2-ECEA6CEA0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9899" y="3973619"/>
                <a:ext cx="346030" cy="328019"/>
              </a:xfrm>
              <a:prstGeom prst="rect">
                <a:avLst/>
              </a:prstGeom>
              <a:grpFill/>
            </p:spPr>
          </p:pic>
        </p:grpSp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6200FD6B-14C5-E6CD-1883-AB29329C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7021" y="4729291"/>
              <a:ext cx="492880" cy="479409"/>
            </a:xfrm>
            <a:prstGeom prst="rect">
              <a:avLst/>
            </a:prstGeom>
            <a:grpFill/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6E9FF21D-7BBB-330C-083C-1AABB73EB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024" y="4844193"/>
              <a:ext cx="346030" cy="328019"/>
            </a:xfrm>
            <a:prstGeom prst="rect">
              <a:avLst/>
            </a:prstGeom>
            <a:grpFill/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2" y="1187206"/>
            <a:ext cx="86214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24.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b</a:t>
            </a:r>
            <a:r>
              <a:rPr lang="en-US" altLang="zh-TW" sz="2800" dirty="0">
                <a:ea typeface="DFKai-SB" panose="03000509000000000000" pitchFamily="65" charset="-120"/>
              </a:rPr>
              <a:t>)         </a:t>
            </a:r>
            <a:r>
              <a:rPr lang="zh-CN" altLang="en-US" sz="2800" dirty="0">
                <a:ea typeface="DFKai-SB" panose="03000509000000000000" pitchFamily="65" charset="-120"/>
              </a:rPr>
              <a:t>的體積是</a:t>
            </a:r>
            <a:r>
              <a:rPr lang="zh-CN" altLang="en-US" sz="2800" u="sng" dirty="0">
                <a:ea typeface="DFKai-SB" panose="03000509000000000000" pitchFamily="65" charset="-120"/>
              </a:rPr>
              <a:t>    </a:t>
            </a:r>
            <a:r>
              <a:rPr lang="zh-TW" altLang="en-US" sz="2800" u="sng" dirty="0">
                <a:ea typeface="DFKai-SB" panose="03000509000000000000" pitchFamily="65" charset="-120"/>
              </a:rPr>
              <a:t>　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</a:t>
            </a:r>
            <a:r>
              <a:rPr lang="en-US" altLang="zh-CN" sz="2800" dirty="0">
                <a:ea typeface="DFKai-SB" panose="03000509000000000000" pitchFamily="65" charset="-120"/>
              </a:rPr>
              <a:t>cm</a:t>
            </a:r>
            <a:r>
              <a:rPr lang="en-US" altLang="zh-CN" sz="2800" baseline="30000" dirty="0"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 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en-US" altLang="zh-TW" sz="2800" b="1" dirty="0">
                <a:ea typeface="DFKai-SB" panose="03000509000000000000" pitchFamily="65" charset="-120"/>
              </a:rPr>
              <a:t>         </a:t>
            </a:r>
          </a:p>
          <a:p>
            <a:pPr>
              <a:spcAft>
                <a:spcPts val="6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5E1F2C-30E7-AAF0-0412-B08A84EE3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456" y="1337971"/>
            <a:ext cx="7456921" cy="12859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E4514F-5BA1-EC68-5307-2D3573944F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465" y="1092218"/>
            <a:ext cx="731520" cy="711108"/>
          </a:xfrm>
          <a:prstGeom prst="rect">
            <a:avLst/>
          </a:prstGeom>
        </p:spPr>
      </p:pic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6334F23-86A1-DFAC-6938-1F4EC114C809}"/>
              </a:ext>
            </a:extLst>
          </p:cNvPr>
          <p:cNvSpPr/>
          <p:nvPr/>
        </p:nvSpPr>
        <p:spPr>
          <a:xfrm>
            <a:off x="1316312" y="1318661"/>
            <a:ext cx="809625" cy="92897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3D91066-6893-0954-2AF8-4CD9B412A14B}"/>
              </a:ext>
            </a:extLst>
          </p:cNvPr>
          <p:cNvSpPr/>
          <p:nvPr/>
        </p:nvSpPr>
        <p:spPr>
          <a:xfrm>
            <a:off x="3274882" y="1337971"/>
            <a:ext cx="774174" cy="928980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A7B309F-DB66-0AEF-D31A-6874C62B8765}"/>
              </a:ext>
            </a:extLst>
          </p:cNvPr>
          <p:cNvSpPr/>
          <p:nvPr/>
        </p:nvSpPr>
        <p:spPr>
          <a:xfrm>
            <a:off x="3341622" y="1842824"/>
            <a:ext cx="671825" cy="4048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7F36785-2EF2-B83F-74C5-E716EFD4611E}"/>
              </a:ext>
            </a:extLst>
          </p:cNvPr>
          <p:cNvCxnSpPr>
            <a:cxnSpLocks/>
          </p:cNvCxnSpPr>
          <p:nvPr/>
        </p:nvCxnSpPr>
        <p:spPr>
          <a:xfrm flipV="1">
            <a:off x="3653448" y="1217718"/>
            <a:ext cx="0" cy="6120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8828386-1938-A563-76F1-B14070C7723C}"/>
              </a:ext>
            </a:extLst>
          </p:cNvPr>
          <p:cNvSpPr txBox="1"/>
          <p:nvPr/>
        </p:nvSpPr>
        <p:spPr>
          <a:xfrm>
            <a:off x="3261521" y="882718"/>
            <a:ext cx="92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加入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8BD8517-23E0-678A-83C6-604A7DB42B90}"/>
              </a:ext>
            </a:extLst>
          </p:cNvPr>
          <p:cNvSpPr/>
          <p:nvPr/>
        </p:nvSpPr>
        <p:spPr>
          <a:xfrm>
            <a:off x="4013463" y="2202104"/>
            <a:ext cx="616744" cy="2905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E7E8D56-18AD-6193-32BF-2DE1C9C57E0B}"/>
              </a:ext>
            </a:extLst>
          </p:cNvPr>
          <p:cNvSpPr/>
          <p:nvPr/>
        </p:nvSpPr>
        <p:spPr>
          <a:xfrm>
            <a:off x="5972176" y="2189420"/>
            <a:ext cx="616744" cy="30324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5B7B9AD-32F3-F755-9F69-404C54CD8E92}"/>
              </a:ext>
            </a:extLst>
          </p:cNvPr>
          <p:cNvSpPr txBox="1"/>
          <p:nvPr/>
        </p:nvSpPr>
        <p:spPr>
          <a:xfrm>
            <a:off x="4188620" y="2569207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93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5BE429-EA9F-1319-5343-A3A99251F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839" y="2535744"/>
            <a:ext cx="606728" cy="5901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E8A2C0-9059-4BDF-E6BE-7088468B93C0}"/>
              </a:ext>
            </a:extLst>
          </p:cNvPr>
          <p:cNvGrpSpPr/>
          <p:nvPr/>
        </p:nvGrpSpPr>
        <p:grpSpPr>
          <a:xfrm>
            <a:off x="1118185" y="3137434"/>
            <a:ext cx="4359707" cy="461665"/>
            <a:chOff x="1259456" y="3309584"/>
            <a:chExt cx="4359707" cy="46166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B6AEE9B-5FB4-5F0F-3AD1-AF800DED6AA7}"/>
                </a:ext>
              </a:extLst>
            </p:cNvPr>
            <p:cNvSpPr txBox="1"/>
            <p:nvPr/>
          </p:nvSpPr>
          <p:spPr>
            <a:xfrm>
              <a:off x="1259456" y="3309584"/>
              <a:ext cx="4359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多加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入       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，增加了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140mL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。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669DC4B-B24A-F940-56B9-8528D7412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998" y="3417893"/>
              <a:ext cx="326426" cy="30943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CC39F2-0336-7024-B78E-9AC8B9041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8625" y="3311850"/>
              <a:ext cx="464957" cy="4522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399CC34-8E70-04AE-8D2F-E60069C87885}"/>
              </a:ext>
            </a:extLst>
          </p:cNvPr>
          <p:cNvGrpSpPr/>
          <p:nvPr/>
        </p:nvGrpSpPr>
        <p:grpSpPr>
          <a:xfrm>
            <a:off x="1408588" y="3650874"/>
            <a:ext cx="3130100" cy="478265"/>
            <a:chOff x="1578149" y="3855211"/>
            <a:chExt cx="3130100" cy="47826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81CAE5D-D3BA-77C6-CD0F-0C784DFE3673}"/>
                </a:ext>
              </a:extLst>
            </p:cNvPr>
            <p:cNvGrpSpPr/>
            <p:nvPr/>
          </p:nvGrpSpPr>
          <p:grpSpPr>
            <a:xfrm>
              <a:off x="1578149" y="3855211"/>
              <a:ext cx="3130100" cy="478265"/>
              <a:chOff x="1578149" y="3855211"/>
              <a:chExt cx="3130100" cy="478265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3712AA-6464-9E12-576E-37CBFD7FAEA3}"/>
                  </a:ext>
                </a:extLst>
              </p:cNvPr>
              <p:cNvSpPr txBox="1"/>
              <p:nvPr/>
            </p:nvSpPr>
            <p:spPr>
              <a:xfrm>
                <a:off x="1760866" y="3871811"/>
                <a:ext cx="294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 </a:t>
                </a:r>
                <a:r>
                  <a:rPr lang="zh-TW" altLang="en-US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＋　 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= </a:t>
                </a:r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140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(cm</a:t>
                </a:r>
                <a:r>
                  <a:rPr lang="en-US" altLang="zh-CN" sz="2400" baseline="300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3</a:t>
                </a:r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)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 </a:t>
                </a:r>
                <a:r>
                  <a:rPr lang="zh-TW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　　　　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</a:t>
                </a:r>
                <a:r>
                  <a:rPr lang="zh-TW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　　　　</a:t>
                </a:r>
                <a:endParaRPr lang="en-US" altLang="zh-TW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E32D0D6D-09D4-3D34-0391-A86D978B2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8149" y="3855211"/>
                <a:ext cx="483853" cy="470629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84DE86B-05AD-D028-E7EC-45FE5ECB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1242" y="3964096"/>
              <a:ext cx="339692" cy="322011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E5FD218-84E6-8AC8-359D-CAC69AFBF140}"/>
              </a:ext>
            </a:extLst>
          </p:cNvPr>
          <p:cNvGrpSpPr/>
          <p:nvPr/>
        </p:nvGrpSpPr>
        <p:grpSpPr>
          <a:xfrm>
            <a:off x="1410012" y="4138103"/>
            <a:ext cx="2907988" cy="479409"/>
            <a:chOff x="1589272" y="3863018"/>
            <a:chExt cx="2907988" cy="47940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0BC2FFC-053C-96A1-0F4E-30A9ED4ADB69}"/>
                </a:ext>
              </a:extLst>
            </p:cNvPr>
            <p:cNvGrpSpPr/>
            <p:nvPr/>
          </p:nvGrpSpPr>
          <p:grpSpPr>
            <a:xfrm>
              <a:off x="1589272" y="3863018"/>
              <a:ext cx="2907988" cy="479409"/>
              <a:chOff x="1589272" y="3863018"/>
              <a:chExt cx="2907988" cy="479409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CAF4F30-9EFE-D1C5-F566-2F9561EC4883}"/>
                  </a:ext>
                </a:extLst>
              </p:cNvPr>
              <p:cNvSpPr txBox="1"/>
              <p:nvPr/>
            </p:nvSpPr>
            <p:spPr>
              <a:xfrm>
                <a:off x="1760866" y="3871811"/>
                <a:ext cx="2736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 </a:t>
                </a:r>
                <a:r>
                  <a:rPr lang="zh-TW" altLang="en-US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－　 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= </a:t>
                </a:r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46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(cm</a:t>
                </a:r>
                <a:r>
                  <a:rPr lang="en-US" altLang="zh-CN" sz="2400" baseline="300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3</a:t>
                </a:r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)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 </a:t>
                </a:r>
                <a:r>
                  <a:rPr lang="zh-TW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　　　　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</a:t>
                </a:r>
                <a:r>
                  <a:rPr lang="zh-TW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　　　　</a:t>
                </a:r>
                <a:endParaRPr lang="en-US" altLang="zh-TW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353F2670-9EB0-FD92-5F3B-CC0172F76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9272" y="3863018"/>
                <a:ext cx="492880" cy="479409"/>
              </a:xfrm>
              <a:prstGeom prst="rect">
                <a:avLst/>
              </a:prstGeom>
            </p:spPr>
          </p:pic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DD5DFE14-F3A2-6E89-D480-F6FFA47D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6563" y="3976435"/>
              <a:ext cx="346030" cy="328019"/>
            </a:xfrm>
            <a:prstGeom prst="rect">
              <a:avLst/>
            </a:prstGeom>
          </p:spPr>
        </p:pic>
      </p:grp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16445D8E-D058-A746-DEE1-F584FADB50AE}"/>
              </a:ext>
            </a:extLst>
          </p:cNvPr>
          <p:cNvSpPr/>
          <p:nvPr/>
        </p:nvSpPr>
        <p:spPr>
          <a:xfrm flipV="1">
            <a:off x="3868619" y="3866814"/>
            <a:ext cx="425957" cy="589367"/>
          </a:xfrm>
          <a:custGeom>
            <a:avLst/>
            <a:gdLst>
              <a:gd name="connsiteX0" fmla="*/ 0 w 654050"/>
              <a:gd name="connsiteY0" fmla="*/ 0 h 488950"/>
              <a:gd name="connsiteX1" fmla="*/ 654050 w 654050"/>
              <a:gd name="connsiteY1" fmla="*/ 0 h 488950"/>
              <a:gd name="connsiteX2" fmla="*/ 654050 w 654050"/>
              <a:gd name="connsiteY2" fmla="*/ 488950 h 488950"/>
              <a:gd name="connsiteX3" fmla="*/ 196850 w 654050"/>
              <a:gd name="connsiteY3" fmla="*/ 488950 h 488950"/>
              <a:gd name="connsiteX0" fmla="*/ 0 w 703336"/>
              <a:gd name="connsiteY0" fmla="*/ 5361 h 488950"/>
              <a:gd name="connsiteX1" fmla="*/ 703336 w 703336"/>
              <a:gd name="connsiteY1" fmla="*/ 0 h 488950"/>
              <a:gd name="connsiteX2" fmla="*/ 703336 w 703336"/>
              <a:gd name="connsiteY2" fmla="*/ 488950 h 488950"/>
              <a:gd name="connsiteX3" fmla="*/ 246136 w 703336"/>
              <a:gd name="connsiteY3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36" h="488950">
                <a:moveTo>
                  <a:pt x="0" y="5361"/>
                </a:moveTo>
                <a:lnTo>
                  <a:pt x="703336" y="0"/>
                </a:lnTo>
                <a:lnTo>
                  <a:pt x="703336" y="488950"/>
                </a:lnTo>
                <a:lnTo>
                  <a:pt x="246136" y="48895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3793D9A-04D5-E166-94A8-563EA6363030}"/>
              </a:ext>
            </a:extLst>
          </p:cNvPr>
          <p:cNvSpPr txBox="1"/>
          <p:nvPr/>
        </p:nvSpPr>
        <p:spPr>
          <a:xfrm>
            <a:off x="4267876" y="3910013"/>
            <a:ext cx="12016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相加</a:t>
            </a:r>
            <a:endParaRPr lang="en-US" altLang="zh-CN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E949D0B1-57B9-C588-8E1F-1317BF32781D}"/>
              </a:ext>
            </a:extLst>
          </p:cNvPr>
          <p:cNvCxnSpPr>
            <a:cxnSpLocks/>
          </p:cNvCxnSpPr>
          <p:nvPr/>
        </p:nvCxnSpPr>
        <p:spPr>
          <a:xfrm flipV="1">
            <a:off x="1764166" y="4826610"/>
            <a:ext cx="922654" cy="35413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634BA9E0-CED0-D199-DCE2-E380EDC86F3B}"/>
              </a:ext>
            </a:extLst>
          </p:cNvPr>
          <p:cNvGrpSpPr/>
          <p:nvPr/>
        </p:nvGrpSpPr>
        <p:grpSpPr>
          <a:xfrm>
            <a:off x="3115211" y="5195885"/>
            <a:ext cx="2338243" cy="486898"/>
            <a:chOff x="1001085" y="3846578"/>
            <a:chExt cx="2338243" cy="486898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3773474A-E063-5D17-E736-30CC300A98EB}"/>
                </a:ext>
              </a:extLst>
            </p:cNvPr>
            <p:cNvSpPr txBox="1"/>
            <p:nvPr/>
          </p:nvSpPr>
          <p:spPr>
            <a:xfrm>
              <a:off x="1001085" y="3871811"/>
              <a:ext cx="2338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2       =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186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464672A9-C037-4B40-D330-AEDC4989E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118" y="3846578"/>
              <a:ext cx="466345" cy="453600"/>
            </a:xfrm>
            <a:prstGeom prst="rect">
              <a:avLst/>
            </a:prstGeom>
          </p:spPr>
        </p:pic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9C51AF9B-AD8E-30AE-5F89-97BA7510A762}"/>
              </a:ext>
            </a:extLst>
          </p:cNvPr>
          <p:cNvCxnSpPr>
            <a:cxnSpLocks/>
          </p:cNvCxnSpPr>
          <p:nvPr/>
        </p:nvCxnSpPr>
        <p:spPr>
          <a:xfrm flipV="1">
            <a:off x="3128606" y="4836096"/>
            <a:ext cx="922654" cy="35413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4D228C57-6A8B-36C3-54EF-990EADC57B94}"/>
              </a:ext>
            </a:extLst>
          </p:cNvPr>
          <p:cNvGrpSpPr/>
          <p:nvPr/>
        </p:nvGrpSpPr>
        <p:grpSpPr>
          <a:xfrm>
            <a:off x="1096985" y="5697203"/>
            <a:ext cx="5904141" cy="499190"/>
            <a:chOff x="935712" y="5817876"/>
            <a:chExt cx="6976588" cy="499190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66E8048-A180-0FC3-0CB2-6BD15A6CF64E}"/>
                </a:ext>
              </a:extLst>
            </p:cNvPr>
            <p:cNvSpPr txBox="1"/>
            <p:nvPr/>
          </p:nvSpPr>
          <p:spPr>
            <a:xfrm>
              <a:off x="935712" y="5817876"/>
              <a:ext cx="6976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  的體積是：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186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÷2 = 93(cm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B4364438-26F1-6604-00DD-9F85F8D36F2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733" y="5838266"/>
              <a:ext cx="582786" cy="478800"/>
            </a:xfrm>
            <a:prstGeom prst="rect">
              <a:avLst/>
            </a:prstGeom>
          </p:spPr>
        </p:pic>
      </p:grp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D700BF21-C41D-9D0C-DD0E-C20AA78B2DB0}"/>
              </a:ext>
            </a:extLst>
          </p:cNvPr>
          <p:cNvSpPr/>
          <p:nvPr/>
        </p:nvSpPr>
        <p:spPr>
          <a:xfrm>
            <a:off x="5187409" y="1338813"/>
            <a:ext cx="809625" cy="92897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: 圆角 92">
            <a:extLst>
              <a:ext uri="{FF2B5EF4-FFF2-40B4-BE49-F238E27FC236}">
                <a16:creationId xmlns:a16="http://schemas.microsoft.com/office/drawing/2014/main" id="{8DD3E097-0B87-6424-7277-B0A5CC628D33}"/>
              </a:ext>
            </a:extLst>
          </p:cNvPr>
          <p:cNvSpPr/>
          <p:nvPr/>
        </p:nvSpPr>
        <p:spPr>
          <a:xfrm>
            <a:off x="7145979" y="1358123"/>
            <a:ext cx="774174" cy="928980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25348FE-0D7B-5D3C-8DE9-0895192BD869}"/>
              </a:ext>
            </a:extLst>
          </p:cNvPr>
          <p:cNvSpPr/>
          <p:nvPr/>
        </p:nvSpPr>
        <p:spPr>
          <a:xfrm>
            <a:off x="7533066" y="1878831"/>
            <a:ext cx="351478" cy="33739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37003757-C2E4-EBDC-15F2-7E32E5B1E7FC}"/>
              </a:ext>
            </a:extLst>
          </p:cNvPr>
          <p:cNvSpPr/>
          <p:nvPr/>
        </p:nvSpPr>
        <p:spPr>
          <a:xfrm>
            <a:off x="7884560" y="2222256"/>
            <a:ext cx="616744" cy="2905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110ACD82-0D4A-7B5A-96D1-B7AFB0E0387D}"/>
              </a:ext>
            </a:extLst>
          </p:cNvPr>
          <p:cNvSpPr/>
          <p:nvPr/>
        </p:nvSpPr>
        <p:spPr>
          <a:xfrm>
            <a:off x="5683628" y="1975197"/>
            <a:ext cx="252939" cy="24162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24437ABE-6DC4-BE11-63BA-A987BE5C7A68}"/>
              </a:ext>
            </a:extLst>
          </p:cNvPr>
          <p:cNvCxnSpPr>
            <a:cxnSpLocks/>
          </p:cNvCxnSpPr>
          <p:nvPr/>
        </p:nvCxnSpPr>
        <p:spPr>
          <a:xfrm flipV="1">
            <a:off x="5810097" y="1214869"/>
            <a:ext cx="0" cy="76785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37B97B6-76CA-C912-E269-E79FC8D29FA8}"/>
              </a:ext>
            </a:extLst>
          </p:cNvPr>
          <p:cNvCxnSpPr>
            <a:cxnSpLocks/>
          </p:cNvCxnSpPr>
          <p:nvPr/>
        </p:nvCxnSpPr>
        <p:spPr>
          <a:xfrm flipV="1">
            <a:off x="7714207" y="1219200"/>
            <a:ext cx="0" cy="65963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9CF6DA9-C8E3-3B69-B153-5A1D0E35CB65}"/>
              </a:ext>
            </a:extLst>
          </p:cNvPr>
          <p:cNvSpPr txBox="1"/>
          <p:nvPr/>
        </p:nvSpPr>
        <p:spPr>
          <a:xfrm>
            <a:off x="5324204" y="842662"/>
            <a:ext cx="123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取出</a:t>
            </a:r>
            <a:endParaRPr lang="en-US" altLang="zh-TW" sz="2400" dirty="0">
              <a:solidFill>
                <a:srgbClr val="00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34274A5-F348-A792-8AEA-A87B2FCB6906}"/>
              </a:ext>
            </a:extLst>
          </p:cNvPr>
          <p:cNvSpPr txBox="1"/>
          <p:nvPr/>
        </p:nvSpPr>
        <p:spPr>
          <a:xfrm>
            <a:off x="7306285" y="842662"/>
            <a:ext cx="123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加入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6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build="allAtOnce"/>
      <p:bldP spid="30" grpId="1" build="allAtOnce"/>
      <p:bldP spid="31" grpId="0" animBg="1"/>
      <p:bldP spid="31" grpId="1" animBg="1"/>
      <p:bldP spid="32" grpId="0" animBg="1"/>
      <p:bldP spid="32" grpId="1" animBg="1"/>
      <p:bldP spid="64" grpId="0"/>
      <p:bldP spid="47" grpId="0" animBg="1"/>
      <p:bldP spid="47" grpId="1" animBg="1"/>
      <p:bldP spid="48" grpId="0"/>
      <p:bldP spid="48" grpId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7" grpId="0" animBg="1"/>
      <p:bldP spid="97" grpId="1" animBg="1"/>
      <p:bldP spid="98" grpId="0" animBg="1"/>
      <p:bldP spid="98" grpId="1" animBg="1"/>
      <p:bldP spid="110" grpId="0"/>
      <p:bldP spid="110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190061"/>
            <a:ext cx="86214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24.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(c)       </a:t>
            </a:r>
            <a:r>
              <a:rPr lang="zh-CN" altLang="en-US" sz="2800" dirty="0">
                <a:ea typeface="DFKai-SB" panose="03000509000000000000" pitchFamily="65" charset="-120"/>
              </a:rPr>
              <a:t>的體積是</a:t>
            </a:r>
            <a:r>
              <a:rPr lang="zh-CN" altLang="en-US" sz="2800" u="sng" dirty="0">
                <a:ea typeface="DFKai-SB" panose="03000509000000000000" pitchFamily="65" charset="-120"/>
              </a:rPr>
              <a:t>    </a:t>
            </a:r>
            <a:r>
              <a:rPr lang="zh-TW" altLang="en-US" sz="2800" u="sng" dirty="0">
                <a:ea typeface="DFKai-SB" panose="03000509000000000000" pitchFamily="65" charset="-120"/>
              </a:rPr>
              <a:t>　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</a:t>
            </a:r>
            <a:r>
              <a:rPr lang="en-US" altLang="zh-CN" sz="2800" dirty="0">
                <a:ea typeface="DFKai-SB" panose="03000509000000000000" pitchFamily="65" charset="-120"/>
              </a:rPr>
              <a:t>cm</a:t>
            </a:r>
            <a:r>
              <a:rPr lang="en-US" altLang="zh-CN" sz="2800" baseline="30000" dirty="0"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  </a:t>
            </a:r>
            <a:r>
              <a:rPr lang="zh-CN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en-US" altLang="zh-TW" sz="2800" b="1" dirty="0">
                <a:ea typeface="DFKai-SB" panose="03000509000000000000" pitchFamily="65" charset="-120"/>
              </a:rPr>
              <a:t>         </a:t>
            </a:r>
          </a:p>
          <a:p>
            <a:pPr>
              <a:spcAft>
                <a:spcPts val="6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5E1F2C-30E7-AAF0-0412-B08A84EE3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456" y="1337971"/>
            <a:ext cx="7456921" cy="12859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9AA62BC-DBCC-36E4-2271-8847F5EE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783" y="2623918"/>
            <a:ext cx="394117" cy="3736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51F5BC-4C02-2B0D-540A-4E5430FF9B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465" y="1092218"/>
            <a:ext cx="731520" cy="71110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27BBD0D-2240-07AC-15C1-A9BBC8D7122A}"/>
              </a:ext>
            </a:extLst>
          </p:cNvPr>
          <p:cNvSpPr/>
          <p:nvPr/>
        </p:nvSpPr>
        <p:spPr>
          <a:xfrm>
            <a:off x="1316312" y="1318661"/>
            <a:ext cx="809625" cy="92897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119557E-5E7C-CC5E-2AE7-F865C288E835}"/>
              </a:ext>
            </a:extLst>
          </p:cNvPr>
          <p:cNvSpPr/>
          <p:nvPr/>
        </p:nvSpPr>
        <p:spPr>
          <a:xfrm>
            <a:off x="3274882" y="1337971"/>
            <a:ext cx="774174" cy="928980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C17182D-1D54-C105-11D4-472EDE053E2F}"/>
              </a:ext>
            </a:extLst>
          </p:cNvPr>
          <p:cNvSpPr/>
          <p:nvPr/>
        </p:nvSpPr>
        <p:spPr>
          <a:xfrm>
            <a:off x="3341622" y="1842824"/>
            <a:ext cx="671825" cy="4048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5DE3525-40BD-0262-89E2-2AD86A46BE27}"/>
              </a:ext>
            </a:extLst>
          </p:cNvPr>
          <p:cNvCxnSpPr>
            <a:cxnSpLocks/>
          </p:cNvCxnSpPr>
          <p:nvPr/>
        </p:nvCxnSpPr>
        <p:spPr>
          <a:xfrm flipV="1">
            <a:off x="3653448" y="1217718"/>
            <a:ext cx="0" cy="6120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9B5B081-B71C-A6E5-2364-5ADE0C3EC6C3}"/>
              </a:ext>
            </a:extLst>
          </p:cNvPr>
          <p:cNvSpPr txBox="1"/>
          <p:nvPr/>
        </p:nvSpPr>
        <p:spPr>
          <a:xfrm>
            <a:off x="3261521" y="882718"/>
            <a:ext cx="92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加入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29E62E3B-495A-1CDA-1D8B-196022603F26}"/>
              </a:ext>
            </a:extLst>
          </p:cNvPr>
          <p:cNvSpPr/>
          <p:nvPr/>
        </p:nvSpPr>
        <p:spPr>
          <a:xfrm>
            <a:off x="4013463" y="2202104"/>
            <a:ext cx="616744" cy="2905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D6C734E-C1F7-1A9C-2D29-CC8B5FA12886}"/>
              </a:ext>
            </a:extLst>
          </p:cNvPr>
          <p:cNvGrpSpPr/>
          <p:nvPr/>
        </p:nvGrpSpPr>
        <p:grpSpPr>
          <a:xfrm>
            <a:off x="1633438" y="3337243"/>
            <a:ext cx="4359707" cy="461665"/>
            <a:chOff x="1259456" y="3309584"/>
            <a:chExt cx="4359707" cy="46166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3125A2F-EB2F-9AD7-185D-F01E7A70B6C4}"/>
                </a:ext>
              </a:extLst>
            </p:cNvPr>
            <p:cNvSpPr txBox="1"/>
            <p:nvPr/>
          </p:nvSpPr>
          <p:spPr>
            <a:xfrm>
              <a:off x="1259456" y="3309584"/>
              <a:ext cx="4359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多加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入       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，增加了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140mL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。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3B54310-F688-2F74-3C03-445F9A688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1998" y="3417893"/>
              <a:ext cx="326426" cy="30943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B84FE5C-33FB-88A8-9FEB-4E24997E8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48625" y="3311850"/>
              <a:ext cx="464957" cy="452250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5AC59DE-AAE9-E110-3672-47C11FDD5A50}"/>
              </a:ext>
            </a:extLst>
          </p:cNvPr>
          <p:cNvGrpSpPr/>
          <p:nvPr/>
        </p:nvGrpSpPr>
        <p:grpSpPr>
          <a:xfrm>
            <a:off x="1721124" y="3930382"/>
            <a:ext cx="3130100" cy="478265"/>
            <a:chOff x="1578149" y="3855211"/>
            <a:chExt cx="3130100" cy="47826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7D526F4-67D7-80B6-1D13-D5C7FF29CBB7}"/>
                </a:ext>
              </a:extLst>
            </p:cNvPr>
            <p:cNvGrpSpPr/>
            <p:nvPr/>
          </p:nvGrpSpPr>
          <p:grpSpPr>
            <a:xfrm>
              <a:off x="1578149" y="3855211"/>
              <a:ext cx="3130100" cy="478265"/>
              <a:chOff x="1578149" y="3855211"/>
              <a:chExt cx="3130100" cy="478265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F46B0EC-415E-32E2-76D1-5B262A02FF2E}"/>
                  </a:ext>
                </a:extLst>
              </p:cNvPr>
              <p:cNvSpPr txBox="1"/>
              <p:nvPr/>
            </p:nvSpPr>
            <p:spPr>
              <a:xfrm>
                <a:off x="1760866" y="3871811"/>
                <a:ext cx="294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 </a:t>
                </a:r>
                <a:r>
                  <a:rPr lang="zh-TW" altLang="en-US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＋　 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= </a:t>
                </a:r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140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(cm</a:t>
                </a:r>
                <a:r>
                  <a:rPr lang="en-US" altLang="zh-CN" sz="2400" baseline="300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3</a:t>
                </a:r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)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 </a:t>
                </a:r>
                <a:r>
                  <a:rPr lang="zh-TW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　　　　</a:t>
                </a:r>
                <a:r>
                  <a:rPr lang="en-US" altLang="zh-CN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 </a:t>
                </a:r>
                <a:r>
                  <a:rPr lang="zh-TW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　　　　</a:t>
                </a:r>
                <a:endParaRPr lang="en-US" altLang="zh-TW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09D4B460-91C8-6687-47CE-D98F83B1E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8149" y="3855211"/>
                <a:ext cx="483853" cy="470629"/>
              </a:xfrm>
              <a:prstGeom prst="rect">
                <a:avLst/>
              </a:prstGeom>
            </p:spPr>
          </p:pic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FEA5475-D83C-CCA0-2965-1C446CE2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1242" y="3964096"/>
              <a:ext cx="339692" cy="322011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79D2943-C0AB-4ECB-8DC6-FFCF2E71B5CA}"/>
              </a:ext>
            </a:extLst>
          </p:cNvPr>
          <p:cNvGrpSpPr/>
          <p:nvPr/>
        </p:nvGrpSpPr>
        <p:grpSpPr>
          <a:xfrm>
            <a:off x="1633438" y="4549085"/>
            <a:ext cx="5422970" cy="486436"/>
            <a:chOff x="-428027" y="5817876"/>
            <a:chExt cx="6408015" cy="48643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61662BD-450D-98AC-18F8-9A1DC6844E94}"/>
                </a:ext>
              </a:extLst>
            </p:cNvPr>
            <p:cNvSpPr txBox="1"/>
            <p:nvPr/>
          </p:nvSpPr>
          <p:spPr>
            <a:xfrm>
              <a:off x="-428027" y="5817876"/>
              <a:ext cx="6408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由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(b)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問可知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  的體積是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93cm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。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A4AFB19-66B6-0AEF-16C1-951928CA0BC9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9405" y="5825512"/>
              <a:ext cx="582786" cy="47880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32B0BED-6305-150E-935E-782145858982}"/>
              </a:ext>
            </a:extLst>
          </p:cNvPr>
          <p:cNvGrpSpPr/>
          <p:nvPr/>
        </p:nvGrpSpPr>
        <p:grpSpPr>
          <a:xfrm>
            <a:off x="1477135" y="5158824"/>
            <a:ext cx="5422970" cy="461665"/>
            <a:chOff x="1116301" y="5253071"/>
            <a:chExt cx="5422970" cy="46166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D2E6B44-C037-FAF7-60E3-A568ED5F42E0}"/>
                </a:ext>
              </a:extLst>
            </p:cNvPr>
            <p:cNvSpPr txBox="1"/>
            <p:nvPr/>
          </p:nvSpPr>
          <p:spPr>
            <a:xfrm>
              <a:off x="1116301" y="5253071"/>
              <a:ext cx="542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     的體積是：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140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－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93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47(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cm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5EBF962-51D7-B225-251A-92AB141D3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1554" y="5294335"/>
              <a:ext cx="394117" cy="373604"/>
            </a:xfrm>
            <a:prstGeom prst="rect">
              <a:avLst/>
            </a:prstGeom>
          </p:spPr>
        </p:pic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02273B7A-1523-DD89-D23E-258D8D9B4949}"/>
              </a:ext>
            </a:extLst>
          </p:cNvPr>
          <p:cNvSpPr txBox="1"/>
          <p:nvPr/>
        </p:nvSpPr>
        <p:spPr>
          <a:xfrm>
            <a:off x="4129366" y="2546407"/>
            <a:ext cx="12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47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4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build="allAtOnce"/>
      <p:bldP spid="14" grpId="1" build="allAtOnce"/>
      <p:bldP spid="15" grpId="0" animBg="1"/>
      <p:bldP spid="15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199890"/>
            <a:ext cx="862148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25.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         </a:t>
            </a:r>
            <a:r>
              <a:rPr lang="zh-TW" altLang="en-US" sz="2800" dirty="0">
                <a:ea typeface="DFKai-SB" panose="03000509000000000000" pitchFamily="65" charset="-120"/>
              </a:rPr>
              <a:t>的體積是多少？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A. 82cm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dirty="0">
                <a:ea typeface="DFKai-SB" panose="03000509000000000000" pitchFamily="65" charset="-120"/>
              </a:rPr>
              <a:t>B.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87cm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3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C. 93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3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D. </a:t>
            </a:r>
            <a:r>
              <a:rPr lang="en-US" altLang="zh-TW" sz="2800" dirty="0">
                <a:ea typeface="DFKai-SB" panose="03000509000000000000" pitchFamily="65" charset="-120"/>
              </a:rPr>
              <a:t>96cm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3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2A7BA07-5F40-4C73-E454-AEA3324DE164}"/>
              </a:ext>
            </a:extLst>
          </p:cNvPr>
          <p:cNvGrpSpPr/>
          <p:nvPr/>
        </p:nvGrpSpPr>
        <p:grpSpPr>
          <a:xfrm>
            <a:off x="3250912" y="3696842"/>
            <a:ext cx="4393609" cy="461665"/>
            <a:chOff x="3248276" y="3699248"/>
            <a:chExt cx="4393609" cy="461665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4CFA0BA-813D-EF06-90AA-FDD5D5442FEF}"/>
                </a:ext>
              </a:extLst>
            </p:cNvPr>
            <p:cNvSpPr txBox="1"/>
            <p:nvPr/>
          </p:nvSpPr>
          <p:spPr>
            <a:xfrm>
              <a:off x="3632094" y="3699248"/>
              <a:ext cx="4009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　　　　　　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360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(cm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52F81E74-FF51-31C1-77E1-4718F9E4F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8276" y="3711258"/>
              <a:ext cx="458830" cy="441768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F79A2B9-125E-C9DB-195F-36D2C1D4FA45}"/>
              </a:ext>
            </a:extLst>
          </p:cNvPr>
          <p:cNvGrpSpPr/>
          <p:nvPr/>
        </p:nvGrpSpPr>
        <p:grpSpPr>
          <a:xfrm>
            <a:off x="3634730" y="3686060"/>
            <a:ext cx="2377941" cy="467455"/>
            <a:chOff x="3993907" y="3530988"/>
            <a:chExt cx="2377941" cy="46745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B6689B-C3E2-29B3-7AED-298D26AE781E}"/>
                </a:ext>
              </a:extLst>
            </p:cNvPr>
            <p:cNvSpPr txBox="1"/>
            <p:nvPr/>
          </p:nvSpPr>
          <p:spPr>
            <a:xfrm>
              <a:off x="3993907" y="3536778"/>
              <a:ext cx="237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       ＋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個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AA188A8-7888-D40F-A67D-3A86DE764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02" y="3549672"/>
              <a:ext cx="458830" cy="441768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3AB0A8C6-F8C2-64E8-620D-6C180FD60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0768" y="3530988"/>
              <a:ext cx="357741" cy="4616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A51A1A29-6583-A125-B457-8E42F2EA3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591" y="1284127"/>
            <a:ext cx="6990955" cy="1509036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27BBD0D-2240-07AC-15C1-A9BBC8D7122A}"/>
              </a:ext>
            </a:extLst>
          </p:cNvPr>
          <p:cNvSpPr/>
          <p:nvPr/>
        </p:nvSpPr>
        <p:spPr>
          <a:xfrm>
            <a:off x="1316312" y="1318661"/>
            <a:ext cx="1067116" cy="1167834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119557E-5E7C-CC5E-2AE7-F865C288E835}"/>
              </a:ext>
            </a:extLst>
          </p:cNvPr>
          <p:cNvSpPr/>
          <p:nvPr/>
        </p:nvSpPr>
        <p:spPr>
          <a:xfrm>
            <a:off x="3860172" y="1327057"/>
            <a:ext cx="1063291" cy="1159438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C17182D-1D54-C105-11D4-472EDE053E2F}"/>
              </a:ext>
            </a:extLst>
          </p:cNvPr>
          <p:cNvSpPr/>
          <p:nvPr/>
        </p:nvSpPr>
        <p:spPr>
          <a:xfrm>
            <a:off x="3931750" y="1902578"/>
            <a:ext cx="927099" cy="5575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5DE3525-40BD-0262-89E2-2AD86A46BE27}"/>
              </a:ext>
            </a:extLst>
          </p:cNvPr>
          <p:cNvCxnSpPr>
            <a:cxnSpLocks/>
          </p:cNvCxnSpPr>
          <p:nvPr/>
        </p:nvCxnSpPr>
        <p:spPr>
          <a:xfrm flipV="1">
            <a:off x="4382221" y="1284127"/>
            <a:ext cx="0" cy="6120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9B5B081-B71C-A6E5-2364-5ADE0C3EC6C3}"/>
              </a:ext>
            </a:extLst>
          </p:cNvPr>
          <p:cNvSpPr txBox="1"/>
          <p:nvPr/>
        </p:nvSpPr>
        <p:spPr>
          <a:xfrm>
            <a:off x="3996364" y="868862"/>
            <a:ext cx="92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加入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29E62E3B-495A-1CDA-1D8B-196022603F26}"/>
              </a:ext>
            </a:extLst>
          </p:cNvPr>
          <p:cNvSpPr/>
          <p:nvPr/>
        </p:nvSpPr>
        <p:spPr>
          <a:xfrm>
            <a:off x="4955512" y="2460130"/>
            <a:ext cx="616744" cy="2905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EEE0172-9C4D-6CC8-8D57-262264D5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34" y="2791720"/>
            <a:ext cx="485274" cy="626247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BF78AB5B-F89B-13DE-EC8D-6A9A76521887}"/>
              </a:ext>
            </a:extLst>
          </p:cNvPr>
          <p:cNvSpPr/>
          <p:nvPr/>
        </p:nvSpPr>
        <p:spPr>
          <a:xfrm>
            <a:off x="1354354" y="3566187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3696896-9BE5-47DD-84CC-35CEB121754E}"/>
              </a:ext>
            </a:extLst>
          </p:cNvPr>
          <p:cNvSpPr/>
          <p:nvPr/>
        </p:nvSpPr>
        <p:spPr>
          <a:xfrm>
            <a:off x="1354354" y="5349914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B659205-0479-83B8-6DD8-5D0A9C0505AB}"/>
              </a:ext>
            </a:extLst>
          </p:cNvPr>
          <p:cNvSpPr/>
          <p:nvPr/>
        </p:nvSpPr>
        <p:spPr>
          <a:xfrm>
            <a:off x="1354354" y="4142949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A117D43-F044-3FFE-1E58-6375B64082FD}"/>
              </a:ext>
            </a:extLst>
          </p:cNvPr>
          <p:cNvSpPr/>
          <p:nvPr/>
        </p:nvSpPr>
        <p:spPr>
          <a:xfrm>
            <a:off x="1354354" y="4754109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F38BC62-6559-419B-4D61-4F9DCEE70967}"/>
              </a:ext>
            </a:extLst>
          </p:cNvPr>
          <p:cNvGrpSpPr/>
          <p:nvPr/>
        </p:nvGrpSpPr>
        <p:grpSpPr>
          <a:xfrm>
            <a:off x="3153818" y="3194413"/>
            <a:ext cx="6229710" cy="506516"/>
            <a:chOff x="3457754" y="3298805"/>
            <a:chExt cx="6229710" cy="506516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9B7E114-E96D-B113-3BF6-F168A2B52C3E}"/>
                </a:ext>
              </a:extLst>
            </p:cNvPr>
            <p:cNvSpPr txBox="1"/>
            <p:nvPr/>
          </p:nvSpPr>
          <p:spPr>
            <a:xfrm>
              <a:off x="3457754" y="3343656"/>
              <a:ext cx="622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多加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入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個      和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個   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，增加了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360mL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。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7879DC6C-96FA-8EC7-8482-338DC9C7C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9700" y="3353304"/>
              <a:ext cx="446169" cy="429578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AF24F2D0-A35C-9F77-122B-05DFE5042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0050" y="3298805"/>
              <a:ext cx="347869" cy="448926"/>
            </a:xfrm>
            <a:prstGeom prst="rect">
              <a:avLst/>
            </a:prstGeom>
          </p:spPr>
        </p:pic>
      </p:grp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A2E37B6B-783C-3051-7C93-A4C04539FFEE}"/>
              </a:ext>
            </a:extLst>
          </p:cNvPr>
          <p:cNvSpPr/>
          <p:nvPr/>
        </p:nvSpPr>
        <p:spPr>
          <a:xfrm>
            <a:off x="3831411" y="1315149"/>
            <a:ext cx="1067116" cy="1167834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71BE4566-EF50-D6BC-AA48-49A88843096C}"/>
              </a:ext>
            </a:extLst>
          </p:cNvPr>
          <p:cNvSpPr/>
          <p:nvPr/>
        </p:nvSpPr>
        <p:spPr>
          <a:xfrm>
            <a:off x="6375271" y="1323545"/>
            <a:ext cx="1063291" cy="1159438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16318D78-0438-3058-82B0-3BFA62359DB3}"/>
              </a:ext>
            </a:extLst>
          </p:cNvPr>
          <p:cNvCxnSpPr>
            <a:cxnSpLocks/>
          </p:cNvCxnSpPr>
          <p:nvPr/>
        </p:nvCxnSpPr>
        <p:spPr>
          <a:xfrm flipV="1">
            <a:off x="6714109" y="1217718"/>
            <a:ext cx="0" cy="52535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D8D20D2C-215C-4712-72D2-E104CEB14703}"/>
              </a:ext>
            </a:extLst>
          </p:cNvPr>
          <p:cNvSpPr txBox="1"/>
          <p:nvPr/>
        </p:nvSpPr>
        <p:spPr>
          <a:xfrm>
            <a:off x="6352435" y="838496"/>
            <a:ext cx="92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加入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47E5D1C8-C971-D0A1-CDA4-F2EBB69B257F}"/>
              </a:ext>
            </a:extLst>
          </p:cNvPr>
          <p:cNvSpPr/>
          <p:nvPr/>
        </p:nvSpPr>
        <p:spPr>
          <a:xfrm>
            <a:off x="6443663" y="1743075"/>
            <a:ext cx="895350" cy="492919"/>
          </a:xfrm>
          <a:custGeom>
            <a:avLst/>
            <a:gdLst>
              <a:gd name="connsiteX0" fmla="*/ 366712 w 895350"/>
              <a:gd name="connsiteY0" fmla="*/ 300038 h 490538"/>
              <a:gd name="connsiteX1" fmla="*/ 0 w 895350"/>
              <a:gd name="connsiteY1" fmla="*/ 300038 h 490538"/>
              <a:gd name="connsiteX2" fmla="*/ 0 w 895350"/>
              <a:gd name="connsiteY2" fmla="*/ 0 h 490538"/>
              <a:gd name="connsiteX3" fmla="*/ 414337 w 895350"/>
              <a:gd name="connsiteY3" fmla="*/ 0 h 490538"/>
              <a:gd name="connsiteX4" fmla="*/ 414337 w 895350"/>
              <a:gd name="connsiteY4" fmla="*/ 128588 h 490538"/>
              <a:gd name="connsiteX5" fmla="*/ 895350 w 895350"/>
              <a:gd name="connsiteY5" fmla="*/ 128588 h 490538"/>
              <a:gd name="connsiteX6" fmla="*/ 895350 w 895350"/>
              <a:gd name="connsiteY6" fmla="*/ 490538 h 490538"/>
              <a:gd name="connsiteX7" fmla="*/ 323850 w 895350"/>
              <a:gd name="connsiteY7" fmla="*/ 490538 h 490538"/>
              <a:gd name="connsiteX8" fmla="*/ 366712 w 895350"/>
              <a:gd name="connsiteY8" fmla="*/ 300038 h 490538"/>
              <a:gd name="connsiteX0" fmla="*/ 345281 w 895350"/>
              <a:gd name="connsiteY0" fmla="*/ 297657 h 490538"/>
              <a:gd name="connsiteX1" fmla="*/ 0 w 895350"/>
              <a:gd name="connsiteY1" fmla="*/ 300038 h 490538"/>
              <a:gd name="connsiteX2" fmla="*/ 0 w 895350"/>
              <a:gd name="connsiteY2" fmla="*/ 0 h 490538"/>
              <a:gd name="connsiteX3" fmla="*/ 414337 w 895350"/>
              <a:gd name="connsiteY3" fmla="*/ 0 h 490538"/>
              <a:gd name="connsiteX4" fmla="*/ 414337 w 895350"/>
              <a:gd name="connsiteY4" fmla="*/ 128588 h 490538"/>
              <a:gd name="connsiteX5" fmla="*/ 895350 w 895350"/>
              <a:gd name="connsiteY5" fmla="*/ 128588 h 490538"/>
              <a:gd name="connsiteX6" fmla="*/ 895350 w 895350"/>
              <a:gd name="connsiteY6" fmla="*/ 490538 h 490538"/>
              <a:gd name="connsiteX7" fmla="*/ 323850 w 895350"/>
              <a:gd name="connsiteY7" fmla="*/ 490538 h 490538"/>
              <a:gd name="connsiteX8" fmla="*/ 345281 w 895350"/>
              <a:gd name="connsiteY8" fmla="*/ 297657 h 490538"/>
              <a:gd name="connsiteX0" fmla="*/ 345281 w 895350"/>
              <a:gd name="connsiteY0" fmla="*/ 297657 h 490538"/>
              <a:gd name="connsiteX1" fmla="*/ 0 w 895350"/>
              <a:gd name="connsiteY1" fmla="*/ 300038 h 490538"/>
              <a:gd name="connsiteX2" fmla="*/ 0 w 895350"/>
              <a:gd name="connsiteY2" fmla="*/ 0 h 490538"/>
              <a:gd name="connsiteX3" fmla="*/ 414337 w 895350"/>
              <a:gd name="connsiteY3" fmla="*/ 0 h 490538"/>
              <a:gd name="connsiteX4" fmla="*/ 414337 w 895350"/>
              <a:gd name="connsiteY4" fmla="*/ 128588 h 490538"/>
              <a:gd name="connsiteX5" fmla="*/ 895350 w 895350"/>
              <a:gd name="connsiteY5" fmla="*/ 128588 h 490538"/>
              <a:gd name="connsiteX6" fmla="*/ 895350 w 895350"/>
              <a:gd name="connsiteY6" fmla="*/ 490538 h 490538"/>
              <a:gd name="connsiteX7" fmla="*/ 347662 w 895350"/>
              <a:gd name="connsiteY7" fmla="*/ 485775 h 490538"/>
              <a:gd name="connsiteX8" fmla="*/ 345281 w 895350"/>
              <a:gd name="connsiteY8" fmla="*/ 297657 h 490538"/>
              <a:gd name="connsiteX0" fmla="*/ 352424 w 895350"/>
              <a:gd name="connsiteY0" fmla="*/ 295276 h 490538"/>
              <a:gd name="connsiteX1" fmla="*/ 0 w 895350"/>
              <a:gd name="connsiteY1" fmla="*/ 300038 h 490538"/>
              <a:gd name="connsiteX2" fmla="*/ 0 w 895350"/>
              <a:gd name="connsiteY2" fmla="*/ 0 h 490538"/>
              <a:gd name="connsiteX3" fmla="*/ 414337 w 895350"/>
              <a:gd name="connsiteY3" fmla="*/ 0 h 490538"/>
              <a:gd name="connsiteX4" fmla="*/ 414337 w 895350"/>
              <a:gd name="connsiteY4" fmla="*/ 128588 h 490538"/>
              <a:gd name="connsiteX5" fmla="*/ 895350 w 895350"/>
              <a:gd name="connsiteY5" fmla="*/ 128588 h 490538"/>
              <a:gd name="connsiteX6" fmla="*/ 895350 w 895350"/>
              <a:gd name="connsiteY6" fmla="*/ 490538 h 490538"/>
              <a:gd name="connsiteX7" fmla="*/ 347662 w 895350"/>
              <a:gd name="connsiteY7" fmla="*/ 485775 h 490538"/>
              <a:gd name="connsiteX8" fmla="*/ 352424 w 895350"/>
              <a:gd name="connsiteY8" fmla="*/ 295276 h 490538"/>
              <a:gd name="connsiteX0" fmla="*/ 352424 w 895350"/>
              <a:gd name="connsiteY0" fmla="*/ 295276 h 490538"/>
              <a:gd name="connsiteX1" fmla="*/ 0 w 895350"/>
              <a:gd name="connsiteY1" fmla="*/ 300038 h 490538"/>
              <a:gd name="connsiteX2" fmla="*/ 0 w 895350"/>
              <a:gd name="connsiteY2" fmla="*/ 0 h 490538"/>
              <a:gd name="connsiteX3" fmla="*/ 414337 w 895350"/>
              <a:gd name="connsiteY3" fmla="*/ 0 h 490538"/>
              <a:gd name="connsiteX4" fmla="*/ 414337 w 895350"/>
              <a:gd name="connsiteY4" fmla="*/ 128588 h 490538"/>
              <a:gd name="connsiteX5" fmla="*/ 895350 w 895350"/>
              <a:gd name="connsiteY5" fmla="*/ 128588 h 490538"/>
              <a:gd name="connsiteX6" fmla="*/ 895350 w 895350"/>
              <a:gd name="connsiteY6" fmla="*/ 490538 h 490538"/>
              <a:gd name="connsiteX7" fmla="*/ 361950 w 895350"/>
              <a:gd name="connsiteY7" fmla="*/ 476250 h 490538"/>
              <a:gd name="connsiteX8" fmla="*/ 352424 w 895350"/>
              <a:gd name="connsiteY8" fmla="*/ 295276 h 490538"/>
              <a:gd name="connsiteX0" fmla="*/ 352424 w 895350"/>
              <a:gd name="connsiteY0" fmla="*/ 295276 h 490538"/>
              <a:gd name="connsiteX1" fmla="*/ 0 w 895350"/>
              <a:gd name="connsiteY1" fmla="*/ 300038 h 490538"/>
              <a:gd name="connsiteX2" fmla="*/ 0 w 895350"/>
              <a:gd name="connsiteY2" fmla="*/ 0 h 490538"/>
              <a:gd name="connsiteX3" fmla="*/ 414337 w 895350"/>
              <a:gd name="connsiteY3" fmla="*/ 0 h 490538"/>
              <a:gd name="connsiteX4" fmla="*/ 414337 w 895350"/>
              <a:gd name="connsiteY4" fmla="*/ 128588 h 490538"/>
              <a:gd name="connsiteX5" fmla="*/ 895350 w 895350"/>
              <a:gd name="connsiteY5" fmla="*/ 128588 h 490538"/>
              <a:gd name="connsiteX6" fmla="*/ 895350 w 895350"/>
              <a:gd name="connsiteY6" fmla="*/ 490538 h 490538"/>
              <a:gd name="connsiteX7" fmla="*/ 350044 w 895350"/>
              <a:gd name="connsiteY7" fmla="*/ 478631 h 490538"/>
              <a:gd name="connsiteX8" fmla="*/ 352424 w 895350"/>
              <a:gd name="connsiteY8" fmla="*/ 295276 h 490538"/>
              <a:gd name="connsiteX0" fmla="*/ 352424 w 895350"/>
              <a:gd name="connsiteY0" fmla="*/ 295276 h 492919"/>
              <a:gd name="connsiteX1" fmla="*/ 0 w 895350"/>
              <a:gd name="connsiteY1" fmla="*/ 300038 h 492919"/>
              <a:gd name="connsiteX2" fmla="*/ 0 w 895350"/>
              <a:gd name="connsiteY2" fmla="*/ 0 h 492919"/>
              <a:gd name="connsiteX3" fmla="*/ 414337 w 895350"/>
              <a:gd name="connsiteY3" fmla="*/ 0 h 492919"/>
              <a:gd name="connsiteX4" fmla="*/ 414337 w 895350"/>
              <a:gd name="connsiteY4" fmla="*/ 128588 h 492919"/>
              <a:gd name="connsiteX5" fmla="*/ 895350 w 895350"/>
              <a:gd name="connsiteY5" fmla="*/ 128588 h 492919"/>
              <a:gd name="connsiteX6" fmla="*/ 895350 w 895350"/>
              <a:gd name="connsiteY6" fmla="*/ 490538 h 492919"/>
              <a:gd name="connsiteX7" fmla="*/ 350044 w 895350"/>
              <a:gd name="connsiteY7" fmla="*/ 492919 h 492919"/>
              <a:gd name="connsiteX8" fmla="*/ 352424 w 895350"/>
              <a:gd name="connsiteY8" fmla="*/ 295276 h 492919"/>
              <a:gd name="connsiteX0" fmla="*/ 350042 w 895350"/>
              <a:gd name="connsiteY0" fmla="*/ 295276 h 492919"/>
              <a:gd name="connsiteX1" fmla="*/ 0 w 895350"/>
              <a:gd name="connsiteY1" fmla="*/ 300038 h 492919"/>
              <a:gd name="connsiteX2" fmla="*/ 0 w 895350"/>
              <a:gd name="connsiteY2" fmla="*/ 0 h 492919"/>
              <a:gd name="connsiteX3" fmla="*/ 414337 w 895350"/>
              <a:gd name="connsiteY3" fmla="*/ 0 h 492919"/>
              <a:gd name="connsiteX4" fmla="*/ 414337 w 895350"/>
              <a:gd name="connsiteY4" fmla="*/ 128588 h 492919"/>
              <a:gd name="connsiteX5" fmla="*/ 895350 w 895350"/>
              <a:gd name="connsiteY5" fmla="*/ 128588 h 492919"/>
              <a:gd name="connsiteX6" fmla="*/ 895350 w 895350"/>
              <a:gd name="connsiteY6" fmla="*/ 490538 h 492919"/>
              <a:gd name="connsiteX7" fmla="*/ 350044 w 895350"/>
              <a:gd name="connsiteY7" fmla="*/ 492919 h 492919"/>
              <a:gd name="connsiteX8" fmla="*/ 350042 w 895350"/>
              <a:gd name="connsiteY8" fmla="*/ 295276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492919">
                <a:moveTo>
                  <a:pt x="350042" y="295276"/>
                </a:moveTo>
                <a:lnTo>
                  <a:pt x="0" y="300038"/>
                </a:lnTo>
                <a:lnTo>
                  <a:pt x="0" y="0"/>
                </a:lnTo>
                <a:lnTo>
                  <a:pt x="414337" y="0"/>
                </a:lnTo>
                <a:lnTo>
                  <a:pt x="414337" y="128588"/>
                </a:lnTo>
                <a:lnTo>
                  <a:pt x="895350" y="128588"/>
                </a:lnTo>
                <a:lnTo>
                  <a:pt x="895350" y="490538"/>
                </a:lnTo>
                <a:lnTo>
                  <a:pt x="350044" y="492919"/>
                </a:lnTo>
                <a:cubicBezTo>
                  <a:pt x="349250" y="430213"/>
                  <a:pt x="350836" y="357982"/>
                  <a:pt x="350042" y="295276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FE29C710-94E3-69E4-E81E-683E44A2FBE9}"/>
              </a:ext>
            </a:extLst>
          </p:cNvPr>
          <p:cNvSpPr/>
          <p:nvPr/>
        </p:nvSpPr>
        <p:spPr>
          <a:xfrm>
            <a:off x="7470383" y="2460130"/>
            <a:ext cx="616744" cy="2905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62593D8B-0160-8E73-D2F6-7ED5052FBD7A}"/>
              </a:ext>
            </a:extLst>
          </p:cNvPr>
          <p:cNvSpPr/>
          <p:nvPr/>
        </p:nvSpPr>
        <p:spPr>
          <a:xfrm>
            <a:off x="4955512" y="2460130"/>
            <a:ext cx="616744" cy="2905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ED2B03C-84CC-05AE-A1CB-68E2C0DCC558}"/>
              </a:ext>
            </a:extLst>
          </p:cNvPr>
          <p:cNvGrpSpPr/>
          <p:nvPr/>
        </p:nvGrpSpPr>
        <p:grpSpPr>
          <a:xfrm>
            <a:off x="3174932" y="4728754"/>
            <a:ext cx="5401438" cy="971268"/>
            <a:chOff x="3457754" y="3280329"/>
            <a:chExt cx="5401438" cy="971268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BE39387E-C685-6DC8-FC40-DB429182F1E1}"/>
                </a:ext>
              </a:extLst>
            </p:cNvPr>
            <p:cNvSpPr txBox="1"/>
            <p:nvPr/>
          </p:nvSpPr>
          <p:spPr>
            <a:xfrm>
              <a:off x="3457754" y="3343656"/>
              <a:ext cx="540143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多加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入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個      和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個    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，增加了：</a:t>
              </a:r>
              <a:endPara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627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－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360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267(mL)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D5531E52-6D40-A26C-F8F4-41705067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3362" y="3333921"/>
              <a:ext cx="472380" cy="454814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A35E8C25-4B84-3D48-9D51-55ADC65C6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2806" y="3280329"/>
              <a:ext cx="368705" cy="475814"/>
            </a:xfrm>
            <a:prstGeom prst="rect">
              <a:avLst/>
            </a:prstGeom>
          </p:spPr>
        </p:pic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16C0FEAF-C7B9-26A0-09F1-0BA1ECAC3A18}"/>
              </a:ext>
            </a:extLst>
          </p:cNvPr>
          <p:cNvGrpSpPr/>
          <p:nvPr/>
        </p:nvGrpSpPr>
        <p:grpSpPr>
          <a:xfrm>
            <a:off x="3902767" y="4206833"/>
            <a:ext cx="4009543" cy="521921"/>
            <a:chOff x="3607616" y="3495390"/>
            <a:chExt cx="4009543" cy="521921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FF9FA8B-6142-236C-FA69-5B481A0D34F8}"/>
                </a:ext>
              </a:extLst>
            </p:cNvPr>
            <p:cNvSpPr txBox="1"/>
            <p:nvPr/>
          </p:nvSpPr>
          <p:spPr>
            <a:xfrm>
              <a:off x="3607616" y="3537420"/>
              <a:ext cx="4009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    ＋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CN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個    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267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(cm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6505C4CB-6878-BC4C-CA13-C19BDBF54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3441" y="3558692"/>
              <a:ext cx="476332" cy="458619"/>
            </a:xfrm>
            <a:prstGeom prst="rect">
              <a:avLst/>
            </a:prstGeom>
          </p:spPr>
        </p:pic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EC162CF7-F51B-35DF-2364-B5055FF3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5160" y="3495390"/>
              <a:ext cx="378755" cy="488784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17A3A8F-61F6-1A26-2783-AD71F0E956E9}"/>
              </a:ext>
            </a:extLst>
          </p:cNvPr>
          <p:cNvGrpSpPr/>
          <p:nvPr/>
        </p:nvGrpSpPr>
        <p:grpSpPr>
          <a:xfrm>
            <a:off x="3224907" y="4944145"/>
            <a:ext cx="5770282" cy="461665"/>
            <a:chOff x="3088910" y="3343656"/>
            <a:chExt cx="5770282" cy="46166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9753DB-4847-9FD5-C36C-5F2C7EA1256B}"/>
                </a:ext>
              </a:extLst>
            </p:cNvPr>
            <p:cNvSpPr txBox="1"/>
            <p:nvPr/>
          </p:nvSpPr>
          <p:spPr>
            <a:xfrm>
              <a:off x="3457754" y="3343656"/>
              <a:ext cx="5401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的體積是：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360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－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267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93(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cm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729B16C-56A3-4B49-DBB6-588C9543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8910" y="3354977"/>
              <a:ext cx="456982" cy="439989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0DFAA42-46BC-898A-86DB-C80045FA499A}"/>
              </a:ext>
            </a:extLst>
          </p:cNvPr>
          <p:cNvGrpSpPr/>
          <p:nvPr/>
        </p:nvGrpSpPr>
        <p:grpSpPr>
          <a:xfrm>
            <a:off x="3109070" y="5601428"/>
            <a:ext cx="5912463" cy="532666"/>
            <a:chOff x="3457753" y="3272655"/>
            <a:chExt cx="5912463" cy="53266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D338C56-7321-19F9-B1D9-0F64A9AD87C8}"/>
                </a:ext>
              </a:extLst>
            </p:cNvPr>
            <p:cNvSpPr txBox="1"/>
            <p:nvPr/>
          </p:nvSpPr>
          <p:spPr>
            <a:xfrm>
              <a:off x="3457753" y="3343656"/>
              <a:ext cx="5912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     的體積是：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(267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－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93)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÷2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87(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cm</a:t>
              </a:r>
              <a:r>
                <a:rPr lang="en-US" altLang="zh-CN" sz="2400" baseline="30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　　　　</a:t>
              </a:r>
              <a:endPara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5D4B42A9-F8F9-D316-75E0-C94D1EB23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3863" y="3272655"/>
              <a:ext cx="371916" cy="479958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C033F7D-F23A-8EAF-C01A-942343C557DB}"/>
              </a:ext>
            </a:extLst>
          </p:cNvPr>
          <p:cNvSpPr/>
          <p:nvPr/>
        </p:nvSpPr>
        <p:spPr>
          <a:xfrm>
            <a:off x="4025059" y="4218009"/>
            <a:ext cx="3565315" cy="5140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9F79BA3-F219-789A-51D3-A271CD7F47E5}"/>
              </a:ext>
            </a:extLst>
          </p:cNvPr>
          <p:cNvSpPr txBox="1"/>
          <p:nvPr/>
        </p:nvSpPr>
        <p:spPr>
          <a:xfrm>
            <a:off x="4609947" y="3696467"/>
            <a:ext cx="100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267</a:t>
            </a:r>
            <a:endParaRPr lang="en-US" altLang="zh-TW" sz="24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560DCF6-C695-D22F-17E0-41ED180B4169}"/>
              </a:ext>
            </a:extLst>
          </p:cNvPr>
          <p:cNvSpPr/>
          <p:nvPr/>
        </p:nvSpPr>
        <p:spPr>
          <a:xfrm>
            <a:off x="4025059" y="3699712"/>
            <a:ext cx="1705398" cy="47465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2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build="allAtOnce"/>
      <p:bldP spid="15" grpId="0" animBg="1"/>
      <p:bldP spid="15" grpId="1" animBg="1"/>
      <p:bldP spid="31" grpId="0" animBg="1"/>
      <p:bldP spid="61" grpId="0" animBg="1"/>
      <p:bldP spid="61" grpId="1" animBg="1"/>
      <p:bldP spid="62" grpId="0" animBg="1"/>
      <p:bldP spid="62" grpId="1" animBg="1"/>
      <p:bldP spid="65" grpId="0" build="allAtOnce"/>
      <p:bldP spid="65" grpId="1" build="allAtOnce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30" grpId="0" animBg="1"/>
      <p:bldP spid="30" grpId="1" animBg="1"/>
      <p:bldP spid="30" grpId="2" animBg="1"/>
      <p:bldP spid="30" grpId="3" animBg="1"/>
      <p:bldP spid="27" grpId="0"/>
      <p:bldP spid="27" grpId="1"/>
      <p:bldP spid="3" grpId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6e"/>
  <p:tag name="ISPRING_LMS_API_VERSION" val="SCORM 2004 (4th edition)"/>
  <p:tag name="ISPRING_ULTRA_SCORM_COURCE_TITLE" val="長河小學數學科速效提分試卷"/>
  <p:tag name="ISPRING_ULTRA_SCORM_COURSE_ID" val="D068312D-3FBE-4C55-8BCE-11C8E0F8BAA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715618-F1E3-49A8-9F6B-3E894C75C95C}: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FEDE5B-82D9-485F-BA53-F1F019C548DB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807AB3-A217-42E7-8172-878847A8BFCF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C15CA9-65AE-436B-B356-021D21F97E37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A2DD85-3100-4B7E-B5C2-F5F4858DE87D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7444B8-4812-4511-9A17-3EBE8069F74D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60765F-A5A5-4203-9C22-40FF2971CF86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95F4F-5857-4C22-9443-42CADD4CAB77}: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93C691-E902-470F-9573-38D831FA8071}:290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752</Words>
  <Application>Microsoft Office PowerPoint</Application>
  <PresentationFormat>On-screen Show (4:3)</PresentationFormat>
  <Paragraphs>142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DFLiHeiHK-W5</vt:lpstr>
      <vt:lpstr>楷体</vt:lpstr>
      <vt:lpstr>Lingoes Unicode</vt:lpstr>
      <vt:lpstr>Microsoft YaHei</vt:lpstr>
      <vt:lpstr>宋体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2023-07-14T03:34:52Z</dcterms:modified>
</cp:coreProperties>
</file>