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88" r:id="rId2"/>
    <p:sldId id="293" r:id="rId3"/>
    <p:sldId id="276" r:id="rId4"/>
    <p:sldId id="294" r:id="rId5"/>
    <p:sldId id="284" r:id="rId6"/>
    <p:sldId id="295" r:id="rId7"/>
    <p:sldId id="296" r:id="rId8"/>
  </p:sldIdLst>
  <p:sldSz cx="9144000" cy="6858000" type="screen4x3"/>
  <p:notesSz cx="6807200" cy="9939338"/>
  <p:custDataLst>
    <p:tags r:id="rId11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FF"/>
    <a:srgbClr val="0000FF"/>
    <a:srgbClr val="FFCC99"/>
    <a:srgbClr val="17717B"/>
    <a:srgbClr val="909295"/>
    <a:srgbClr val="939598"/>
    <a:srgbClr val="154E7D"/>
    <a:srgbClr val="CCFFCC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8" autoAdjust="0"/>
    <p:restoredTop sz="94490" autoAdjust="0"/>
  </p:normalViewPr>
  <p:slideViewPr>
    <p:cSldViewPr snapToGrid="0" showGuides="1">
      <p:cViewPr varScale="1">
        <p:scale>
          <a:sx n="76" d="100"/>
          <a:sy n="76" d="100"/>
        </p:scale>
        <p:origin x="1134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724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00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1955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415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188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7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576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47EABE-A2E5-E851-E745-0684EB64D5C3}"/>
              </a:ext>
            </a:extLst>
          </p:cNvPr>
          <p:cNvSpPr txBox="1"/>
          <p:nvPr userDrawn="1"/>
        </p:nvSpPr>
        <p:spPr>
          <a:xfrm>
            <a:off x="3197714" y="68052"/>
            <a:ext cx="368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下學期 易錯卷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483359" y="921445"/>
            <a:ext cx="8312728" cy="3674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zh-TW" sz="2600" b="1" dirty="0">
                <a:ea typeface="DFKai-SB" panose="03000509000000000000" pitchFamily="65" charset="-120"/>
              </a:rPr>
              <a:t>7</a:t>
            </a:r>
            <a:r>
              <a:rPr lang="en-US" altLang="zh-CN" sz="2600" b="1" dirty="0">
                <a:ea typeface="DFKai-SB" panose="03000509000000000000" pitchFamily="65" charset="-120"/>
              </a:rPr>
              <a:t>.</a:t>
            </a:r>
            <a:r>
              <a:rPr lang="zh-TW" altLang="en-US" sz="2600" b="1" dirty="0">
                <a:ea typeface="DFKai-SB" panose="03000509000000000000" pitchFamily="65" charset="-120"/>
              </a:rPr>
              <a:t> </a:t>
            </a:r>
            <a:r>
              <a:rPr lang="zh-TW" altLang="en-US" sz="2600" dirty="0">
                <a:ea typeface="DFKai-SB" panose="03000509000000000000" pitchFamily="65" charset="-120"/>
              </a:rPr>
              <a:t>以下是某樂器店今天購入的樂器。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</a:t>
            </a:r>
            <a:r>
              <a:rPr lang="en-US" altLang="zh-TW" sz="2600" dirty="0">
                <a:ea typeface="DFKai-SB" panose="03000509000000000000" pitchFamily="65" charset="-120"/>
              </a:rPr>
              <a:t>(</a:t>
            </a:r>
            <a:r>
              <a:rPr lang="en-US" altLang="zh-CN" sz="2600" dirty="0">
                <a:ea typeface="DFKai-SB" panose="03000509000000000000" pitchFamily="65" charset="-120"/>
              </a:rPr>
              <a:t>a</a:t>
            </a:r>
            <a:r>
              <a:rPr lang="en-US" altLang="zh-TW" sz="2600" dirty="0">
                <a:ea typeface="DFKai-SB" panose="03000509000000000000" pitchFamily="65" charset="-120"/>
              </a:rPr>
              <a:t>) </a:t>
            </a:r>
            <a:r>
              <a:rPr lang="zh-TW" altLang="en-US" sz="2600" dirty="0">
                <a:ea typeface="DFKai-SB" panose="03000509000000000000" pitchFamily="65" charset="-120"/>
              </a:rPr>
              <a:t>購入的吉他佔購入樂器的</a:t>
            </a:r>
            <a:r>
              <a:rPr lang="zh-TW" altLang="en-US" sz="2600" u="sng" dirty="0">
                <a:ea typeface="DFKai-SB" panose="03000509000000000000" pitchFamily="65" charset="-120"/>
              </a:rPr>
              <a:t>                     </a:t>
            </a:r>
            <a:r>
              <a:rPr lang="en-US" altLang="zh-TW" sz="2600" dirty="0">
                <a:ea typeface="DFKai-SB" panose="03000509000000000000" pitchFamily="65" charset="-120"/>
              </a:rPr>
              <a:t>%</a:t>
            </a:r>
            <a:r>
              <a:rPr lang="zh-TW" altLang="en-US" sz="2600" dirty="0">
                <a:ea typeface="DFKai-SB" panose="03000509000000000000" pitchFamily="65" charset="-120"/>
              </a:rPr>
              <a:t>。</a:t>
            </a:r>
            <a:endParaRPr lang="en-US" altLang="zh-TW" sz="2600" b="1" dirty="0">
              <a:ea typeface="DFKai-SB" panose="03000509000000000000" pitchFamily="65" charset="-120"/>
            </a:endParaRPr>
          </a:p>
          <a:p>
            <a:r>
              <a:rPr lang="en-US" altLang="zh-TW" sz="2800" b="1" dirty="0">
                <a:ea typeface="DFKai-SB" panose="03000509000000000000" pitchFamily="65" charset="-120"/>
              </a:rPr>
              <a:t> </a:t>
            </a: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08E08E1-3DD9-F9A0-7285-AA35181FA8BA}"/>
              </a:ext>
            </a:extLst>
          </p:cNvPr>
          <p:cNvSpPr txBox="1"/>
          <p:nvPr/>
        </p:nvSpPr>
        <p:spPr>
          <a:xfrm>
            <a:off x="1352127" y="3536573"/>
            <a:ext cx="51202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購入的吉他佔購入樂器的：</a:t>
            </a:r>
            <a:endParaRPr lang="zh-TW" altLang="en-US" sz="2600" dirty="0">
              <a:solidFill>
                <a:srgbClr val="FF00FF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8C2004A4-33A3-4268-E6D2-F658C5F1473A}"/>
              </a:ext>
            </a:extLst>
          </p:cNvPr>
          <p:cNvSpPr txBox="1"/>
          <p:nvPr/>
        </p:nvSpPr>
        <p:spPr>
          <a:xfrm>
            <a:off x="2139527" y="4029016"/>
            <a:ext cx="8333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21</a:t>
            </a:r>
            <a:endParaRPr lang="zh-TW" altLang="en-US" sz="2600" dirty="0">
              <a:solidFill>
                <a:srgbClr val="FF00FF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EF45E69F-F3B4-CBA0-D475-DE0017019D6A}"/>
              </a:ext>
            </a:extLst>
          </p:cNvPr>
          <p:cNvSpPr txBox="1"/>
          <p:nvPr/>
        </p:nvSpPr>
        <p:spPr>
          <a:xfrm>
            <a:off x="1479964" y="4447628"/>
            <a:ext cx="21736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12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21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17</a:t>
            </a:r>
            <a:endParaRPr lang="zh-TW" altLang="en-US" sz="2600" dirty="0">
              <a:solidFill>
                <a:srgbClr val="FF00FF"/>
              </a:solidFill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C1AFBC12-33A4-804B-5312-C61D1DD3A66F}"/>
              </a:ext>
            </a:extLst>
          </p:cNvPr>
          <p:cNvCxnSpPr>
            <a:cxnSpLocks/>
          </p:cNvCxnSpPr>
          <p:nvPr/>
        </p:nvCxnSpPr>
        <p:spPr>
          <a:xfrm>
            <a:off x="1443038" y="4477296"/>
            <a:ext cx="188797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FC9A0A8E-322D-F79F-86AD-8D6389773784}"/>
              </a:ext>
            </a:extLst>
          </p:cNvPr>
          <p:cNvSpPr txBox="1"/>
          <p:nvPr/>
        </p:nvSpPr>
        <p:spPr>
          <a:xfrm>
            <a:off x="3331017" y="4201406"/>
            <a:ext cx="2630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FF"/>
                </a:solidFill>
                <a:ea typeface="DFKai-SB" panose="03000509000000000000" pitchFamily="65" charset="-120"/>
              </a:rPr>
              <a:t>×100% 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= 42</a:t>
            </a:r>
            <a:r>
              <a:rPr lang="en-US" altLang="zh-CN" sz="2600" dirty="0">
                <a:solidFill>
                  <a:srgbClr val="FF00FF"/>
                </a:solidFill>
                <a:ea typeface="DFKai-SB" panose="03000509000000000000" pitchFamily="65" charset="-120"/>
              </a:rPr>
              <a:t>%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    　　</a:t>
            </a:r>
            <a:endParaRPr lang="zh-TW" altLang="en-US" sz="2600" dirty="0">
              <a:solidFill>
                <a:srgbClr val="FF00FF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A724993-F19B-B3EB-7397-34B98D809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08" y="1434631"/>
            <a:ext cx="7198384" cy="133557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7FE380B-D56E-9089-680C-DD7C7D1558FF}"/>
              </a:ext>
            </a:extLst>
          </p:cNvPr>
          <p:cNvSpPr txBox="1"/>
          <p:nvPr/>
        </p:nvSpPr>
        <p:spPr>
          <a:xfrm>
            <a:off x="5553228" y="2907166"/>
            <a:ext cx="1289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ea typeface="DFKai-SB" panose="03000509000000000000" pitchFamily="65" charset="-120"/>
              </a:rPr>
              <a:t>42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2521ABB-5CB8-C029-3486-A7E7F975D6F9}"/>
              </a:ext>
            </a:extLst>
          </p:cNvPr>
          <p:cNvSpPr/>
          <p:nvPr/>
        </p:nvSpPr>
        <p:spPr>
          <a:xfrm>
            <a:off x="4978400" y="1464512"/>
            <a:ext cx="1549400" cy="1270264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77C750A-02CC-44CE-79C4-D2F4C678E08C}"/>
              </a:ext>
            </a:extLst>
          </p:cNvPr>
          <p:cNvSpPr/>
          <p:nvPr/>
        </p:nvSpPr>
        <p:spPr>
          <a:xfrm>
            <a:off x="1028700" y="2080260"/>
            <a:ext cx="7025640" cy="654516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16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72" grpId="0"/>
      <p:bldP spid="72" grpId="1"/>
      <p:bldP spid="73" grpId="0"/>
      <p:bldP spid="73" grpId="1"/>
      <p:bldP spid="71" grpId="0"/>
      <p:bldP spid="71" grpId="1"/>
      <p:bldP spid="14" grpId="0"/>
      <p:bldP spid="3" grpId="0" animBg="1"/>
      <p:bldP spid="3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C3075743-A711-B207-A4DA-894CE0B155FC}"/>
              </a:ext>
            </a:extLst>
          </p:cNvPr>
          <p:cNvSpPr/>
          <p:nvPr/>
        </p:nvSpPr>
        <p:spPr>
          <a:xfrm>
            <a:off x="3360139" y="3345644"/>
            <a:ext cx="1697635" cy="3681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47406D0-23B5-718C-2F1C-6BE92AECE626}"/>
              </a:ext>
            </a:extLst>
          </p:cNvPr>
          <p:cNvSpPr/>
          <p:nvPr/>
        </p:nvSpPr>
        <p:spPr>
          <a:xfrm>
            <a:off x="2801412" y="2964119"/>
            <a:ext cx="3849553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098B715-BFFE-26DB-3F27-49B5DE5A2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08" y="1434631"/>
            <a:ext cx="7198384" cy="133557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483358" y="921445"/>
            <a:ext cx="8470141" cy="4551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zh-TW" sz="2600" b="1" dirty="0">
                <a:ea typeface="DFKai-SB" panose="03000509000000000000" pitchFamily="65" charset="-120"/>
              </a:rPr>
              <a:t>7</a:t>
            </a:r>
            <a:r>
              <a:rPr lang="en-US" altLang="zh-CN" sz="2600" b="1" dirty="0">
                <a:ea typeface="DFKai-SB" panose="03000509000000000000" pitchFamily="65" charset="-120"/>
              </a:rPr>
              <a:t>.</a:t>
            </a:r>
            <a:r>
              <a:rPr lang="zh-TW" altLang="en-US" sz="2600" b="1" dirty="0">
                <a:ea typeface="DFKai-SB" panose="03000509000000000000" pitchFamily="65" charset="-120"/>
              </a:rPr>
              <a:t> </a:t>
            </a:r>
            <a:r>
              <a:rPr lang="zh-TW" altLang="en-US" sz="2600" dirty="0">
                <a:ea typeface="DFKai-SB" panose="03000509000000000000" pitchFamily="65" charset="-120"/>
              </a:rPr>
              <a:t>以下是某樂器店今天購入的樂器。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endParaRPr lang="en-US" altLang="zh-TW" sz="2600" b="1" dirty="0">
              <a:ea typeface="DFKai-SB" panose="03000509000000000000" pitchFamily="65" charset="-120"/>
            </a:endParaRPr>
          </a:p>
          <a:p>
            <a:r>
              <a:rPr lang="zh-TW" altLang="en-US" sz="2600" dirty="0">
                <a:ea typeface="DFKai-SB" panose="03000509000000000000" pitchFamily="65" charset="-120"/>
              </a:rPr>
              <a:t>     </a:t>
            </a:r>
            <a:r>
              <a:rPr lang="en-US" altLang="zh-TW" sz="2600" dirty="0">
                <a:ea typeface="DFKai-SB" panose="03000509000000000000" pitchFamily="65" charset="-120"/>
              </a:rPr>
              <a:t>(</a:t>
            </a:r>
            <a:r>
              <a:rPr lang="en-US" altLang="zh-CN" sz="2600" dirty="0">
                <a:ea typeface="DFKai-SB" panose="03000509000000000000" pitchFamily="65" charset="-120"/>
              </a:rPr>
              <a:t>b</a:t>
            </a:r>
            <a:r>
              <a:rPr lang="en-US" altLang="zh-TW" sz="2600" dirty="0">
                <a:ea typeface="DFKai-SB" panose="03000509000000000000" pitchFamily="65" charset="-120"/>
              </a:rPr>
              <a:t>)  </a:t>
            </a:r>
            <a:r>
              <a:rPr lang="zh-TW" altLang="en-US" sz="2600" u="sng" dirty="0">
                <a:ea typeface="DFKai-SB" panose="03000509000000000000" pitchFamily="65" charset="-120"/>
              </a:rPr>
              <a:t>明軒</a:t>
            </a:r>
            <a:r>
              <a:rPr lang="zh-TW" altLang="en-US" sz="2600" dirty="0">
                <a:ea typeface="DFKai-SB" panose="03000509000000000000" pitchFamily="65" charset="-120"/>
              </a:rPr>
              <a:t>認為當每種樂器都再購入</a:t>
            </a:r>
            <a:r>
              <a:rPr lang="en-US" altLang="zh-TW" sz="2600" dirty="0">
                <a:ea typeface="DFKai-SB" panose="03000509000000000000" pitchFamily="65" charset="-120"/>
              </a:rPr>
              <a:t>5</a:t>
            </a:r>
            <a:r>
              <a:rPr lang="zh-TW" altLang="en-US" sz="2600" dirty="0">
                <a:ea typeface="DFKai-SB" panose="03000509000000000000" pitchFamily="65" charset="-120"/>
              </a:rPr>
              <a:t>把時，購入的吉他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600" dirty="0">
                <a:ea typeface="DFKai-SB" panose="03000509000000000000" pitchFamily="65" charset="-120"/>
              </a:rPr>
              <a:t>           佔購入樂器的百分數不變，你同意嗎？試解釋。</a:t>
            </a:r>
            <a:r>
              <a:rPr lang="en-US" altLang="zh-TW" sz="2600" b="1" dirty="0">
                <a:ea typeface="DFKai-SB" panose="03000509000000000000" pitchFamily="65" charset="-12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altLang="zh-TW" sz="2600" b="1" dirty="0">
                <a:ea typeface="DFKai-SB" panose="03000509000000000000" pitchFamily="65" charset="-120"/>
              </a:rPr>
              <a:t>           </a:t>
            </a:r>
            <a:r>
              <a:rPr lang="zh-CN" altLang="en-US" sz="2600" dirty="0">
                <a:ea typeface="DFKai-SB" panose="03000509000000000000" pitchFamily="65" charset="-120"/>
              </a:rPr>
              <a:t>答案：</a:t>
            </a:r>
            <a:r>
              <a:rPr lang="en-US" altLang="zh-CN" sz="2600" dirty="0">
                <a:ea typeface="DFKai-SB" panose="03000509000000000000" pitchFamily="65" charset="-120"/>
              </a:rPr>
              <a:t>* </a:t>
            </a:r>
            <a:r>
              <a:rPr lang="zh-CN" altLang="en-US" sz="2600" dirty="0">
                <a:ea typeface="DFKai-SB" panose="03000509000000000000" pitchFamily="65" charset="-120"/>
              </a:rPr>
              <a:t>同意</a:t>
            </a:r>
            <a:r>
              <a:rPr lang="en-US" altLang="zh-CN" sz="2600" dirty="0">
                <a:ea typeface="DFKai-SB" panose="03000509000000000000" pitchFamily="65" charset="-120"/>
              </a:rPr>
              <a:t> </a:t>
            </a:r>
            <a:r>
              <a:rPr lang="zh-CN" altLang="en-US" sz="2600" dirty="0">
                <a:ea typeface="DFKai-SB" panose="03000509000000000000" pitchFamily="65" charset="-120"/>
              </a:rPr>
              <a:t> </a:t>
            </a:r>
            <a:r>
              <a:rPr lang="en-US" altLang="zh-CN" sz="2600" dirty="0">
                <a:ea typeface="DFKai-SB" panose="03000509000000000000" pitchFamily="65" charset="-120"/>
              </a:rPr>
              <a:t>/ </a:t>
            </a:r>
            <a:r>
              <a:rPr lang="zh-CN" altLang="en-US" sz="2600" dirty="0">
                <a:ea typeface="DFKai-SB" panose="03000509000000000000" pitchFamily="65" charset="-120"/>
              </a:rPr>
              <a:t>不同意 </a:t>
            </a:r>
            <a:r>
              <a:rPr lang="en-US" altLang="zh-TW" sz="2600" dirty="0">
                <a:ea typeface="DFKai-SB" panose="03000509000000000000" pitchFamily="65" charset="-120"/>
              </a:rPr>
              <a:t>(*</a:t>
            </a:r>
            <a:r>
              <a:rPr lang="zh-CN" altLang="en-US" sz="2600" dirty="0">
                <a:ea typeface="DFKai-SB" panose="03000509000000000000" pitchFamily="65" charset="-120"/>
              </a:rPr>
              <a:t>圈出答案</a:t>
            </a:r>
            <a:r>
              <a:rPr lang="en-US" altLang="zh-TW" sz="2600" dirty="0">
                <a:ea typeface="DFKai-SB" panose="03000509000000000000" pitchFamily="65" charset="-120"/>
              </a:rPr>
              <a:t>) </a:t>
            </a:r>
            <a:r>
              <a:rPr lang="zh-CN" altLang="en-US" sz="2600" dirty="0">
                <a:ea typeface="DFKai-SB" panose="03000509000000000000" pitchFamily="65" charset="-120"/>
              </a:rPr>
              <a:t>，</a:t>
            </a:r>
            <a:endParaRPr lang="en-US" altLang="zh-CN" sz="26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CN" sz="2600" dirty="0">
                <a:ea typeface="DFKai-SB" panose="03000509000000000000" pitchFamily="65" charset="-120"/>
              </a:rPr>
              <a:t>                        </a:t>
            </a:r>
            <a:r>
              <a:rPr lang="zh-CN" altLang="en-US" sz="2600" dirty="0">
                <a:ea typeface="DFKai-SB" panose="03000509000000000000" pitchFamily="65" charset="-120"/>
              </a:rPr>
              <a:t>因爲</a:t>
            </a:r>
            <a:r>
              <a:rPr lang="zh-CN" altLang="en-US" sz="2600" u="sng" dirty="0">
                <a:ea typeface="DFKai-SB" panose="03000509000000000000" pitchFamily="65" charset="-120"/>
              </a:rPr>
              <a:t>    </a:t>
            </a:r>
            <a:r>
              <a:rPr lang="zh-CN" altLang="en-US" sz="2600" dirty="0">
                <a:ea typeface="DFKai-SB" panose="03000509000000000000" pitchFamily="65" charset="-120"/>
              </a:rPr>
              <a:t>                </a:t>
            </a:r>
            <a:endParaRPr lang="en-US" altLang="zh-CN" sz="2600" dirty="0">
              <a:ea typeface="DFKai-SB" panose="03000509000000000000" pitchFamily="65" charset="-120"/>
            </a:endParaRPr>
          </a:p>
          <a:p>
            <a:endParaRPr lang="en-US" altLang="zh-TW" sz="26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08E08E1-3DD9-F9A0-7285-AA35181FA8BA}"/>
              </a:ext>
            </a:extLst>
          </p:cNvPr>
          <p:cNvSpPr txBox="1"/>
          <p:nvPr/>
        </p:nvSpPr>
        <p:spPr>
          <a:xfrm>
            <a:off x="3070157" y="4262441"/>
            <a:ext cx="51010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FF0000"/>
                </a:solidFill>
                <a:ea typeface="DFKai-SB" panose="03000509000000000000" pitchFamily="65" charset="-120"/>
              </a:rPr>
              <a:t>每種樂器都再購入</a:t>
            </a:r>
            <a:r>
              <a:rPr lang="en-US" altLang="zh-TW" sz="2600" dirty="0">
                <a:solidFill>
                  <a:srgbClr val="FF0000"/>
                </a:solidFill>
                <a:ea typeface="DFKai-SB" panose="03000509000000000000" pitchFamily="65" charset="-120"/>
              </a:rPr>
              <a:t>5 </a:t>
            </a:r>
            <a:r>
              <a:rPr lang="zh-TW" altLang="en-US" sz="2600" dirty="0">
                <a:solidFill>
                  <a:srgbClr val="FF0000"/>
                </a:solidFill>
                <a:ea typeface="DFKai-SB" panose="03000509000000000000" pitchFamily="65" charset="-120"/>
              </a:rPr>
              <a:t>把時，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8C2004A4-33A3-4268-E6D2-F658C5F1473A}"/>
              </a:ext>
            </a:extLst>
          </p:cNvPr>
          <p:cNvSpPr txBox="1"/>
          <p:nvPr/>
        </p:nvSpPr>
        <p:spPr>
          <a:xfrm>
            <a:off x="3360140" y="5103380"/>
            <a:ext cx="12661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solidFill>
                  <a:srgbClr val="FF0000"/>
                </a:solidFill>
                <a:ea typeface="DFKai-SB" panose="03000509000000000000" pitchFamily="65" charset="-120"/>
              </a:rPr>
              <a:t>21</a:t>
            </a:r>
            <a:r>
              <a:rPr lang="zh-TW" altLang="en-US" sz="2600" dirty="0">
                <a:solidFill>
                  <a:srgbClr val="FF0000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600" dirty="0">
                <a:solidFill>
                  <a:srgbClr val="FF0000"/>
                </a:solidFill>
                <a:ea typeface="DFKai-SB" panose="03000509000000000000" pitchFamily="65" charset="-120"/>
              </a:rPr>
              <a:t>5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EF45E69F-F3B4-CBA0-D475-DE0017019D6A}"/>
              </a:ext>
            </a:extLst>
          </p:cNvPr>
          <p:cNvSpPr txBox="1"/>
          <p:nvPr/>
        </p:nvSpPr>
        <p:spPr>
          <a:xfrm>
            <a:off x="2367985" y="5449813"/>
            <a:ext cx="3473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solidFill>
                  <a:srgbClr val="FF0000"/>
                </a:solidFill>
                <a:ea typeface="DFKai-SB" panose="03000509000000000000" pitchFamily="65" charset="-120"/>
              </a:rPr>
              <a:t>12</a:t>
            </a:r>
            <a:r>
              <a:rPr lang="zh-TW" altLang="en-US" sz="2600" dirty="0">
                <a:solidFill>
                  <a:srgbClr val="FF0000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600" dirty="0">
                <a:solidFill>
                  <a:srgbClr val="FF0000"/>
                </a:solidFill>
                <a:ea typeface="DFKai-SB" panose="03000509000000000000" pitchFamily="65" charset="-120"/>
              </a:rPr>
              <a:t>21</a:t>
            </a:r>
            <a:r>
              <a:rPr lang="zh-TW" altLang="en-US" sz="2600" dirty="0">
                <a:solidFill>
                  <a:srgbClr val="FF0000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600" dirty="0">
                <a:solidFill>
                  <a:srgbClr val="FF0000"/>
                </a:solidFill>
                <a:ea typeface="DFKai-SB" panose="03000509000000000000" pitchFamily="65" charset="-120"/>
              </a:rPr>
              <a:t>17</a:t>
            </a:r>
            <a:r>
              <a:rPr lang="zh-TW" altLang="en-US" sz="2600" dirty="0">
                <a:solidFill>
                  <a:srgbClr val="FF0000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600" dirty="0">
                <a:solidFill>
                  <a:srgbClr val="FF0000"/>
                </a:solidFill>
                <a:ea typeface="DFKai-SB" panose="03000509000000000000" pitchFamily="65" charset="-120"/>
              </a:rPr>
              <a:t>5</a:t>
            </a:r>
            <a:r>
              <a:rPr lang="en-US" altLang="zh-CN" sz="2600" dirty="0">
                <a:solidFill>
                  <a:srgbClr val="FF0000"/>
                </a:solidFill>
                <a:ea typeface="DFKai-SB" panose="03000509000000000000" pitchFamily="65" charset="-120"/>
              </a:rPr>
              <a:t>×3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C1AFBC12-33A4-804B-5312-C61D1DD3A66F}"/>
              </a:ext>
            </a:extLst>
          </p:cNvPr>
          <p:cNvCxnSpPr>
            <a:cxnSpLocks/>
          </p:cNvCxnSpPr>
          <p:nvPr/>
        </p:nvCxnSpPr>
        <p:spPr>
          <a:xfrm>
            <a:off x="2399359" y="5517798"/>
            <a:ext cx="2777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FC9A0A8E-322D-F79F-86AD-8D6389773784}"/>
              </a:ext>
            </a:extLst>
          </p:cNvPr>
          <p:cNvSpPr txBox="1"/>
          <p:nvPr/>
        </p:nvSpPr>
        <p:spPr>
          <a:xfrm>
            <a:off x="5155415" y="5251767"/>
            <a:ext cx="2630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ea typeface="DFKai-SB" panose="03000509000000000000" pitchFamily="65" charset="-120"/>
              </a:rPr>
              <a:t>×100% </a:t>
            </a:r>
            <a:r>
              <a:rPr lang="en-US" altLang="zh-TW" sz="2600" dirty="0">
                <a:solidFill>
                  <a:srgbClr val="FF0000"/>
                </a:solidFill>
                <a:ea typeface="DFKai-SB" panose="03000509000000000000" pitchFamily="65" charset="-120"/>
              </a:rPr>
              <a:t>= 40</a:t>
            </a:r>
            <a:r>
              <a:rPr lang="en-US" altLang="zh-CN" sz="2600" dirty="0">
                <a:solidFill>
                  <a:srgbClr val="FF0000"/>
                </a:solidFill>
                <a:ea typeface="DFKai-SB" panose="03000509000000000000" pitchFamily="65" charset="-120"/>
              </a:rPr>
              <a:t>% </a:t>
            </a:r>
            <a:r>
              <a:rPr lang="zh-CN" altLang="en-US" sz="2600" dirty="0">
                <a:solidFill>
                  <a:srgbClr val="FF0000"/>
                </a:solidFill>
                <a:ea typeface="DFKai-SB" panose="03000509000000000000" pitchFamily="65" charset="-120"/>
              </a:rPr>
              <a:t>，</a:t>
            </a:r>
            <a:r>
              <a:rPr lang="zh-TW" altLang="en-US" sz="2600" dirty="0">
                <a:solidFill>
                  <a:srgbClr val="FF0000"/>
                </a:solidFill>
                <a:ea typeface="DFKai-SB" panose="03000509000000000000" pitchFamily="65" charset="-120"/>
              </a:rPr>
              <a:t>    　　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CDF827B0-A725-AE9C-BB7A-90B942AE968F}"/>
              </a:ext>
            </a:extLst>
          </p:cNvPr>
          <p:cNvCxnSpPr>
            <a:cxnSpLocks/>
          </p:cNvCxnSpPr>
          <p:nvPr/>
        </p:nvCxnSpPr>
        <p:spPr>
          <a:xfrm>
            <a:off x="3102189" y="4731069"/>
            <a:ext cx="54866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7BD043B-62DF-EA9D-63F4-F76532EB0351}"/>
              </a:ext>
            </a:extLst>
          </p:cNvPr>
          <p:cNvCxnSpPr>
            <a:cxnSpLocks/>
          </p:cNvCxnSpPr>
          <p:nvPr/>
        </p:nvCxnSpPr>
        <p:spPr>
          <a:xfrm>
            <a:off x="2367985" y="5226983"/>
            <a:ext cx="62209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8509C8C-A451-99C6-4C83-3AEDC9216811}"/>
              </a:ext>
            </a:extLst>
          </p:cNvPr>
          <p:cNvCxnSpPr>
            <a:cxnSpLocks/>
          </p:cNvCxnSpPr>
          <p:nvPr/>
        </p:nvCxnSpPr>
        <p:spPr>
          <a:xfrm>
            <a:off x="2367985" y="5830118"/>
            <a:ext cx="62209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BB1605B9-B990-8ECE-CEEA-5252C0342FC8}"/>
              </a:ext>
            </a:extLst>
          </p:cNvPr>
          <p:cNvSpPr txBox="1"/>
          <p:nvPr/>
        </p:nvSpPr>
        <p:spPr>
          <a:xfrm>
            <a:off x="8112345" y="5862827"/>
            <a:ext cx="548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ea typeface="DFKai-SB" panose="03000509000000000000" pitchFamily="65" charset="-120"/>
              </a:rPr>
              <a:t>。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C7799A6-E46A-9CC6-6A1B-0DD816D798D0}"/>
              </a:ext>
            </a:extLst>
          </p:cNvPr>
          <p:cNvSpPr txBox="1"/>
          <p:nvPr/>
        </p:nvSpPr>
        <p:spPr>
          <a:xfrm>
            <a:off x="2367985" y="4740260"/>
            <a:ext cx="49558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FF0000"/>
                </a:solidFill>
                <a:ea typeface="DFKai-SB" panose="03000509000000000000" pitchFamily="65" charset="-120"/>
              </a:rPr>
              <a:t>購入的吉他佔購入樂器的：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71F7961-CD1A-AEB0-F817-017B029973D6}"/>
              </a:ext>
            </a:extLst>
          </p:cNvPr>
          <p:cNvSpPr txBox="1"/>
          <p:nvPr/>
        </p:nvSpPr>
        <p:spPr>
          <a:xfrm>
            <a:off x="2367985" y="5843568"/>
            <a:ext cx="31874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FF0000"/>
                </a:solidFill>
                <a:ea typeface="DFKai-SB" panose="03000509000000000000" pitchFamily="65" charset="-120"/>
              </a:rPr>
              <a:t>比原來的</a:t>
            </a:r>
            <a:r>
              <a:rPr lang="en-US" altLang="zh-CN" sz="2600" dirty="0">
                <a:solidFill>
                  <a:srgbClr val="FF0000"/>
                </a:solidFill>
                <a:ea typeface="DFKai-SB" panose="03000509000000000000" pitchFamily="65" charset="-120"/>
              </a:rPr>
              <a:t>42% </a:t>
            </a:r>
            <a:r>
              <a:rPr lang="zh-CN" altLang="en-US" sz="2600" dirty="0">
                <a:solidFill>
                  <a:srgbClr val="FF0000"/>
                </a:solidFill>
                <a:ea typeface="DFKai-SB" panose="03000509000000000000" pitchFamily="65" charset="-120"/>
              </a:rPr>
              <a:t>少</a:t>
            </a:r>
            <a:r>
              <a:rPr lang="zh-TW" altLang="en-US" sz="2600" dirty="0">
                <a:solidFill>
                  <a:srgbClr val="FF0000"/>
                </a:solidFill>
                <a:ea typeface="DFKai-SB" panose="03000509000000000000" pitchFamily="65" charset="-120"/>
              </a:rPr>
              <a:t>    　　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EC958AB-47DE-EFD5-947B-8C3DD633E9E8}"/>
              </a:ext>
            </a:extLst>
          </p:cNvPr>
          <p:cNvCxnSpPr>
            <a:cxnSpLocks/>
          </p:cNvCxnSpPr>
          <p:nvPr/>
        </p:nvCxnSpPr>
        <p:spPr>
          <a:xfrm>
            <a:off x="2367984" y="6288667"/>
            <a:ext cx="58346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B2F93AC1-3CE8-17FA-5C6C-BBECF55AA69C}"/>
              </a:ext>
            </a:extLst>
          </p:cNvPr>
          <p:cNvSpPr/>
          <p:nvPr/>
        </p:nvSpPr>
        <p:spPr>
          <a:xfrm>
            <a:off x="3605842" y="3836193"/>
            <a:ext cx="1104181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E1EF15-2328-604A-C422-61127E797109}"/>
              </a:ext>
            </a:extLst>
          </p:cNvPr>
          <p:cNvSpPr txBox="1"/>
          <p:nvPr/>
        </p:nvSpPr>
        <p:spPr>
          <a:xfrm>
            <a:off x="4274364" y="2172599"/>
            <a:ext cx="4314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5            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5             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5</a:t>
            </a:r>
            <a:endParaRPr lang="zh-TW" altLang="en-US" sz="2400" dirty="0">
              <a:solidFill>
                <a:srgbClr val="FF00FF"/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480DF02-AD15-2CBE-43F7-9137910A71F8}"/>
              </a:ext>
            </a:extLst>
          </p:cNvPr>
          <p:cNvSpPr/>
          <p:nvPr/>
        </p:nvSpPr>
        <p:spPr>
          <a:xfrm>
            <a:off x="4978400" y="1464512"/>
            <a:ext cx="1549400" cy="1270264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F9F76DE-260D-3ABB-3942-8773FEF2E13D}"/>
              </a:ext>
            </a:extLst>
          </p:cNvPr>
          <p:cNvSpPr/>
          <p:nvPr/>
        </p:nvSpPr>
        <p:spPr>
          <a:xfrm>
            <a:off x="1028700" y="2080260"/>
            <a:ext cx="7025640" cy="654516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F9568A3-58B3-8A4F-733B-7B9FCFA6037E}"/>
              </a:ext>
            </a:extLst>
          </p:cNvPr>
          <p:cNvSpPr txBox="1"/>
          <p:nvPr/>
        </p:nvSpPr>
        <p:spPr>
          <a:xfrm>
            <a:off x="4845905" y="5874713"/>
            <a:ext cx="417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其他合理解釋也可接受）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6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33" grpId="0"/>
      <p:bldP spid="72" grpId="0"/>
      <p:bldP spid="73" grpId="0"/>
      <p:bldP spid="71" grpId="0"/>
      <p:bldP spid="11" grpId="0"/>
      <p:bldP spid="22" grpId="0"/>
      <p:bldP spid="25" grpId="0" animBg="1"/>
      <p:bldP spid="6" grpId="0" build="allAtOnce"/>
      <p:bldP spid="7" grpId="0" animBg="1"/>
      <p:bldP spid="7" grpId="1" animBg="1"/>
      <p:bldP spid="9" grpId="0" animBg="1"/>
      <p:bldP spid="9" grpId="1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5B61326-31F5-6FEA-2D4D-C54A4A733685}"/>
              </a:ext>
            </a:extLst>
          </p:cNvPr>
          <p:cNvSpPr txBox="1"/>
          <p:nvPr/>
        </p:nvSpPr>
        <p:spPr>
          <a:xfrm>
            <a:off x="483359" y="921445"/>
            <a:ext cx="8312728" cy="407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600" b="1" dirty="0">
                <a:ea typeface="DFKai-SB" panose="03000509000000000000" pitchFamily="65" charset="-120"/>
              </a:rPr>
              <a:t>12</a:t>
            </a:r>
            <a:r>
              <a:rPr lang="en-US" altLang="zh-CN" sz="2600" b="1" dirty="0">
                <a:ea typeface="DFKai-SB" panose="03000509000000000000" pitchFamily="65" charset="-120"/>
              </a:rPr>
              <a:t>.  </a:t>
            </a:r>
            <a:r>
              <a:rPr lang="zh-TW" altLang="en-US" sz="2600" dirty="0">
                <a:ea typeface="DFKai-SB" panose="03000509000000000000" pitchFamily="65" charset="-120"/>
              </a:rPr>
              <a:t>如下圖所示，把一張圓形卡紙剪成兩部分。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r>
              <a:rPr lang="en-US" altLang="zh-TW" sz="2600" dirty="0">
                <a:ea typeface="DFKai-SB" panose="03000509000000000000" pitchFamily="65" charset="-120"/>
              </a:rPr>
              <a:t>        (</a:t>
            </a:r>
            <a:r>
              <a:rPr lang="zh-TW" altLang="en-US" sz="2600" dirty="0">
                <a:ea typeface="DFKai-SB" panose="03000509000000000000" pitchFamily="65" charset="-120"/>
              </a:rPr>
              <a:t>取</a:t>
            </a:r>
            <a:r>
              <a:rPr lang="en-US" altLang="zh-TW" sz="2600" dirty="0">
                <a:ea typeface="DFKai-SB" panose="03000509000000000000" pitchFamily="65" charset="-120"/>
              </a:rPr>
              <a:t>π</a:t>
            </a:r>
            <a:r>
              <a:rPr lang="zh-TW" altLang="en-US" sz="2600" dirty="0">
                <a:ea typeface="DFKai-SB" panose="03000509000000000000" pitchFamily="65" charset="-120"/>
              </a:rPr>
              <a:t>為</a:t>
            </a:r>
            <a:r>
              <a:rPr lang="en-US" altLang="zh-TW" sz="2600" dirty="0">
                <a:ea typeface="DFKai-SB" panose="03000509000000000000" pitchFamily="65" charset="-120"/>
              </a:rPr>
              <a:t>3.14 ) </a:t>
            </a:r>
          </a:p>
          <a:p>
            <a:endParaRPr lang="en-US" altLang="zh-TW" sz="2600" b="1" dirty="0">
              <a:ea typeface="DFKai-SB" panose="03000509000000000000" pitchFamily="65" charset="-120"/>
            </a:endParaRPr>
          </a:p>
          <a:p>
            <a:endParaRPr lang="en-US" altLang="zh-TW" sz="2600" b="1" dirty="0">
              <a:ea typeface="DFKai-SB" panose="03000509000000000000" pitchFamily="65" charset="-120"/>
            </a:endParaRPr>
          </a:p>
          <a:p>
            <a:endParaRPr lang="en-US" altLang="zh-TW" sz="2600" b="1" dirty="0">
              <a:ea typeface="DFKai-SB" panose="03000509000000000000" pitchFamily="65" charset="-120"/>
            </a:endParaRPr>
          </a:p>
          <a:p>
            <a:endParaRPr lang="en-US" altLang="zh-TW" sz="2600" b="1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</a:t>
            </a:r>
            <a:r>
              <a:rPr lang="en-US" altLang="zh-TW" sz="2600" dirty="0">
                <a:ea typeface="DFKai-SB" panose="03000509000000000000" pitchFamily="65" charset="-120"/>
              </a:rPr>
              <a:t>(</a:t>
            </a:r>
            <a:r>
              <a:rPr lang="en-US" altLang="zh-CN" sz="2600" dirty="0">
                <a:ea typeface="DFKai-SB" panose="03000509000000000000" pitchFamily="65" charset="-120"/>
              </a:rPr>
              <a:t>a</a:t>
            </a:r>
            <a:r>
              <a:rPr lang="en-US" altLang="zh-TW" sz="2600" dirty="0">
                <a:ea typeface="DFKai-SB" panose="03000509000000000000" pitchFamily="65" charset="-120"/>
              </a:rPr>
              <a:t>) </a:t>
            </a:r>
            <a:r>
              <a:rPr lang="zh-TW" altLang="en-US" sz="2600" dirty="0">
                <a:ea typeface="DFKai-SB" panose="03000509000000000000" pitchFamily="65" charset="-120"/>
              </a:rPr>
              <a:t>圓形卡紙的圓周是</a:t>
            </a:r>
            <a:r>
              <a:rPr lang="zh-TW" altLang="en-US" sz="2600" u="sng" dirty="0">
                <a:ea typeface="DFKai-SB" panose="03000509000000000000" pitchFamily="65" charset="-120"/>
              </a:rPr>
              <a:t>                      </a:t>
            </a:r>
            <a:r>
              <a:rPr lang="zh-TW" altLang="en-US" sz="2600" dirty="0">
                <a:ea typeface="DFKai-SB" panose="03000509000000000000" pitchFamily="65" charset="-120"/>
              </a:rPr>
              <a:t> </a:t>
            </a:r>
            <a:r>
              <a:rPr lang="en-US" altLang="zh-TW" sz="2600" dirty="0">
                <a:ea typeface="DFKai-SB" panose="03000509000000000000" pitchFamily="65" charset="-120"/>
              </a:rPr>
              <a:t>cm</a:t>
            </a:r>
            <a:r>
              <a:rPr lang="zh-TW" altLang="en-US" sz="2600" dirty="0">
                <a:ea typeface="DFKai-SB" panose="03000509000000000000" pitchFamily="65" charset="-120"/>
              </a:rPr>
              <a:t>。</a:t>
            </a:r>
            <a:r>
              <a:rPr lang="en-US" altLang="zh-TW" sz="2800" b="1" dirty="0">
                <a:ea typeface="DFKai-SB" panose="03000509000000000000" pitchFamily="65" charset="-120"/>
              </a:rPr>
              <a:t> </a:t>
            </a: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942080-6AFF-92D6-6729-5CA122A36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747" y="1918900"/>
            <a:ext cx="6973716" cy="1652436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672E09BD-185C-9847-D813-0D5BCB1C064B}"/>
              </a:ext>
            </a:extLst>
          </p:cNvPr>
          <p:cNvSpPr/>
          <p:nvPr/>
        </p:nvSpPr>
        <p:spPr>
          <a:xfrm>
            <a:off x="6578600" y="2641601"/>
            <a:ext cx="1660526" cy="476249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4D4A44F-5EC9-FF65-D89A-67173A639CF4}"/>
              </a:ext>
            </a:extLst>
          </p:cNvPr>
          <p:cNvCxnSpPr>
            <a:cxnSpLocks/>
          </p:cNvCxnSpPr>
          <p:nvPr/>
        </p:nvCxnSpPr>
        <p:spPr>
          <a:xfrm>
            <a:off x="1404632" y="2734956"/>
            <a:ext cx="144572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622DEF77-A18E-7B2D-9CD7-41F620EB4165}"/>
              </a:ext>
            </a:extLst>
          </p:cNvPr>
          <p:cNvSpPr/>
          <p:nvPr/>
        </p:nvSpPr>
        <p:spPr>
          <a:xfrm>
            <a:off x="2091494" y="2698956"/>
            <a:ext cx="72000" cy="720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F68A2FF-F14C-05EF-DBF0-7B28819D3D39}"/>
              </a:ext>
            </a:extLst>
          </p:cNvPr>
          <p:cNvSpPr txBox="1"/>
          <p:nvPr/>
        </p:nvSpPr>
        <p:spPr>
          <a:xfrm>
            <a:off x="1348747" y="2337682"/>
            <a:ext cx="183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en-US" altLang="zh-CN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3)</a:t>
            </a:r>
            <a:r>
              <a:rPr lang="en-US" altLang="zh-CN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1F3EFAB-3050-F0F8-1C35-F0480D36E00D}"/>
              </a:ext>
            </a:extLst>
          </p:cNvPr>
          <p:cNvSpPr txBox="1"/>
          <p:nvPr/>
        </p:nvSpPr>
        <p:spPr>
          <a:xfrm>
            <a:off x="1567788" y="4330341"/>
            <a:ext cx="61528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圓形卡紙的圓周 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 直徑</a:t>
            </a:r>
            <a:r>
              <a:rPr lang="en-US" altLang="zh-CN" sz="2600" dirty="0">
                <a:solidFill>
                  <a:srgbClr val="FF00FF"/>
                </a:solidFill>
                <a:ea typeface="DFKai-SB" panose="03000509000000000000" pitchFamily="65" charset="-120"/>
              </a:rPr>
              <a:t>×</a:t>
            </a:r>
            <a:r>
              <a:rPr lang="el-GR" altLang="zh-CN" sz="2600" dirty="0">
                <a:solidFill>
                  <a:srgbClr val="FF00FF"/>
                </a:solidFill>
                <a:ea typeface="DFKai-SB" panose="03000509000000000000" pitchFamily="65" charset="-120"/>
              </a:rPr>
              <a:t>π</a:t>
            </a:r>
            <a:endParaRPr lang="en-US" altLang="zh-CN" sz="26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                                =  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en-US" altLang="zh-CN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3)</a:t>
            </a:r>
            <a:r>
              <a:rPr lang="en-US" altLang="zh-CN" sz="26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CN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×3.14</a:t>
            </a:r>
          </a:p>
          <a:p>
            <a:pPr>
              <a:spcAft>
                <a:spcPts val="1200"/>
              </a:spcAft>
            </a:pP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                                =  37.68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(cm)</a:t>
            </a:r>
            <a:endParaRPr lang="zh-TW" altLang="en-US" sz="2600" dirty="0">
              <a:solidFill>
                <a:srgbClr val="FF00FF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85AFA51-F40A-9111-E366-D6FBC3510A20}"/>
              </a:ext>
            </a:extLst>
          </p:cNvPr>
          <p:cNvSpPr txBox="1"/>
          <p:nvPr/>
        </p:nvSpPr>
        <p:spPr>
          <a:xfrm>
            <a:off x="4639723" y="3699876"/>
            <a:ext cx="1289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ea typeface="DFKai-SB" panose="03000509000000000000" pitchFamily="65" charset="-120"/>
              </a:rPr>
              <a:t>37.68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7619A9E-709E-063D-026C-5480CDE46AB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3245" y="1996850"/>
            <a:ext cx="1565015" cy="865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231 L -0.57604 0.091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54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uiExpand="1" build="allAtOnce"/>
      <p:bldP spid="11" grpId="0" build="allAtOnce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5B61326-31F5-6FEA-2D4D-C54A4A733685}"/>
              </a:ext>
            </a:extLst>
          </p:cNvPr>
          <p:cNvSpPr txBox="1"/>
          <p:nvPr/>
        </p:nvSpPr>
        <p:spPr>
          <a:xfrm>
            <a:off x="483359" y="921445"/>
            <a:ext cx="8312728" cy="407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600" b="1" dirty="0">
                <a:ea typeface="DFKai-SB" panose="03000509000000000000" pitchFamily="65" charset="-120"/>
              </a:rPr>
              <a:t>12</a:t>
            </a:r>
            <a:r>
              <a:rPr lang="en-US" altLang="zh-CN" sz="2600" b="1" dirty="0">
                <a:ea typeface="DFKai-SB" panose="03000509000000000000" pitchFamily="65" charset="-120"/>
              </a:rPr>
              <a:t>.  </a:t>
            </a:r>
            <a:r>
              <a:rPr lang="zh-TW" altLang="en-US" sz="2600" dirty="0">
                <a:ea typeface="DFKai-SB" panose="03000509000000000000" pitchFamily="65" charset="-120"/>
              </a:rPr>
              <a:t>如下圖所示，把一張圓形卡紙剪成兩部分。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r>
              <a:rPr lang="en-US" altLang="zh-TW" sz="2600" dirty="0">
                <a:ea typeface="DFKai-SB" panose="03000509000000000000" pitchFamily="65" charset="-120"/>
              </a:rPr>
              <a:t>        (</a:t>
            </a:r>
            <a:r>
              <a:rPr lang="zh-TW" altLang="en-US" sz="2600" dirty="0">
                <a:ea typeface="DFKai-SB" panose="03000509000000000000" pitchFamily="65" charset="-120"/>
              </a:rPr>
              <a:t>取</a:t>
            </a:r>
            <a:r>
              <a:rPr lang="en-US" altLang="zh-TW" sz="2600" dirty="0">
                <a:ea typeface="DFKai-SB" panose="03000509000000000000" pitchFamily="65" charset="-120"/>
              </a:rPr>
              <a:t>π</a:t>
            </a:r>
            <a:r>
              <a:rPr lang="zh-TW" altLang="en-US" sz="2600" dirty="0">
                <a:ea typeface="DFKai-SB" panose="03000509000000000000" pitchFamily="65" charset="-120"/>
              </a:rPr>
              <a:t>為</a:t>
            </a:r>
            <a:r>
              <a:rPr lang="en-US" altLang="zh-TW" sz="2600" dirty="0">
                <a:ea typeface="DFKai-SB" panose="03000509000000000000" pitchFamily="65" charset="-120"/>
              </a:rPr>
              <a:t>3.14 ) </a:t>
            </a:r>
          </a:p>
          <a:p>
            <a:endParaRPr lang="en-US" altLang="zh-TW" sz="2600" b="1" dirty="0">
              <a:ea typeface="DFKai-SB" panose="03000509000000000000" pitchFamily="65" charset="-120"/>
            </a:endParaRPr>
          </a:p>
          <a:p>
            <a:endParaRPr lang="en-US" altLang="zh-TW" sz="2600" b="1" dirty="0">
              <a:ea typeface="DFKai-SB" panose="03000509000000000000" pitchFamily="65" charset="-120"/>
            </a:endParaRPr>
          </a:p>
          <a:p>
            <a:endParaRPr lang="en-US" altLang="zh-TW" sz="2600" b="1" dirty="0">
              <a:ea typeface="DFKai-SB" panose="03000509000000000000" pitchFamily="65" charset="-120"/>
            </a:endParaRPr>
          </a:p>
          <a:p>
            <a:endParaRPr lang="en-US" altLang="zh-TW" sz="2600" b="1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</a:t>
            </a:r>
            <a:r>
              <a:rPr lang="en-US" altLang="zh-TW" sz="2600" dirty="0">
                <a:ea typeface="DFKai-SB" panose="03000509000000000000" pitchFamily="65" charset="-120"/>
              </a:rPr>
              <a:t>(</a:t>
            </a:r>
            <a:r>
              <a:rPr lang="en-US" altLang="zh-CN" sz="2600" dirty="0">
                <a:ea typeface="DFKai-SB" panose="03000509000000000000" pitchFamily="65" charset="-120"/>
              </a:rPr>
              <a:t>b</a:t>
            </a:r>
            <a:r>
              <a:rPr lang="en-US" altLang="zh-TW" sz="2600" dirty="0">
                <a:ea typeface="DFKai-SB" panose="03000509000000000000" pitchFamily="65" charset="-120"/>
              </a:rPr>
              <a:t>) </a:t>
            </a:r>
            <a:r>
              <a:rPr lang="zh-TW" altLang="en-US" sz="2600" dirty="0">
                <a:ea typeface="DFKai-SB" panose="03000509000000000000" pitchFamily="65" charset="-120"/>
              </a:rPr>
              <a:t>圖一的周界是</a:t>
            </a:r>
            <a:r>
              <a:rPr lang="zh-TW" altLang="en-US" sz="2600" u="sng" dirty="0">
                <a:ea typeface="DFKai-SB" panose="03000509000000000000" pitchFamily="65" charset="-120"/>
              </a:rPr>
              <a:t>                      </a:t>
            </a:r>
            <a:r>
              <a:rPr lang="en-US" altLang="zh-TW" sz="2600" dirty="0">
                <a:ea typeface="DFKai-SB" panose="03000509000000000000" pitchFamily="65" charset="-120"/>
              </a:rPr>
              <a:t>cm</a:t>
            </a:r>
            <a:r>
              <a:rPr lang="zh-TW" altLang="en-US" sz="2600" dirty="0">
                <a:ea typeface="DFKai-SB" panose="03000509000000000000" pitchFamily="65" charset="-120"/>
              </a:rPr>
              <a:t>。</a:t>
            </a: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942080-6AFF-92D6-6729-5CA122A36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747" y="1918900"/>
            <a:ext cx="6973716" cy="16524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A7A9973-A3E9-76AE-ACE9-6982668E8D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3305" y="1985432"/>
            <a:ext cx="1543935" cy="115354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3B73CB1B-6EE6-A4D9-CD19-6404971072D0}"/>
              </a:ext>
            </a:extLst>
          </p:cNvPr>
          <p:cNvGrpSpPr/>
          <p:nvPr/>
        </p:nvGrpSpPr>
        <p:grpSpPr>
          <a:xfrm>
            <a:off x="4617244" y="2752257"/>
            <a:ext cx="369093" cy="169190"/>
            <a:chOff x="4572000" y="5783375"/>
            <a:chExt cx="869640" cy="197503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A92DB8FD-A165-9003-C5E7-3341665EE01A}"/>
                </a:ext>
              </a:extLst>
            </p:cNvPr>
            <p:cNvCxnSpPr>
              <a:cxnSpLocks/>
            </p:cNvCxnSpPr>
            <p:nvPr/>
          </p:nvCxnSpPr>
          <p:spPr>
            <a:xfrm>
              <a:off x="5441640" y="5783375"/>
              <a:ext cx="0" cy="197503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FA68297-572A-5BA7-1A53-4ED22DC44AF6}"/>
                </a:ext>
              </a:extLst>
            </p:cNvPr>
            <p:cNvCxnSpPr>
              <a:cxnSpLocks/>
            </p:cNvCxnSpPr>
            <p:nvPr/>
          </p:nvCxnSpPr>
          <p:spPr>
            <a:xfrm>
              <a:off x="4575176" y="5783375"/>
              <a:ext cx="0" cy="197503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D7122FFE-F9EA-74CE-995B-EEFB6EFBFCF1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882127"/>
              <a:ext cx="86964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335DAB37-4757-FD7D-A9BB-2C9DED199B4E}"/>
              </a:ext>
            </a:extLst>
          </p:cNvPr>
          <p:cNvSpPr txBox="1"/>
          <p:nvPr/>
        </p:nvSpPr>
        <p:spPr>
          <a:xfrm>
            <a:off x="4387829" y="2836852"/>
            <a:ext cx="90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3cm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E2605EE-A174-C676-7C4F-A079B54F265D}"/>
              </a:ext>
            </a:extLst>
          </p:cNvPr>
          <p:cNvGrpSpPr/>
          <p:nvPr/>
        </p:nvGrpSpPr>
        <p:grpSpPr>
          <a:xfrm>
            <a:off x="5709855" y="2752257"/>
            <a:ext cx="369093" cy="169190"/>
            <a:chOff x="4572000" y="5783375"/>
            <a:chExt cx="869640" cy="197503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561A7CC-B6D5-F561-8923-4D7045D13C0D}"/>
                </a:ext>
              </a:extLst>
            </p:cNvPr>
            <p:cNvCxnSpPr>
              <a:cxnSpLocks/>
            </p:cNvCxnSpPr>
            <p:nvPr/>
          </p:nvCxnSpPr>
          <p:spPr>
            <a:xfrm>
              <a:off x="5441640" y="5783375"/>
              <a:ext cx="0" cy="197503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150DBC09-651F-2E12-9F73-0500781CEDEE}"/>
                </a:ext>
              </a:extLst>
            </p:cNvPr>
            <p:cNvCxnSpPr>
              <a:cxnSpLocks/>
            </p:cNvCxnSpPr>
            <p:nvPr/>
          </p:nvCxnSpPr>
          <p:spPr>
            <a:xfrm>
              <a:off x="4575176" y="5783375"/>
              <a:ext cx="0" cy="197503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608199D7-5F61-FEF5-E991-D94D688FEFF8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882127"/>
              <a:ext cx="86964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C31C132F-DE49-246B-2F0D-4CA9A4F5EFA0}"/>
              </a:ext>
            </a:extLst>
          </p:cNvPr>
          <p:cNvSpPr txBox="1"/>
          <p:nvPr/>
        </p:nvSpPr>
        <p:spPr>
          <a:xfrm>
            <a:off x="5523686" y="2836852"/>
            <a:ext cx="90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3cm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06CD70A-A724-C9D6-B9DD-377C3566F0CA}"/>
              </a:ext>
            </a:extLst>
          </p:cNvPr>
          <p:cNvGrpSpPr/>
          <p:nvPr/>
        </p:nvGrpSpPr>
        <p:grpSpPr>
          <a:xfrm>
            <a:off x="4989308" y="2583067"/>
            <a:ext cx="720543" cy="169190"/>
            <a:chOff x="4572000" y="5783375"/>
            <a:chExt cx="869640" cy="197503"/>
          </a:xfrm>
        </p:grpSpPr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8EF7B537-3800-041C-A769-6BF57E23C738}"/>
                </a:ext>
              </a:extLst>
            </p:cNvPr>
            <p:cNvCxnSpPr>
              <a:cxnSpLocks/>
            </p:cNvCxnSpPr>
            <p:nvPr/>
          </p:nvCxnSpPr>
          <p:spPr>
            <a:xfrm>
              <a:off x="5441640" y="5783375"/>
              <a:ext cx="0" cy="197503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C7174FEE-B5B8-7091-FE9C-3A98ABF41ABD}"/>
                </a:ext>
              </a:extLst>
            </p:cNvPr>
            <p:cNvCxnSpPr>
              <a:cxnSpLocks/>
            </p:cNvCxnSpPr>
            <p:nvPr/>
          </p:nvCxnSpPr>
          <p:spPr>
            <a:xfrm>
              <a:off x="4575176" y="5783375"/>
              <a:ext cx="0" cy="197503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41F9D62E-E302-17F6-EB3C-F6896C9CB1FA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882127"/>
              <a:ext cx="86964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36737149-14FA-95CC-62B7-C31358A03C04}"/>
              </a:ext>
            </a:extLst>
          </p:cNvPr>
          <p:cNvSpPr txBox="1"/>
          <p:nvPr/>
        </p:nvSpPr>
        <p:spPr>
          <a:xfrm>
            <a:off x="5019031" y="2208862"/>
            <a:ext cx="90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6cm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144E6040-C9F3-1E17-AD53-4AC24452A29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3245" y="1996850"/>
            <a:ext cx="1565015" cy="865415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2E7564B2-3BA1-0AB5-7A0D-22ECEB4C2BE0}"/>
              </a:ext>
            </a:extLst>
          </p:cNvPr>
          <p:cNvSpPr txBox="1"/>
          <p:nvPr/>
        </p:nvSpPr>
        <p:spPr>
          <a:xfrm>
            <a:off x="404508" y="4313664"/>
            <a:ext cx="87945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圖一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的</a:t>
            </a:r>
            <a:r>
              <a:rPr lang="zh-CN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周界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zh-CN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小半圓周界</a:t>
            </a:r>
            <a:r>
              <a: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zh-CN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大半圓周界</a:t>
            </a:r>
            <a:r>
              <a: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CN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條直</a:t>
            </a:r>
            <a:r>
              <a: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線的長度</a:t>
            </a:r>
            <a:endParaRPr lang="en-US" altLang="zh-CN" sz="26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                       =  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en-US" altLang="zh-CN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×3.14÷2</a:t>
            </a:r>
          </a:p>
          <a:p>
            <a:pPr>
              <a:spcAft>
                <a:spcPts val="1200"/>
              </a:spcAft>
            </a:pP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                       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=  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34.26(cm)</a:t>
            </a:r>
            <a:endParaRPr lang="zh-TW" altLang="en-US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C5CD3FB-A2B0-B4F1-E10A-F2A20A3DD41F}"/>
              </a:ext>
            </a:extLst>
          </p:cNvPr>
          <p:cNvSpPr txBox="1"/>
          <p:nvPr/>
        </p:nvSpPr>
        <p:spPr>
          <a:xfrm>
            <a:off x="3814695" y="4829698"/>
            <a:ext cx="34916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(3</a:t>
            </a:r>
            <a:r>
              <a: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3) </a:t>
            </a:r>
            <a:r>
              <a:rPr lang="en-US" altLang="zh-CN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×3.14÷2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E18120-346C-397D-558F-CB8AE0FD0889}"/>
              </a:ext>
            </a:extLst>
          </p:cNvPr>
          <p:cNvSpPr txBox="1"/>
          <p:nvPr/>
        </p:nvSpPr>
        <p:spPr>
          <a:xfrm>
            <a:off x="6817693" y="4799687"/>
            <a:ext cx="15392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en-US" altLang="zh-CN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×2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C55D1EC-7D60-2685-1A1C-92748220CA44}"/>
              </a:ext>
            </a:extLst>
          </p:cNvPr>
          <p:cNvSpPr/>
          <p:nvPr/>
        </p:nvSpPr>
        <p:spPr>
          <a:xfrm>
            <a:off x="6578600" y="2641601"/>
            <a:ext cx="1660526" cy="476249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3797A0-82FC-8EB1-D793-E076783CFABC}"/>
              </a:ext>
            </a:extLst>
          </p:cNvPr>
          <p:cNvSpPr txBox="1"/>
          <p:nvPr/>
        </p:nvSpPr>
        <p:spPr>
          <a:xfrm>
            <a:off x="4054461" y="3663775"/>
            <a:ext cx="1289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ea typeface="DFKai-SB" panose="03000509000000000000" pitchFamily="65" charset="-120"/>
              </a:rPr>
              <a:t>34.26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37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16 L -0.3533 -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231 L -0.57604 0.0914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54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6" grpId="1" build="allAtOnce"/>
      <p:bldP spid="16" grpId="2" build="allAtOnce"/>
      <p:bldP spid="23" grpId="0" build="allAtOnce"/>
      <p:bldP spid="23" grpId="1" build="allAtOnce"/>
      <p:bldP spid="28" grpId="0" build="allAtOnce"/>
      <p:bldP spid="28" grpId="1" build="allAtOnce"/>
      <p:bldP spid="31" grpId="0" build="allAtOnce"/>
      <p:bldP spid="2" grpId="0" build="allAtOnce"/>
      <p:bldP spid="4" grpId="0" build="allAtOnce"/>
      <p:bldP spid="6" grpId="0" animBg="1"/>
      <p:bldP spid="6" grpId="1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8A1EA7D-DDC1-4931-EA8A-81BA61B0837E}"/>
              </a:ext>
            </a:extLst>
          </p:cNvPr>
          <p:cNvSpPr txBox="1"/>
          <p:nvPr/>
        </p:nvSpPr>
        <p:spPr>
          <a:xfrm>
            <a:off x="483358" y="921445"/>
            <a:ext cx="9074709" cy="306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ea typeface="DFKai-SB" panose="03000509000000000000" pitchFamily="65" charset="-120"/>
              </a:rPr>
              <a:t>16</a:t>
            </a:r>
            <a:r>
              <a:rPr lang="en-US" altLang="zh-CN" sz="2600" b="1" dirty="0">
                <a:ea typeface="DFKai-SB" panose="03000509000000000000" pitchFamily="65" charset="-120"/>
              </a:rPr>
              <a:t>.  </a:t>
            </a:r>
            <a:endParaRPr lang="en-US" altLang="zh-TW" sz="2600" b="1" dirty="0">
              <a:ea typeface="DFKai-SB" panose="03000509000000000000" pitchFamily="65" charset="-120"/>
            </a:endParaRPr>
          </a:p>
          <a:p>
            <a:endParaRPr lang="en-US" altLang="zh-TW" sz="2600" b="1" dirty="0">
              <a:ea typeface="DFKai-SB" panose="03000509000000000000" pitchFamily="65" charset="-120"/>
            </a:endParaRPr>
          </a:p>
          <a:p>
            <a:pPr>
              <a:lnSpc>
                <a:spcPts val="2000"/>
              </a:lnSpc>
            </a:pPr>
            <a:endParaRPr lang="en-US" altLang="zh-TW" sz="2600" b="1" dirty="0">
              <a:ea typeface="DFKai-SB" panose="03000509000000000000" pitchFamily="65" charset="-120"/>
            </a:endParaRPr>
          </a:p>
          <a:p>
            <a:endParaRPr lang="en-US" altLang="zh-TW" sz="2600" b="1" dirty="0">
              <a:ea typeface="DFKai-SB" panose="03000509000000000000" pitchFamily="65" charset="-120"/>
            </a:endParaRPr>
          </a:p>
          <a:p>
            <a:endParaRPr lang="en-US" altLang="zh-TW" sz="26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</a:t>
            </a:r>
            <a:r>
              <a:rPr lang="zh-TW" altLang="en-US" sz="2600" dirty="0">
                <a:ea typeface="DFKai-SB" panose="03000509000000000000" pitchFamily="65" charset="-120"/>
              </a:rPr>
              <a:t>剪出的摺紙圖樣的面積是</a:t>
            </a:r>
            <a:r>
              <a:rPr lang="zh-TW" altLang="en-US" sz="2600" u="sng" dirty="0">
                <a:ea typeface="DFKai-SB" panose="03000509000000000000" pitchFamily="65" charset="-120"/>
              </a:rPr>
              <a:t>                     </a:t>
            </a:r>
            <a:r>
              <a:rPr lang="en-US" altLang="zh-TW" sz="2600" dirty="0">
                <a:ea typeface="DFKai-SB" panose="03000509000000000000" pitchFamily="65" charset="-120"/>
              </a:rPr>
              <a:t>cm</a:t>
            </a:r>
            <a:r>
              <a:rPr lang="en-US" altLang="zh-TW" sz="2600" baseline="30000" dirty="0">
                <a:ea typeface="DFKai-SB" panose="03000509000000000000" pitchFamily="65" charset="-120"/>
              </a:rPr>
              <a:t>2</a:t>
            </a:r>
            <a:r>
              <a:rPr lang="zh-TW" altLang="en-US" sz="2600" dirty="0">
                <a:ea typeface="DFKai-SB" panose="03000509000000000000" pitchFamily="65" charset="-120"/>
              </a:rPr>
              <a:t>。</a:t>
            </a:r>
            <a:r>
              <a:rPr lang="en-US" altLang="zh-TW" sz="2600" dirty="0">
                <a:ea typeface="DFKai-SB" panose="03000509000000000000" pitchFamily="65" charset="-120"/>
              </a:rPr>
              <a:t>(</a:t>
            </a:r>
            <a:r>
              <a:rPr lang="zh-TW" altLang="en-US" sz="2600" dirty="0">
                <a:ea typeface="DFKai-SB" panose="03000509000000000000" pitchFamily="65" charset="-120"/>
              </a:rPr>
              <a:t>取</a:t>
            </a:r>
            <a:r>
              <a:rPr lang="en-US" altLang="zh-TW" sz="2600" dirty="0">
                <a:ea typeface="DFKai-SB" panose="03000509000000000000" pitchFamily="65" charset="-120"/>
              </a:rPr>
              <a:t>π</a:t>
            </a:r>
            <a:r>
              <a:rPr lang="zh-TW" altLang="en-US" sz="2600" dirty="0">
                <a:ea typeface="DFKai-SB" panose="03000509000000000000" pitchFamily="65" charset="-120"/>
              </a:rPr>
              <a:t>為        </a:t>
            </a:r>
            <a:r>
              <a:rPr lang="en-US" altLang="zh-TW" sz="2600" dirty="0">
                <a:ea typeface="DFKai-SB" panose="03000509000000000000" pitchFamily="65" charset="-120"/>
              </a:rPr>
              <a:t>) </a:t>
            </a:r>
            <a:endParaRPr lang="en-US" altLang="zh-TW" sz="26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B3610AF-8F58-9541-C881-A060371B0E7C}"/>
              </a:ext>
            </a:extLst>
          </p:cNvPr>
          <p:cNvSpPr txBox="1"/>
          <p:nvPr/>
        </p:nvSpPr>
        <p:spPr>
          <a:xfrm>
            <a:off x="5087421" y="2752959"/>
            <a:ext cx="128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2992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60DF23-AA77-7B48-058B-E9AD24A4A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083" y="1025293"/>
            <a:ext cx="7643004" cy="177664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B49AD9-860E-B336-C6BB-F5C6B3E63DDC}"/>
              </a:ext>
            </a:extLst>
          </p:cNvPr>
          <p:cNvGrpSpPr/>
          <p:nvPr/>
        </p:nvGrpSpPr>
        <p:grpSpPr>
          <a:xfrm>
            <a:off x="8103537" y="2617688"/>
            <a:ext cx="842400" cy="801790"/>
            <a:chOff x="2258500" y="2955762"/>
            <a:chExt cx="842400" cy="80179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97D3CF4-E4D5-0815-F462-62A0FC91060B}"/>
                </a:ext>
              </a:extLst>
            </p:cNvPr>
            <p:cNvSpPr txBox="1"/>
            <p:nvPr/>
          </p:nvSpPr>
          <p:spPr>
            <a:xfrm>
              <a:off x="2282312" y="2955762"/>
              <a:ext cx="62931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>
                  <a:ea typeface="DFKai-SB" panose="03000509000000000000" pitchFamily="65" charset="-120"/>
                </a:rPr>
                <a:t>22</a:t>
              </a:r>
              <a:endParaRPr lang="zh-TW" altLang="en-US" sz="2600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CC54831-B99F-4136-E3B6-45D34E26F0B0}"/>
                </a:ext>
              </a:extLst>
            </p:cNvPr>
            <p:cNvSpPr txBox="1"/>
            <p:nvPr/>
          </p:nvSpPr>
          <p:spPr>
            <a:xfrm>
              <a:off x="2335494" y="3265109"/>
              <a:ext cx="7654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>
                  <a:ea typeface="DFKai-SB" panose="03000509000000000000" pitchFamily="65" charset="-120"/>
                </a:rPr>
                <a:t>7</a:t>
              </a:r>
              <a:endParaRPr lang="zh-TW" altLang="en-US" sz="2600" dirty="0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5373CAA7-4F3C-756C-27F6-E8976B4B23F0}"/>
                </a:ext>
              </a:extLst>
            </p:cNvPr>
            <p:cNvCxnSpPr>
              <a:cxnSpLocks/>
            </p:cNvCxnSpPr>
            <p:nvPr/>
          </p:nvCxnSpPr>
          <p:spPr>
            <a:xfrm>
              <a:off x="2258500" y="3368031"/>
              <a:ext cx="50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85CA26CA-C1E5-3141-FF3B-02FCD506F4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" y="858319"/>
            <a:ext cx="731520" cy="71110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4107EFD-EF27-6EB5-C8C2-01196F969F8B}"/>
              </a:ext>
            </a:extLst>
          </p:cNvPr>
          <p:cNvSpPr txBox="1"/>
          <p:nvPr/>
        </p:nvSpPr>
        <p:spPr>
          <a:xfrm>
            <a:off x="1000934" y="3379101"/>
            <a:ext cx="76430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摺紙圖樣面積 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zh-CN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長方形面積</a:t>
            </a:r>
            <a:r>
              <a: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zh-CN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圓面積</a:t>
            </a:r>
            <a:r>
              <a:rPr lang="en-US" altLang="zh-CN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×2</a:t>
            </a:r>
            <a:endParaRPr lang="en-US" altLang="zh-CN" sz="26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                           =  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88</a:t>
            </a:r>
            <a:r>
              <a:rPr lang="en-US" altLang="zh-CN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×20</a:t>
            </a:r>
          </a:p>
          <a:p>
            <a:pPr>
              <a:spcAft>
                <a:spcPts val="1200"/>
              </a:spcAft>
            </a:pPr>
            <a:r>
              <a: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                   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2992(cm</a:t>
            </a:r>
            <a:r>
              <a:rPr lang="en-US" altLang="zh-TW" sz="2600" baseline="30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1398DDE-D719-9F1E-20FB-AF4EC905DC7D}"/>
              </a:ext>
            </a:extLst>
          </p:cNvPr>
          <p:cNvSpPr/>
          <p:nvPr/>
        </p:nvSpPr>
        <p:spPr>
          <a:xfrm>
            <a:off x="7048500" y="1607344"/>
            <a:ext cx="1595438" cy="35652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13C092E-FCF0-BD43-B9D2-107AE91A0891}"/>
              </a:ext>
            </a:extLst>
          </p:cNvPr>
          <p:cNvSpPr/>
          <p:nvPr/>
        </p:nvSpPr>
        <p:spPr>
          <a:xfrm>
            <a:off x="7585305" y="1103982"/>
            <a:ext cx="512589" cy="4914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6F06B30-F2D9-0765-DD7C-ABCB8695606A}"/>
              </a:ext>
            </a:extLst>
          </p:cNvPr>
          <p:cNvSpPr/>
          <p:nvPr/>
        </p:nvSpPr>
        <p:spPr>
          <a:xfrm>
            <a:off x="7587686" y="1971783"/>
            <a:ext cx="512589" cy="4914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DBA1F40-6B91-EC89-1198-98DB3FC7D6C8}"/>
              </a:ext>
            </a:extLst>
          </p:cNvPr>
          <p:cNvSpPr txBox="1"/>
          <p:nvPr/>
        </p:nvSpPr>
        <p:spPr>
          <a:xfrm>
            <a:off x="877028" y="5256592"/>
            <a:ext cx="3511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長方形的長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圓周</a:t>
            </a:r>
            <a:endParaRPr lang="zh-TW" altLang="en-US" sz="2600" dirty="0">
              <a:solidFill>
                <a:schemeClr val="accent5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1FAE3E8-194E-5531-66D4-34B683AD37BF}"/>
              </a:ext>
            </a:extLst>
          </p:cNvPr>
          <p:cNvSpPr txBox="1"/>
          <p:nvPr/>
        </p:nvSpPr>
        <p:spPr>
          <a:xfrm>
            <a:off x="859369" y="5827575"/>
            <a:ext cx="3511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圓的直徑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圓周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÷</a:t>
            </a:r>
            <a:r>
              <a:rPr lang="el-GR" altLang="zh-CN" sz="26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π</a:t>
            </a:r>
            <a:endParaRPr lang="zh-TW" altLang="en-US" sz="2600" dirty="0">
              <a:solidFill>
                <a:schemeClr val="accent5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B3D839A-CECD-7F30-1CDB-056C7ABFED93}"/>
              </a:ext>
            </a:extLst>
          </p:cNvPr>
          <p:cNvSpPr txBox="1"/>
          <p:nvPr/>
        </p:nvSpPr>
        <p:spPr>
          <a:xfrm>
            <a:off x="3625320" y="5256591"/>
            <a:ext cx="15316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88cm</a:t>
            </a:r>
            <a:endParaRPr lang="zh-TW" altLang="en-US" sz="2600" dirty="0">
              <a:solidFill>
                <a:schemeClr val="accent5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CD0A9A5-2C95-C6AB-7B60-1DE4700AF9C2}"/>
              </a:ext>
            </a:extLst>
          </p:cNvPr>
          <p:cNvGrpSpPr/>
          <p:nvPr/>
        </p:nvGrpSpPr>
        <p:grpSpPr>
          <a:xfrm>
            <a:off x="3700684" y="5672901"/>
            <a:ext cx="1899247" cy="801790"/>
            <a:chOff x="4131196" y="5452437"/>
            <a:chExt cx="1899247" cy="801790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72E6E1F-1BAC-CE9B-54C0-0B6BE03894AD}"/>
                </a:ext>
              </a:extLst>
            </p:cNvPr>
            <p:cNvSpPr txBox="1"/>
            <p:nvPr/>
          </p:nvSpPr>
          <p:spPr>
            <a:xfrm>
              <a:off x="4131196" y="5618484"/>
              <a:ext cx="153160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zh-CN" sz="2600" dirty="0">
                  <a:solidFill>
                    <a:schemeClr val="accent5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 88 ÷</a:t>
              </a:r>
              <a:endParaRPr lang="zh-TW" altLang="en-US" sz="26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CD5A217-76C4-2EEC-9D93-CECE2F93CD94}"/>
                </a:ext>
              </a:extLst>
            </p:cNvPr>
            <p:cNvGrpSpPr/>
            <p:nvPr/>
          </p:nvGrpSpPr>
          <p:grpSpPr>
            <a:xfrm>
              <a:off x="5188043" y="5452437"/>
              <a:ext cx="842400" cy="801790"/>
              <a:chOff x="2258500" y="2955762"/>
              <a:chExt cx="842400" cy="801790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4DBDE79-826D-7076-3755-A0C88535CC10}"/>
                  </a:ext>
                </a:extLst>
              </p:cNvPr>
              <p:cNvSpPr txBox="1"/>
              <p:nvPr/>
            </p:nvSpPr>
            <p:spPr>
              <a:xfrm>
                <a:off x="2282312" y="2955762"/>
                <a:ext cx="62931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chemeClr val="accent5"/>
                    </a:solidFill>
                    <a:ea typeface="DFKai-SB" panose="03000509000000000000" pitchFamily="65" charset="-120"/>
                  </a:rPr>
                  <a:t>22</a:t>
                </a:r>
                <a:endParaRPr lang="zh-TW" altLang="en-US" sz="26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7F6A072-8F4B-6BB4-F6AA-E5773F8FD9ED}"/>
                  </a:ext>
                </a:extLst>
              </p:cNvPr>
              <p:cNvSpPr txBox="1"/>
              <p:nvPr/>
            </p:nvSpPr>
            <p:spPr>
              <a:xfrm>
                <a:off x="2335494" y="3265109"/>
                <a:ext cx="76540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chemeClr val="accent5"/>
                    </a:solidFill>
                    <a:ea typeface="DFKai-SB" panose="03000509000000000000" pitchFamily="65" charset="-120"/>
                  </a:rPr>
                  <a:t>7</a:t>
                </a:r>
                <a:endParaRPr lang="zh-TW" altLang="en-US" sz="2600" dirty="0">
                  <a:solidFill>
                    <a:schemeClr val="accent5"/>
                  </a:solidFill>
                </a:endParaRPr>
              </a:p>
            </p:txBody>
          </p: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F53BABB0-E4A3-7134-2069-9E7ED9CFFE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8500" y="3368031"/>
                <a:ext cx="504000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E5A0BB82-D9BC-9933-ADB7-A625399DABB1}"/>
              </a:ext>
            </a:extLst>
          </p:cNvPr>
          <p:cNvSpPr txBox="1"/>
          <p:nvPr/>
        </p:nvSpPr>
        <p:spPr>
          <a:xfrm>
            <a:off x="5241699" y="5838948"/>
            <a:ext cx="17045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28(cm</a:t>
            </a:r>
            <a:r>
              <a:rPr lang="en-US" altLang="zh-TW" sz="26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2600" dirty="0">
              <a:solidFill>
                <a:schemeClr val="accent5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4DAF8D56-FC1E-7399-BDC1-2E425FB7AA9B}"/>
              </a:ext>
            </a:extLst>
          </p:cNvPr>
          <p:cNvSpPr/>
          <p:nvPr/>
        </p:nvSpPr>
        <p:spPr>
          <a:xfrm>
            <a:off x="1694713" y="2473084"/>
            <a:ext cx="629314" cy="279875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B04BE28-68C9-366A-7918-C5CBBFB7389D}"/>
              </a:ext>
            </a:extLst>
          </p:cNvPr>
          <p:cNvGrpSpPr/>
          <p:nvPr/>
        </p:nvGrpSpPr>
        <p:grpSpPr>
          <a:xfrm rot="16200000">
            <a:off x="907355" y="1265115"/>
            <a:ext cx="491456" cy="169190"/>
            <a:chOff x="4572000" y="5783375"/>
            <a:chExt cx="869640" cy="197503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E21948E2-2ECB-BEE0-F9BB-ECCFE4921B1D}"/>
                </a:ext>
              </a:extLst>
            </p:cNvPr>
            <p:cNvCxnSpPr>
              <a:cxnSpLocks/>
            </p:cNvCxnSpPr>
            <p:nvPr/>
          </p:nvCxnSpPr>
          <p:spPr>
            <a:xfrm>
              <a:off x="5441640" y="5783375"/>
              <a:ext cx="0" cy="19750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1B5DE665-64A9-6322-B0C8-A47E10865B5E}"/>
                </a:ext>
              </a:extLst>
            </p:cNvPr>
            <p:cNvCxnSpPr>
              <a:cxnSpLocks/>
            </p:cNvCxnSpPr>
            <p:nvPr/>
          </p:nvCxnSpPr>
          <p:spPr>
            <a:xfrm>
              <a:off x="4575176" y="5783375"/>
              <a:ext cx="0" cy="19750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D05E2261-60BE-9452-3067-9E67230AD2A2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882127"/>
              <a:ext cx="869640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50560D5A-860D-2F33-7E46-2FA6BEAD889E}"/>
              </a:ext>
            </a:extLst>
          </p:cNvPr>
          <p:cNvSpPr txBox="1"/>
          <p:nvPr/>
        </p:nvSpPr>
        <p:spPr>
          <a:xfrm>
            <a:off x="463518" y="1199624"/>
            <a:ext cx="9080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28cm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3C186BF-D2AB-6C2A-3204-F9D19F3FD960}"/>
              </a:ext>
            </a:extLst>
          </p:cNvPr>
          <p:cNvGrpSpPr/>
          <p:nvPr/>
        </p:nvGrpSpPr>
        <p:grpSpPr>
          <a:xfrm rot="16200000">
            <a:off x="969441" y="1695629"/>
            <a:ext cx="367282" cy="169190"/>
            <a:chOff x="4572000" y="5783375"/>
            <a:chExt cx="869640" cy="197503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775EBFCA-9019-92F0-6C98-2384A426CC14}"/>
                </a:ext>
              </a:extLst>
            </p:cNvPr>
            <p:cNvCxnSpPr>
              <a:cxnSpLocks/>
            </p:cNvCxnSpPr>
            <p:nvPr/>
          </p:nvCxnSpPr>
          <p:spPr>
            <a:xfrm>
              <a:off x="5441640" y="5783375"/>
              <a:ext cx="0" cy="19750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5482A4ED-BEF2-3A3C-83FC-6B281A4FA6A2}"/>
                </a:ext>
              </a:extLst>
            </p:cNvPr>
            <p:cNvCxnSpPr>
              <a:cxnSpLocks/>
            </p:cNvCxnSpPr>
            <p:nvPr/>
          </p:nvCxnSpPr>
          <p:spPr>
            <a:xfrm>
              <a:off x="4575176" y="5783375"/>
              <a:ext cx="0" cy="19750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9F825988-754E-F374-58AA-9633022BF924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882127"/>
              <a:ext cx="869640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8AFE00F-6C5F-DC01-13E0-7DC6DB3CB0E3}"/>
              </a:ext>
            </a:extLst>
          </p:cNvPr>
          <p:cNvGrpSpPr/>
          <p:nvPr/>
        </p:nvGrpSpPr>
        <p:grpSpPr>
          <a:xfrm rot="16200000">
            <a:off x="907354" y="2126598"/>
            <a:ext cx="491456" cy="169190"/>
            <a:chOff x="4572000" y="5783375"/>
            <a:chExt cx="869640" cy="197503"/>
          </a:xfrm>
        </p:grpSpPr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E00E1B7D-ADBD-4743-F775-479F51D1A6FD}"/>
                </a:ext>
              </a:extLst>
            </p:cNvPr>
            <p:cNvCxnSpPr>
              <a:cxnSpLocks/>
            </p:cNvCxnSpPr>
            <p:nvPr/>
          </p:nvCxnSpPr>
          <p:spPr>
            <a:xfrm>
              <a:off x="5441640" y="5783375"/>
              <a:ext cx="0" cy="19750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B848A51C-83C7-03A4-855A-CFB192173DD5}"/>
                </a:ext>
              </a:extLst>
            </p:cNvPr>
            <p:cNvCxnSpPr>
              <a:cxnSpLocks/>
            </p:cNvCxnSpPr>
            <p:nvPr/>
          </p:nvCxnSpPr>
          <p:spPr>
            <a:xfrm>
              <a:off x="4575176" y="5783375"/>
              <a:ext cx="0" cy="19750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FE1F0E27-1DCF-62F4-56EF-18E5280EB8E1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882127"/>
              <a:ext cx="869640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E4E94511-5B11-D531-A30D-7712A322C5C3}"/>
              </a:ext>
            </a:extLst>
          </p:cNvPr>
          <p:cNvSpPr txBox="1"/>
          <p:nvPr/>
        </p:nvSpPr>
        <p:spPr>
          <a:xfrm>
            <a:off x="416752" y="2049770"/>
            <a:ext cx="9080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28cm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BA0C7F4-A600-4EA7-B7F3-DDB1488F9642}"/>
              </a:ext>
            </a:extLst>
          </p:cNvPr>
          <p:cNvSpPr txBox="1"/>
          <p:nvPr/>
        </p:nvSpPr>
        <p:spPr>
          <a:xfrm>
            <a:off x="1153081" y="390879"/>
            <a:ext cx="24621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長方形的闊是：</a:t>
            </a:r>
            <a:endParaRPr lang="en-US" altLang="zh-CN" dirty="0">
              <a:solidFill>
                <a:schemeClr val="accent5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76</a:t>
            </a:r>
            <a:r>
              <a:rPr lang="zh-TW" altLang="en-US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CN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28×</a:t>
            </a:r>
            <a:r>
              <a:rPr lang="en-US" altLang="zh-TW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 =</a:t>
            </a:r>
            <a:r>
              <a:rPr lang="zh-TW" altLang="en-US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20(cm)</a:t>
            </a:r>
            <a:endParaRPr lang="en-US" altLang="zh-CN" dirty="0">
              <a:solidFill>
                <a:schemeClr val="accent5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344185BB-3EBB-E9AF-8D18-E6DE352E9A98}"/>
              </a:ext>
            </a:extLst>
          </p:cNvPr>
          <p:cNvSpPr txBox="1"/>
          <p:nvPr/>
        </p:nvSpPr>
        <p:spPr>
          <a:xfrm>
            <a:off x="444325" y="1575180"/>
            <a:ext cx="9080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20cm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E0FF5BD5-0FCB-2204-8C29-59579658295A}"/>
              </a:ext>
            </a:extLst>
          </p:cNvPr>
          <p:cNvGrpSpPr/>
          <p:nvPr/>
        </p:nvGrpSpPr>
        <p:grpSpPr>
          <a:xfrm>
            <a:off x="4236932" y="3806145"/>
            <a:ext cx="3986758" cy="801790"/>
            <a:chOff x="4258082" y="3738558"/>
            <a:chExt cx="3986758" cy="801790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E28B582-C817-E918-7CF6-0B6E17752CAB}"/>
                </a:ext>
              </a:extLst>
            </p:cNvPr>
            <p:cNvSpPr txBox="1"/>
            <p:nvPr/>
          </p:nvSpPr>
          <p:spPr>
            <a:xfrm>
              <a:off x="4258082" y="3887825"/>
              <a:ext cx="398675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zh-TW" altLang="en-US" sz="26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＋</a:t>
              </a:r>
              <a:r>
                <a:rPr lang="en-US" altLang="zh-TW" sz="26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(28</a:t>
              </a:r>
              <a:r>
                <a:rPr lang="en-US" altLang="zh-CN" sz="26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÷2</a:t>
              </a:r>
              <a:r>
                <a:rPr lang="en-US" altLang="zh-TW" sz="26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)</a:t>
              </a:r>
              <a:r>
                <a:rPr lang="en-US" altLang="zh-CN" sz="26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×</a:t>
              </a:r>
              <a:r>
                <a:rPr lang="en-US" altLang="zh-TW" sz="26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(28</a:t>
              </a:r>
              <a:r>
                <a:rPr lang="en-US" altLang="zh-CN" sz="26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÷2</a:t>
              </a:r>
              <a:r>
                <a:rPr lang="en-US" altLang="zh-TW" sz="26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)</a:t>
              </a:r>
              <a:r>
                <a:rPr lang="en-US" altLang="zh-CN" sz="26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×       ×2        </a:t>
              </a:r>
              <a:endPara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541C7F2E-F447-8F29-43B3-6A6BCEABEE3C}"/>
                </a:ext>
              </a:extLst>
            </p:cNvPr>
            <p:cNvGrpSpPr/>
            <p:nvPr/>
          </p:nvGrpSpPr>
          <p:grpSpPr>
            <a:xfrm>
              <a:off x="6968231" y="3738558"/>
              <a:ext cx="842400" cy="801790"/>
              <a:chOff x="2258500" y="2955762"/>
              <a:chExt cx="842400" cy="801790"/>
            </a:xfrm>
          </p:grpSpPr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C2398765-74B7-A60D-9AB0-A079089095FB}"/>
                  </a:ext>
                </a:extLst>
              </p:cNvPr>
              <p:cNvSpPr txBox="1"/>
              <p:nvPr/>
            </p:nvSpPr>
            <p:spPr>
              <a:xfrm>
                <a:off x="2282312" y="2955762"/>
                <a:ext cx="62931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22</a:t>
                </a:r>
                <a:endParaRPr lang="zh-TW" altLang="en-US" sz="26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668736C8-6E31-557E-9E31-23D0E4379992}"/>
                  </a:ext>
                </a:extLst>
              </p:cNvPr>
              <p:cNvSpPr txBox="1"/>
              <p:nvPr/>
            </p:nvSpPr>
            <p:spPr>
              <a:xfrm>
                <a:off x="2335494" y="3265109"/>
                <a:ext cx="76540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7</a:t>
                </a:r>
                <a:endParaRPr lang="zh-TW" altLang="en-US" sz="2600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EFE4E813-3EC0-E961-4539-798517CC8F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8500" y="3368031"/>
                <a:ext cx="504000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527571BA-1DFA-9FC1-5810-0318AD8E6C01}"/>
              </a:ext>
            </a:extLst>
          </p:cNvPr>
          <p:cNvSpPr/>
          <p:nvPr/>
        </p:nvSpPr>
        <p:spPr>
          <a:xfrm>
            <a:off x="2865030" y="1619908"/>
            <a:ext cx="533778" cy="279875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箭头: 右 71">
            <a:extLst>
              <a:ext uri="{FF2B5EF4-FFF2-40B4-BE49-F238E27FC236}">
                <a16:creationId xmlns:a16="http://schemas.microsoft.com/office/drawing/2014/main" id="{7954EF7C-D65F-BDB0-BC34-D6F35F419CF9}"/>
              </a:ext>
            </a:extLst>
          </p:cNvPr>
          <p:cNvSpPr>
            <a:spLocks noChangeAspect="1"/>
          </p:cNvSpPr>
          <p:nvPr/>
        </p:nvSpPr>
        <p:spPr>
          <a:xfrm>
            <a:off x="2773455" y="4525407"/>
            <a:ext cx="228678" cy="178366"/>
          </a:xfrm>
          <a:prstGeom prst="rightArrow">
            <a:avLst/>
          </a:prstGeom>
          <a:solidFill>
            <a:srgbClr val="FFCCF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箭头: 右 72">
            <a:extLst>
              <a:ext uri="{FF2B5EF4-FFF2-40B4-BE49-F238E27FC236}">
                <a16:creationId xmlns:a16="http://schemas.microsoft.com/office/drawing/2014/main" id="{77FBD4F7-8A29-B9DE-6A74-5B10E73837A8}"/>
              </a:ext>
            </a:extLst>
          </p:cNvPr>
          <p:cNvSpPr>
            <a:spLocks noChangeAspect="1"/>
          </p:cNvSpPr>
          <p:nvPr/>
        </p:nvSpPr>
        <p:spPr>
          <a:xfrm>
            <a:off x="4286080" y="4489199"/>
            <a:ext cx="228678" cy="178366"/>
          </a:xfrm>
          <a:prstGeom prst="rightArrow">
            <a:avLst/>
          </a:prstGeom>
          <a:solidFill>
            <a:srgbClr val="FFCCF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BDE3B6E4-C310-81D4-3C10-88BBF74A4E44}"/>
              </a:ext>
            </a:extLst>
          </p:cNvPr>
          <p:cNvGrpSpPr/>
          <p:nvPr/>
        </p:nvGrpSpPr>
        <p:grpSpPr>
          <a:xfrm>
            <a:off x="1068487" y="3892795"/>
            <a:ext cx="1595438" cy="1356082"/>
            <a:chOff x="737465" y="975875"/>
            <a:chExt cx="1595438" cy="1356082"/>
          </a:xfrm>
        </p:grpSpPr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36C05A7C-91CA-46DB-0E8B-23604CF78862}"/>
                </a:ext>
              </a:extLst>
            </p:cNvPr>
            <p:cNvSpPr/>
            <p:nvPr/>
          </p:nvSpPr>
          <p:spPr>
            <a:xfrm>
              <a:off x="737465" y="1476062"/>
              <a:ext cx="1595438" cy="356521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0FA7166C-3B8B-67DB-EFB4-9C4E3F9C9D7A}"/>
                </a:ext>
              </a:extLst>
            </p:cNvPr>
            <p:cNvSpPr/>
            <p:nvPr/>
          </p:nvSpPr>
          <p:spPr>
            <a:xfrm>
              <a:off x="1274270" y="975875"/>
              <a:ext cx="512589" cy="491456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92B8EEDE-9E6F-BAC3-F59D-28A3BC742973}"/>
                </a:ext>
              </a:extLst>
            </p:cNvPr>
            <p:cNvSpPr/>
            <p:nvPr/>
          </p:nvSpPr>
          <p:spPr>
            <a:xfrm>
              <a:off x="1276651" y="1840501"/>
              <a:ext cx="512589" cy="491456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4B4D6FB8-7222-44A2-C3A9-D43B67C0CEDA}"/>
              </a:ext>
            </a:extLst>
          </p:cNvPr>
          <p:cNvGrpSpPr/>
          <p:nvPr/>
        </p:nvGrpSpPr>
        <p:grpSpPr>
          <a:xfrm>
            <a:off x="3170462" y="4125105"/>
            <a:ext cx="1005170" cy="978970"/>
            <a:chOff x="2788708" y="1200150"/>
            <a:chExt cx="1005170" cy="978970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C731C73E-2975-6739-5E1F-E976CB9B10FC}"/>
                </a:ext>
              </a:extLst>
            </p:cNvPr>
            <p:cNvSpPr/>
            <p:nvPr/>
          </p:nvSpPr>
          <p:spPr>
            <a:xfrm>
              <a:off x="2891237" y="1866578"/>
              <a:ext cx="810205" cy="312542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CF23EFD1-BA65-96E4-0896-31DCB12D300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88708" y="1516348"/>
              <a:ext cx="1005170" cy="468862"/>
              <a:chOff x="2674330" y="3843663"/>
              <a:chExt cx="1467195" cy="974181"/>
            </a:xfrm>
          </p:grpSpPr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id="{422BB013-DF9C-CD49-B2E3-F0767E339428}"/>
                  </a:ext>
                </a:extLst>
              </p:cNvPr>
              <p:cNvGrpSpPr/>
              <p:nvPr/>
            </p:nvGrpSpPr>
            <p:grpSpPr>
              <a:xfrm>
                <a:off x="2674330" y="3843663"/>
                <a:ext cx="1467195" cy="927804"/>
                <a:chOff x="2591780" y="3843663"/>
                <a:chExt cx="1467195" cy="927804"/>
              </a:xfrm>
            </p:grpSpPr>
            <p:sp>
              <p:nvSpPr>
                <p:cNvPr id="86" name="弧形 85">
                  <a:extLst>
                    <a:ext uri="{FF2B5EF4-FFF2-40B4-BE49-F238E27FC236}">
                      <a16:creationId xmlns:a16="http://schemas.microsoft.com/office/drawing/2014/main" id="{EEA3C366-CDEF-FF40-3462-F8035AD2BA67}"/>
                    </a:ext>
                  </a:extLst>
                </p:cNvPr>
                <p:cNvSpPr/>
                <p:nvPr/>
              </p:nvSpPr>
              <p:spPr>
                <a:xfrm rot="16200000">
                  <a:off x="3201725" y="3234063"/>
                  <a:ext cx="247650" cy="1466850"/>
                </a:xfrm>
                <a:prstGeom prst="arc">
                  <a:avLst>
                    <a:gd name="adj1" fmla="val 15824008"/>
                    <a:gd name="adj2" fmla="val 5716573"/>
                  </a:avLst>
                </a:prstGeom>
                <a:ln>
                  <a:solidFill>
                    <a:srgbClr val="0000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任意多边形: 形状 86">
                  <a:extLst>
                    <a:ext uri="{FF2B5EF4-FFF2-40B4-BE49-F238E27FC236}">
                      <a16:creationId xmlns:a16="http://schemas.microsoft.com/office/drawing/2014/main" id="{07CFFCF0-826E-27F5-8169-60A53CEC5420}"/>
                    </a:ext>
                  </a:extLst>
                </p:cNvPr>
                <p:cNvSpPr/>
                <p:nvPr/>
              </p:nvSpPr>
              <p:spPr>
                <a:xfrm>
                  <a:off x="2785491" y="4039947"/>
                  <a:ext cx="0" cy="731520"/>
                </a:xfrm>
                <a:custGeom>
                  <a:avLst/>
                  <a:gdLst>
                    <a:gd name="connsiteX0" fmla="*/ 0 w 0"/>
                    <a:gd name="connsiteY0" fmla="*/ 0 h 844550"/>
                    <a:gd name="connsiteX1" fmla="*/ 0 w 0"/>
                    <a:gd name="connsiteY1" fmla="*/ 844550 h 844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844550">
                      <a:moveTo>
                        <a:pt x="0" y="0"/>
                      </a:moveTo>
                      <a:lnTo>
                        <a:pt x="0" y="844550"/>
                      </a:lnTo>
                    </a:path>
                  </a:pathLst>
                </a:custGeom>
                <a:noFill/>
                <a:ln w="63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482651AC-0C90-1574-5C8D-52C02AC2A707}"/>
                    </a:ext>
                  </a:extLst>
                </p:cNvPr>
                <p:cNvSpPr/>
                <p:nvPr/>
              </p:nvSpPr>
              <p:spPr>
                <a:xfrm>
                  <a:off x="3909317" y="4028168"/>
                  <a:ext cx="0" cy="731520"/>
                </a:xfrm>
                <a:custGeom>
                  <a:avLst/>
                  <a:gdLst>
                    <a:gd name="connsiteX0" fmla="*/ 0 w 0"/>
                    <a:gd name="connsiteY0" fmla="*/ 0 h 844550"/>
                    <a:gd name="connsiteX1" fmla="*/ 0 w 0"/>
                    <a:gd name="connsiteY1" fmla="*/ 844550 h 844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844550">
                      <a:moveTo>
                        <a:pt x="0" y="0"/>
                      </a:moveTo>
                      <a:lnTo>
                        <a:pt x="0" y="844550"/>
                      </a:lnTo>
                    </a:path>
                  </a:pathLst>
                </a:custGeom>
                <a:noFill/>
                <a:ln w="63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:a16="http://schemas.microsoft.com/office/drawing/2014/main" id="{AABBBF62-7A8E-AE1B-6AA6-8E4065E75C18}"/>
                    </a:ext>
                  </a:extLst>
                </p:cNvPr>
                <p:cNvSpPr/>
                <p:nvPr/>
              </p:nvSpPr>
              <p:spPr>
                <a:xfrm>
                  <a:off x="4058975" y="3952339"/>
                  <a:ext cx="0" cy="731520"/>
                </a:xfrm>
                <a:custGeom>
                  <a:avLst/>
                  <a:gdLst>
                    <a:gd name="connsiteX0" fmla="*/ 0 w 0"/>
                    <a:gd name="connsiteY0" fmla="*/ 0 h 844550"/>
                    <a:gd name="connsiteX1" fmla="*/ 0 w 0"/>
                    <a:gd name="connsiteY1" fmla="*/ 844550 h 844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844550">
                      <a:moveTo>
                        <a:pt x="0" y="0"/>
                      </a:moveTo>
                      <a:lnTo>
                        <a:pt x="0" y="844550"/>
                      </a:lnTo>
                    </a:path>
                  </a:pathLst>
                </a:custGeom>
                <a:noFill/>
                <a:ln w="63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任意多边形: 形状 89">
                  <a:extLst>
                    <a:ext uri="{FF2B5EF4-FFF2-40B4-BE49-F238E27FC236}">
                      <a16:creationId xmlns:a16="http://schemas.microsoft.com/office/drawing/2014/main" id="{6B1D8A0F-A3C5-B5D7-A253-B07AED55819C}"/>
                    </a:ext>
                  </a:extLst>
                </p:cNvPr>
                <p:cNvSpPr/>
                <p:nvPr/>
              </p:nvSpPr>
              <p:spPr>
                <a:xfrm>
                  <a:off x="2591780" y="3962499"/>
                  <a:ext cx="0" cy="731520"/>
                </a:xfrm>
                <a:custGeom>
                  <a:avLst/>
                  <a:gdLst>
                    <a:gd name="connsiteX0" fmla="*/ 0 w 0"/>
                    <a:gd name="connsiteY0" fmla="*/ 0 h 844550"/>
                    <a:gd name="connsiteX1" fmla="*/ 0 w 0"/>
                    <a:gd name="connsiteY1" fmla="*/ 844550 h 844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844550">
                      <a:moveTo>
                        <a:pt x="0" y="0"/>
                      </a:moveTo>
                      <a:lnTo>
                        <a:pt x="0" y="844550"/>
                      </a:lnTo>
                    </a:path>
                  </a:pathLst>
                </a:custGeom>
                <a:noFill/>
                <a:ln w="63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3" name="弧形 82">
                <a:extLst>
                  <a:ext uri="{FF2B5EF4-FFF2-40B4-BE49-F238E27FC236}">
                    <a16:creationId xmlns:a16="http://schemas.microsoft.com/office/drawing/2014/main" id="{B12A9AA5-B079-B8B8-39EA-C884F5E45D68}"/>
                  </a:ext>
                </a:extLst>
              </p:cNvPr>
              <p:cNvSpPr/>
              <p:nvPr/>
            </p:nvSpPr>
            <p:spPr>
              <a:xfrm rot="16200000">
                <a:off x="3284275" y="3960594"/>
                <a:ext cx="247650" cy="1466850"/>
              </a:xfrm>
              <a:prstGeom prst="arc">
                <a:avLst>
                  <a:gd name="adj1" fmla="val 15824008"/>
                  <a:gd name="adj2" fmla="val 5716573"/>
                </a:avLst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E39F098E-C1AA-41E9-4747-E6B15D83D289}"/>
                  </a:ext>
                </a:extLst>
              </p:cNvPr>
              <p:cNvSpPr/>
              <p:nvPr/>
            </p:nvSpPr>
            <p:spPr>
              <a:xfrm>
                <a:off x="2676649" y="4320045"/>
                <a:ext cx="184894" cy="394258"/>
              </a:xfrm>
              <a:custGeom>
                <a:avLst/>
                <a:gdLst>
                  <a:gd name="connsiteX0" fmla="*/ 0 w 114300"/>
                  <a:gd name="connsiteY0" fmla="*/ 0 h 749300"/>
                  <a:gd name="connsiteX1" fmla="*/ 114300 w 114300"/>
                  <a:gd name="connsiteY1" fmla="*/ 57150 h 749300"/>
                  <a:gd name="connsiteX2" fmla="*/ 101600 w 114300"/>
                  <a:gd name="connsiteY2" fmla="*/ 749300 h 749300"/>
                  <a:gd name="connsiteX3" fmla="*/ 0 w 114300"/>
                  <a:gd name="connsiteY3" fmla="*/ 723900 h 749300"/>
                  <a:gd name="connsiteX4" fmla="*/ 0 w 114300"/>
                  <a:gd name="connsiteY4" fmla="*/ 0 h 749300"/>
                  <a:gd name="connsiteX0" fmla="*/ 0 w 114300"/>
                  <a:gd name="connsiteY0" fmla="*/ 0 h 761495"/>
                  <a:gd name="connsiteX1" fmla="*/ 114300 w 114300"/>
                  <a:gd name="connsiteY1" fmla="*/ 57150 h 761495"/>
                  <a:gd name="connsiteX2" fmla="*/ 109234 w 114300"/>
                  <a:gd name="connsiteY2" fmla="*/ 761495 h 761495"/>
                  <a:gd name="connsiteX3" fmla="*/ 0 w 114300"/>
                  <a:gd name="connsiteY3" fmla="*/ 723900 h 761495"/>
                  <a:gd name="connsiteX4" fmla="*/ 0 w 114300"/>
                  <a:gd name="connsiteY4" fmla="*/ 0 h 761495"/>
                  <a:gd name="connsiteX0" fmla="*/ 0 w 114806"/>
                  <a:gd name="connsiteY0" fmla="*/ 0 h 773690"/>
                  <a:gd name="connsiteX1" fmla="*/ 114300 w 114806"/>
                  <a:gd name="connsiteY1" fmla="*/ 57150 h 773690"/>
                  <a:gd name="connsiteX2" fmla="*/ 114322 w 114806"/>
                  <a:gd name="connsiteY2" fmla="*/ 773690 h 773690"/>
                  <a:gd name="connsiteX3" fmla="*/ 0 w 114806"/>
                  <a:gd name="connsiteY3" fmla="*/ 723900 h 773690"/>
                  <a:gd name="connsiteX4" fmla="*/ 0 w 114806"/>
                  <a:gd name="connsiteY4" fmla="*/ 0 h 773690"/>
                  <a:gd name="connsiteX0" fmla="*/ 4132 w 118940"/>
                  <a:gd name="connsiteY0" fmla="*/ 0 h 773690"/>
                  <a:gd name="connsiteX1" fmla="*/ 118432 w 118940"/>
                  <a:gd name="connsiteY1" fmla="*/ 57150 h 773690"/>
                  <a:gd name="connsiteX2" fmla="*/ 118454 w 118940"/>
                  <a:gd name="connsiteY2" fmla="*/ 773690 h 773690"/>
                  <a:gd name="connsiteX3" fmla="*/ 0 w 118940"/>
                  <a:gd name="connsiteY3" fmla="*/ 723899 h 773690"/>
                  <a:gd name="connsiteX4" fmla="*/ 4132 w 118940"/>
                  <a:gd name="connsiteY4" fmla="*/ 0 h 773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940" h="773690">
                    <a:moveTo>
                      <a:pt x="4132" y="0"/>
                    </a:moveTo>
                    <a:lnTo>
                      <a:pt x="118432" y="57150"/>
                    </a:lnTo>
                    <a:cubicBezTo>
                      <a:pt x="116743" y="291932"/>
                      <a:pt x="120143" y="538908"/>
                      <a:pt x="118454" y="773690"/>
                    </a:cubicBezTo>
                    <a:lnTo>
                      <a:pt x="0" y="723899"/>
                    </a:lnTo>
                    <a:cubicBezTo>
                      <a:pt x="1377" y="482599"/>
                      <a:pt x="2755" y="241300"/>
                      <a:pt x="4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DE739EE6-4E4F-6486-85B7-5AA18FBBBD99}"/>
                  </a:ext>
                </a:extLst>
              </p:cNvPr>
              <p:cNvSpPr/>
              <p:nvPr/>
            </p:nvSpPr>
            <p:spPr>
              <a:xfrm>
                <a:off x="3998475" y="4536281"/>
                <a:ext cx="141878" cy="202407"/>
              </a:xfrm>
              <a:custGeom>
                <a:avLst/>
                <a:gdLst>
                  <a:gd name="connsiteX0" fmla="*/ 0 w 95250"/>
                  <a:gd name="connsiteY0" fmla="*/ 61912 h 207169"/>
                  <a:gd name="connsiteX1" fmla="*/ 95250 w 95250"/>
                  <a:gd name="connsiteY1" fmla="*/ 0 h 207169"/>
                  <a:gd name="connsiteX2" fmla="*/ 85725 w 95250"/>
                  <a:gd name="connsiteY2" fmla="*/ 166687 h 207169"/>
                  <a:gd name="connsiteX3" fmla="*/ 11907 w 95250"/>
                  <a:gd name="connsiteY3" fmla="*/ 207169 h 207169"/>
                  <a:gd name="connsiteX4" fmla="*/ 0 w 95250"/>
                  <a:gd name="connsiteY4" fmla="*/ 61912 h 207169"/>
                  <a:gd name="connsiteX0" fmla="*/ 0 w 87774"/>
                  <a:gd name="connsiteY0" fmla="*/ 59475 h 207169"/>
                  <a:gd name="connsiteX1" fmla="*/ 87774 w 87774"/>
                  <a:gd name="connsiteY1" fmla="*/ 0 h 207169"/>
                  <a:gd name="connsiteX2" fmla="*/ 78249 w 87774"/>
                  <a:gd name="connsiteY2" fmla="*/ 166687 h 207169"/>
                  <a:gd name="connsiteX3" fmla="*/ 4431 w 87774"/>
                  <a:gd name="connsiteY3" fmla="*/ 207169 h 207169"/>
                  <a:gd name="connsiteX4" fmla="*/ 0 w 87774"/>
                  <a:gd name="connsiteY4" fmla="*/ 59475 h 207169"/>
                  <a:gd name="connsiteX0" fmla="*/ 0 w 82791"/>
                  <a:gd name="connsiteY0" fmla="*/ 59475 h 207169"/>
                  <a:gd name="connsiteX1" fmla="*/ 82791 w 82791"/>
                  <a:gd name="connsiteY1" fmla="*/ 0 h 207169"/>
                  <a:gd name="connsiteX2" fmla="*/ 78249 w 82791"/>
                  <a:gd name="connsiteY2" fmla="*/ 166687 h 207169"/>
                  <a:gd name="connsiteX3" fmla="*/ 4431 w 82791"/>
                  <a:gd name="connsiteY3" fmla="*/ 207169 h 207169"/>
                  <a:gd name="connsiteX4" fmla="*/ 0 w 82791"/>
                  <a:gd name="connsiteY4" fmla="*/ 59475 h 207169"/>
                  <a:gd name="connsiteX0" fmla="*/ 0 w 82791"/>
                  <a:gd name="connsiteY0" fmla="*/ 59475 h 207169"/>
                  <a:gd name="connsiteX1" fmla="*/ 82791 w 82791"/>
                  <a:gd name="connsiteY1" fmla="*/ 0 h 207169"/>
                  <a:gd name="connsiteX2" fmla="*/ 78249 w 82791"/>
                  <a:gd name="connsiteY2" fmla="*/ 166687 h 207169"/>
                  <a:gd name="connsiteX3" fmla="*/ 4431 w 82791"/>
                  <a:gd name="connsiteY3" fmla="*/ 207169 h 207169"/>
                  <a:gd name="connsiteX4" fmla="*/ 0 w 82791"/>
                  <a:gd name="connsiteY4" fmla="*/ 59475 h 207169"/>
                  <a:gd name="connsiteX0" fmla="*/ 0 w 82791"/>
                  <a:gd name="connsiteY0" fmla="*/ 59475 h 207169"/>
                  <a:gd name="connsiteX1" fmla="*/ 82791 w 82791"/>
                  <a:gd name="connsiteY1" fmla="*/ 0 h 207169"/>
                  <a:gd name="connsiteX2" fmla="*/ 80741 w 82791"/>
                  <a:gd name="connsiteY2" fmla="*/ 159375 h 207169"/>
                  <a:gd name="connsiteX3" fmla="*/ 4431 w 82791"/>
                  <a:gd name="connsiteY3" fmla="*/ 207169 h 207169"/>
                  <a:gd name="connsiteX4" fmla="*/ 0 w 82791"/>
                  <a:gd name="connsiteY4" fmla="*/ 59475 h 20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791" h="207169">
                    <a:moveTo>
                      <a:pt x="0" y="59475"/>
                    </a:moveTo>
                    <a:lnTo>
                      <a:pt x="82791" y="0"/>
                    </a:lnTo>
                    <a:cubicBezTo>
                      <a:pt x="82108" y="53125"/>
                      <a:pt x="81424" y="106250"/>
                      <a:pt x="80741" y="159375"/>
                    </a:cubicBezTo>
                    <a:lnTo>
                      <a:pt x="4431" y="207169"/>
                    </a:lnTo>
                    <a:lnTo>
                      <a:pt x="0" y="594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C1ADCB6D-A60E-4FDF-278A-467047A62826}"/>
                </a:ext>
              </a:extLst>
            </p:cNvPr>
            <p:cNvSpPr/>
            <p:nvPr/>
          </p:nvSpPr>
          <p:spPr>
            <a:xfrm>
              <a:off x="2851150" y="1200150"/>
              <a:ext cx="840196" cy="312542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09DFA6F9-3776-D933-C594-68CFE19602DA}"/>
              </a:ext>
            </a:extLst>
          </p:cNvPr>
          <p:cNvGrpSpPr/>
          <p:nvPr/>
        </p:nvGrpSpPr>
        <p:grpSpPr>
          <a:xfrm>
            <a:off x="4602011" y="4371301"/>
            <a:ext cx="579739" cy="489031"/>
            <a:chOff x="3157128" y="2647045"/>
            <a:chExt cx="579739" cy="489031"/>
          </a:xfrm>
        </p:grpSpPr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E550087D-7A18-152C-7BDF-930B23FA7447}"/>
                </a:ext>
              </a:extLst>
            </p:cNvPr>
            <p:cNvSpPr/>
            <p:nvPr/>
          </p:nvSpPr>
          <p:spPr>
            <a:xfrm flipV="1">
              <a:off x="3157130" y="2993027"/>
              <a:ext cx="579191" cy="143049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59DE09A6-2D6E-1983-A654-561E83EEB6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57538" y="2648153"/>
              <a:ext cx="579329" cy="468861"/>
              <a:chOff x="2674330" y="3843665"/>
              <a:chExt cx="1467195" cy="974180"/>
            </a:xfrm>
          </p:grpSpPr>
          <p:grpSp>
            <p:nvGrpSpPr>
              <p:cNvPr id="95" name="组合 94">
                <a:extLst>
                  <a:ext uri="{FF2B5EF4-FFF2-40B4-BE49-F238E27FC236}">
                    <a16:creationId xmlns:a16="http://schemas.microsoft.com/office/drawing/2014/main" id="{3AB6F1BE-F109-CB4E-367D-48F46D9FE5EE}"/>
                  </a:ext>
                </a:extLst>
              </p:cNvPr>
              <p:cNvGrpSpPr/>
              <p:nvPr/>
            </p:nvGrpSpPr>
            <p:grpSpPr>
              <a:xfrm>
                <a:off x="2674330" y="3843665"/>
                <a:ext cx="1467195" cy="974180"/>
                <a:chOff x="2591780" y="3843665"/>
                <a:chExt cx="1467195" cy="974180"/>
              </a:xfrm>
            </p:grpSpPr>
            <p:sp>
              <p:nvSpPr>
                <p:cNvPr id="99" name="弧形 98">
                  <a:extLst>
                    <a:ext uri="{FF2B5EF4-FFF2-40B4-BE49-F238E27FC236}">
                      <a16:creationId xmlns:a16="http://schemas.microsoft.com/office/drawing/2014/main" id="{E1217552-3A0A-C6BE-3344-AB56C8308C31}"/>
                    </a:ext>
                  </a:extLst>
                </p:cNvPr>
                <p:cNvSpPr/>
                <p:nvPr/>
              </p:nvSpPr>
              <p:spPr>
                <a:xfrm rot="16200000">
                  <a:off x="3201725" y="3234064"/>
                  <a:ext cx="247650" cy="1466851"/>
                </a:xfrm>
                <a:prstGeom prst="arc">
                  <a:avLst>
                    <a:gd name="adj1" fmla="val 14495267"/>
                    <a:gd name="adj2" fmla="val 8586263"/>
                  </a:avLst>
                </a:prstGeom>
                <a:ln>
                  <a:solidFill>
                    <a:srgbClr val="0000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任意多边形: 形状 99">
                  <a:extLst>
                    <a:ext uri="{FF2B5EF4-FFF2-40B4-BE49-F238E27FC236}">
                      <a16:creationId xmlns:a16="http://schemas.microsoft.com/office/drawing/2014/main" id="{4054A5C2-7CF2-1810-CB4F-BE1DFD57B7BC}"/>
                    </a:ext>
                  </a:extLst>
                </p:cNvPr>
                <p:cNvSpPr/>
                <p:nvPr/>
              </p:nvSpPr>
              <p:spPr>
                <a:xfrm>
                  <a:off x="3050842" y="4066525"/>
                  <a:ext cx="0" cy="731521"/>
                </a:xfrm>
                <a:custGeom>
                  <a:avLst/>
                  <a:gdLst>
                    <a:gd name="connsiteX0" fmla="*/ 0 w 0"/>
                    <a:gd name="connsiteY0" fmla="*/ 0 h 844550"/>
                    <a:gd name="connsiteX1" fmla="*/ 0 w 0"/>
                    <a:gd name="connsiteY1" fmla="*/ 844550 h 844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844550">
                      <a:moveTo>
                        <a:pt x="0" y="0"/>
                      </a:moveTo>
                      <a:lnTo>
                        <a:pt x="0" y="844550"/>
                      </a:lnTo>
                    </a:path>
                  </a:pathLst>
                </a:custGeom>
                <a:noFill/>
                <a:ln w="63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任意多边形: 形状 100">
                  <a:extLst>
                    <a:ext uri="{FF2B5EF4-FFF2-40B4-BE49-F238E27FC236}">
                      <a16:creationId xmlns:a16="http://schemas.microsoft.com/office/drawing/2014/main" id="{535F2FDC-87AC-8BDB-9AEC-B0A582C293C0}"/>
                    </a:ext>
                  </a:extLst>
                </p:cNvPr>
                <p:cNvSpPr/>
                <p:nvPr/>
              </p:nvSpPr>
              <p:spPr>
                <a:xfrm>
                  <a:off x="3450984" y="4086326"/>
                  <a:ext cx="0" cy="731519"/>
                </a:xfrm>
                <a:custGeom>
                  <a:avLst/>
                  <a:gdLst>
                    <a:gd name="connsiteX0" fmla="*/ 0 w 0"/>
                    <a:gd name="connsiteY0" fmla="*/ 0 h 844550"/>
                    <a:gd name="connsiteX1" fmla="*/ 0 w 0"/>
                    <a:gd name="connsiteY1" fmla="*/ 844550 h 844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844550">
                      <a:moveTo>
                        <a:pt x="0" y="0"/>
                      </a:moveTo>
                      <a:lnTo>
                        <a:pt x="0" y="844550"/>
                      </a:lnTo>
                    </a:path>
                  </a:pathLst>
                </a:custGeom>
                <a:noFill/>
                <a:ln w="63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任意多边形: 形状 101">
                  <a:extLst>
                    <a:ext uri="{FF2B5EF4-FFF2-40B4-BE49-F238E27FC236}">
                      <a16:creationId xmlns:a16="http://schemas.microsoft.com/office/drawing/2014/main" id="{49235011-2220-794C-0744-7476EE58DA1B}"/>
                    </a:ext>
                  </a:extLst>
                </p:cNvPr>
                <p:cNvSpPr/>
                <p:nvPr/>
              </p:nvSpPr>
              <p:spPr>
                <a:xfrm>
                  <a:off x="4058975" y="3952339"/>
                  <a:ext cx="0" cy="731520"/>
                </a:xfrm>
                <a:custGeom>
                  <a:avLst/>
                  <a:gdLst>
                    <a:gd name="connsiteX0" fmla="*/ 0 w 0"/>
                    <a:gd name="connsiteY0" fmla="*/ 0 h 844550"/>
                    <a:gd name="connsiteX1" fmla="*/ 0 w 0"/>
                    <a:gd name="connsiteY1" fmla="*/ 844550 h 844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844550">
                      <a:moveTo>
                        <a:pt x="0" y="0"/>
                      </a:moveTo>
                      <a:lnTo>
                        <a:pt x="0" y="844550"/>
                      </a:lnTo>
                    </a:path>
                  </a:pathLst>
                </a:custGeom>
                <a:noFill/>
                <a:ln w="63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任意多边形: 形状 102">
                  <a:extLst>
                    <a:ext uri="{FF2B5EF4-FFF2-40B4-BE49-F238E27FC236}">
                      <a16:creationId xmlns:a16="http://schemas.microsoft.com/office/drawing/2014/main" id="{4A944904-BC01-5536-9C9B-2CAE52E2FE2A}"/>
                    </a:ext>
                  </a:extLst>
                </p:cNvPr>
                <p:cNvSpPr/>
                <p:nvPr/>
              </p:nvSpPr>
              <p:spPr>
                <a:xfrm>
                  <a:off x="2591780" y="3962499"/>
                  <a:ext cx="0" cy="731520"/>
                </a:xfrm>
                <a:custGeom>
                  <a:avLst/>
                  <a:gdLst>
                    <a:gd name="connsiteX0" fmla="*/ 0 w 0"/>
                    <a:gd name="connsiteY0" fmla="*/ 0 h 844550"/>
                    <a:gd name="connsiteX1" fmla="*/ 0 w 0"/>
                    <a:gd name="connsiteY1" fmla="*/ 844550 h 844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844550">
                      <a:moveTo>
                        <a:pt x="0" y="0"/>
                      </a:moveTo>
                      <a:lnTo>
                        <a:pt x="0" y="844550"/>
                      </a:lnTo>
                    </a:path>
                  </a:pathLst>
                </a:custGeom>
                <a:noFill/>
                <a:ln w="63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6" name="弧形 95">
                <a:extLst>
                  <a:ext uri="{FF2B5EF4-FFF2-40B4-BE49-F238E27FC236}">
                    <a16:creationId xmlns:a16="http://schemas.microsoft.com/office/drawing/2014/main" id="{4DDCABAF-EE90-E7CA-A357-3F51D836E32F}"/>
                  </a:ext>
                </a:extLst>
              </p:cNvPr>
              <p:cNvSpPr/>
              <p:nvPr/>
            </p:nvSpPr>
            <p:spPr>
              <a:xfrm rot="16200000">
                <a:off x="3284275" y="3960594"/>
                <a:ext cx="247650" cy="1466850"/>
              </a:xfrm>
              <a:prstGeom prst="arc">
                <a:avLst>
                  <a:gd name="adj1" fmla="val 14478928"/>
                  <a:gd name="adj2" fmla="val 8280174"/>
                </a:avLst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B91222B7-97B6-D258-49E1-6ED5C4FAD5DC}"/>
                  </a:ext>
                </a:extLst>
              </p:cNvPr>
              <p:cNvSpPr/>
              <p:nvPr/>
            </p:nvSpPr>
            <p:spPr>
              <a:xfrm>
                <a:off x="2676647" y="4320046"/>
                <a:ext cx="455562" cy="394257"/>
              </a:xfrm>
              <a:custGeom>
                <a:avLst/>
                <a:gdLst>
                  <a:gd name="connsiteX0" fmla="*/ 0 w 114300"/>
                  <a:gd name="connsiteY0" fmla="*/ 0 h 749300"/>
                  <a:gd name="connsiteX1" fmla="*/ 114300 w 114300"/>
                  <a:gd name="connsiteY1" fmla="*/ 57150 h 749300"/>
                  <a:gd name="connsiteX2" fmla="*/ 101600 w 114300"/>
                  <a:gd name="connsiteY2" fmla="*/ 749300 h 749300"/>
                  <a:gd name="connsiteX3" fmla="*/ 0 w 114300"/>
                  <a:gd name="connsiteY3" fmla="*/ 723900 h 749300"/>
                  <a:gd name="connsiteX4" fmla="*/ 0 w 114300"/>
                  <a:gd name="connsiteY4" fmla="*/ 0 h 749300"/>
                  <a:gd name="connsiteX0" fmla="*/ 0 w 114300"/>
                  <a:gd name="connsiteY0" fmla="*/ 0 h 761495"/>
                  <a:gd name="connsiteX1" fmla="*/ 114300 w 114300"/>
                  <a:gd name="connsiteY1" fmla="*/ 57150 h 761495"/>
                  <a:gd name="connsiteX2" fmla="*/ 109234 w 114300"/>
                  <a:gd name="connsiteY2" fmla="*/ 761495 h 761495"/>
                  <a:gd name="connsiteX3" fmla="*/ 0 w 114300"/>
                  <a:gd name="connsiteY3" fmla="*/ 723900 h 761495"/>
                  <a:gd name="connsiteX4" fmla="*/ 0 w 114300"/>
                  <a:gd name="connsiteY4" fmla="*/ 0 h 761495"/>
                  <a:gd name="connsiteX0" fmla="*/ 0 w 114806"/>
                  <a:gd name="connsiteY0" fmla="*/ 0 h 773690"/>
                  <a:gd name="connsiteX1" fmla="*/ 114300 w 114806"/>
                  <a:gd name="connsiteY1" fmla="*/ 57150 h 773690"/>
                  <a:gd name="connsiteX2" fmla="*/ 114322 w 114806"/>
                  <a:gd name="connsiteY2" fmla="*/ 773690 h 773690"/>
                  <a:gd name="connsiteX3" fmla="*/ 0 w 114806"/>
                  <a:gd name="connsiteY3" fmla="*/ 723900 h 773690"/>
                  <a:gd name="connsiteX4" fmla="*/ 0 w 114806"/>
                  <a:gd name="connsiteY4" fmla="*/ 0 h 773690"/>
                  <a:gd name="connsiteX0" fmla="*/ 4132 w 118940"/>
                  <a:gd name="connsiteY0" fmla="*/ 0 h 773690"/>
                  <a:gd name="connsiteX1" fmla="*/ 118432 w 118940"/>
                  <a:gd name="connsiteY1" fmla="*/ 57150 h 773690"/>
                  <a:gd name="connsiteX2" fmla="*/ 118454 w 118940"/>
                  <a:gd name="connsiteY2" fmla="*/ 773690 h 773690"/>
                  <a:gd name="connsiteX3" fmla="*/ 0 w 118940"/>
                  <a:gd name="connsiteY3" fmla="*/ 723899 h 773690"/>
                  <a:gd name="connsiteX4" fmla="*/ 4132 w 118940"/>
                  <a:gd name="connsiteY4" fmla="*/ 0 h 773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940" h="773690">
                    <a:moveTo>
                      <a:pt x="4132" y="0"/>
                    </a:moveTo>
                    <a:lnTo>
                      <a:pt x="118432" y="57150"/>
                    </a:lnTo>
                    <a:cubicBezTo>
                      <a:pt x="116743" y="291932"/>
                      <a:pt x="120143" y="538908"/>
                      <a:pt x="118454" y="773690"/>
                    </a:cubicBezTo>
                    <a:lnTo>
                      <a:pt x="0" y="723899"/>
                    </a:lnTo>
                    <a:cubicBezTo>
                      <a:pt x="1377" y="482599"/>
                      <a:pt x="2755" y="241300"/>
                      <a:pt x="4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139A18A1-DC90-7A4F-67F0-C2D11B465F0D}"/>
                  </a:ext>
                </a:extLst>
              </p:cNvPr>
              <p:cNvSpPr/>
              <p:nvPr/>
            </p:nvSpPr>
            <p:spPr>
              <a:xfrm>
                <a:off x="3532352" y="4463969"/>
                <a:ext cx="608001" cy="286882"/>
              </a:xfrm>
              <a:custGeom>
                <a:avLst/>
                <a:gdLst>
                  <a:gd name="connsiteX0" fmla="*/ 0 w 95250"/>
                  <a:gd name="connsiteY0" fmla="*/ 61912 h 207169"/>
                  <a:gd name="connsiteX1" fmla="*/ 95250 w 95250"/>
                  <a:gd name="connsiteY1" fmla="*/ 0 h 207169"/>
                  <a:gd name="connsiteX2" fmla="*/ 85725 w 95250"/>
                  <a:gd name="connsiteY2" fmla="*/ 166687 h 207169"/>
                  <a:gd name="connsiteX3" fmla="*/ 11907 w 95250"/>
                  <a:gd name="connsiteY3" fmla="*/ 207169 h 207169"/>
                  <a:gd name="connsiteX4" fmla="*/ 0 w 95250"/>
                  <a:gd name="connsiteY4" fmla="*/ 61912 h 207169"/>
                  <a:gd name="connsiteX0" fmla="*/ 0 w 87774"/>
                  <a:gd name="connsiteY0" fmla="*/ 59475 h 207169"/>
                  <a:gd name="connsiteX1" fmla="*/ 87774 w 87774"/>
                  <a:gd name="connsiteY1" fmla="*/ 0 h 207169"/>
                  <a:gd name="connsiteX2" fmla="*/ 78249 w 87774"/>
                  <a:gd name="connsiteY2" fmla="*/ 166687 h 207169"/>
                  <a:gd name="connsiteX3" fmla="*/ 4431 w 87774"/>
                  <a:gd name="connsiteY3" fmla="*/ 207169 h 207169"/>
                  <a:gd name="connsiteX4" fmla="*/ 0 w 87774"/>
                  <a:gd name="connsiteY4" fmla="*/ 59475 h 207169"/>
                  <a:gd name="connsiteX0" fmla="*/ 0 w 82791"/>
                  <a:gd name="connsiteY0" fmla="*/ 59475 h 207169"/>
                  <a:gd name="connsiteX1" fmla="*/ 82791 w 82791"/>
                  <a:gd name="connsiteY1" fmla="*/ 0 h 207169"/>
                  <a:gd name="connsiteX2" fmla="*/ 78249 w 82791"/>
                  <a:gd name="connsiteY2" fmla="*/ 166687 h 207169"/>
                  <a:gd name="connsiteX3" fmla="*/ 4431 w 82791"/>
                  <a:gd name="connsiteY3" fmla="*/ 207169 h 207169"/>
                  <a:gd name="connsiteX4" fmla="*/ 0 w 82791"/>
                  <a:gd name="connsiteY4" fmla="*/ 59475 h 207169"/>
                  <a:gd name="connsiteX0" fmla="*/ 0 w 82791"/>
                  <a:gd name="connsiteY0" fmla="*/ 59475 h 207169"/>
                  <a:gd name="connsiteX1" fmla="*/ 82791 w 82791"/>
                  <a:gd name="connsiteY1" fmla="*/ 0 h 207169"/>
                  <a:gd name="connsiteX2" fmla="*/ 78249 w 82791"/>
                  <a:gd name="connsiteY2" fmla="*/ 166687 h 207169"/>
                  <a:gd name="connsiteX3" fmla="*/ 4431 w 82791"/>
                  <a:gd name="connsiteY3" fmla="*/ 207169 h 207169"/>
                  <a:gd name="connsiteX4" fmla="*/ 0 w 82791"/>
                  <a:gd name="connsiteY4" fmla="*/ 59475 h 207169"/>
                  <a:gd name="connsiteX0" fmla="*/ 0 w 82791"/>
                  <a:gd name="connsiteY0" fmla="*/ 59475 h 207169"/>
                  <a:gd name="connsiteX1" fmla="*/ 82791 w 82791"/>
                  <a:gd name="connsiteY1" fmla="*/ 0 h 207169"/>
                  <a:gd name="connsiteX2" fmla="*/ 80741 w 82791"/>
                  <a:gd name="connsiteY2" fmla="*/ 159375 h 207169"/>
                  <a:gd name="connsiteX3" fmla="*/ 4431 w 82791"/>
                  <a:gd name="connsiteY3" fmla="*/ 207169 h 207169"/>
                  <a:gd name="connsiteX4" fmla="*/ 0 w 82791"/>
                  <a:gd name="connsiteY4" fmla="*/ 59475 h 20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791" h="207169">
                    <a:moveTo>
                      <a:pt x="0" y="59475"/>
                    </a:moveTo>
                    <a:lnTo>
                      <a:pt x="82791" y="0"/>
                    </a:lnTo>
                    <a:cubicBezTo>
                      <a:pt x="82108" y="53125"/>
                      <a:pt x="81424" y="106250"/>
                      <a:pt x="80741" y="159375"/>
                    </a:cubicBezTo>
                    <a:lnTo>
                      <a:pt x="4431" y="207169"/>
                    </a:lnTo>
                    <a:lnTo>
                      <a:pt x="0" y="594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ABFC10BA-4AC4-A1BC-6849-D0A9E1F4D585}"/>
                </a:ext>
              </a:extLst>
            </p:cNvPr>
            <p:cNvSpPr/>
            <p:nvPr/>
          </p:nvSpPr>
          <p:spPr>
            <a:xfrm flipH="1" flipV="1">
              <a:off x="3157128" y="2647045"/>
              <a:ext cx="579191" cy="78505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4" name="箭头: 右 103">
            <a:extLst>
              <a:ext uri="{FF2B5EF4-FFF2-40B4-BE49-F238E27FC236}">
                <a16:creationId xmlns:a16="http://schemas.microsoft.com/office/drawing/2014/main" id="{45AAB2E0-662A-BCFA-9321-3F87694B1E2B}"/>
              </a:ext>
            </a:extLst>
          </p:cNvPr>
          <p:cNvSpPr>
            <a:spLocks noChangeAspect="1"/>
          </p:cNvSpPr>
          <p:nvPr/>
        </p:nvSpPr>
        <p:spPr>
          <a:xfrm>
            <a:off x="5315535" y="4489199"/>
            <a:ext cx="228678" cy="178366"/>
          </a:xfrm>
          <a:prstGeom prst="rightArrow">
            <a:avLst/>
          </a:prstGeom>
          <a:solidFill>
            <a:srgbClr val="FFCCF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02467DF4-86FD-31AF-86E2-2A7EF643A902}"/>
              </a:ext>
            </a:extLst>
          </p:cNvPr>
          <p:cNvGrpSpPr/>
          <p:nvPr/>
        </p:nvGrpSpPr>
        <p:grpSpPr>
          <a:xfrm>
            <a:off x="5718889" y="4368055"/>
            <a:ext cx="523240" cy="477643"/>
            <a:chOff x="5387867" y="1451135"/>
            <a:chExt cx="523240" cy="477643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1B442BA4-DB47-E940-F5E9-827F9D3E99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87867" y="1451135"/>
              <a:ext cx="523240" cy="477643"/>
              <a:chOff x="1387353" y="3694066"/>
              <a:chExt cx="644735" cy="900000"/>
            </a:xfrm>
            <a:noFill/>
          </p:grpSpPr>
          <p:sp>
            <p:nvSpPr>
              <p:cNvPr id="109" name="圆柱体 108">
                <a:extLst>
                  <a:ext uri="{FF2B5EF4-FFF2-40B4-BE49-F238E27FC236}">
                    <a16:creationId xmlns:a16="http://schemas.microsoft.com/office/drawing/2014/main" id="{65302A1B-0390-07CD-1FD9-00A87D2FF438}"/>
                  </a:ext>
                </a:extLst>
              </p:cNvPr>
              <p:cNvSpPr/>
              <p:nvPr/>
            </p:nvSpPr>
            <p:spPr>
              <a:xfrm>
                <a:off x="1387353" y="3694066"/>
                <a:ext cx="644735" cy="900000"/>
              </a:xfrm>
              <a:prstGeom prst="can">
                <a:avLst/>
              </a:prstGeom>
              <a:grpFill/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3519DC1B-5EED-AE0E-BB24-C008044113F0}"/>
                  </a:ext>
                </a:extLst>
              </p:cNvPr>
              <p:cNvSpPr/>
              <p:nvPr/>
            </p:nvSpPr>
            <p:spPr>
              <a:xfrm>
                <a:off x="1393064" y="4439879"/>
                <a:ext cx="639024" cy="89259"/>
              </a:xfrm>
              <a:custGeom>
                <a:avLst/>
                <a:gdLst>
                  <a:gd name="connsiteX0" fmla="*/ 0 w 639024"/>
                  <a:gd name="connsiteY0" fmla="*/ 79734 h 89259"/>
                  <a:gd name="connsiteX1" fmla="*/ 59531 w 639024"/>
                  <a:gd name="connsiteY1" fmla="*/ 32109 h 89259"/>
                  <a:gd name="connsiteX2" fmla="*/ 247650 w 639024"/>
                  <a:gd name="connsiteY2" fmla="*/ 1153 h 89259"/>
                  <a:gd name="connsiteX3" fmla="*/ 459581 w 639024"/>
                  <a:gd name="connsiteY3" fmla="*/ 10678 h 89259"/>
                  <a:gd name="connsiteX4" fmla="*/ 611981 w 639024"/>
                  <a:gd name="connsiteY4" fmla="*/ 48778 h 89259"/>
                  <a:gd name="connsiteX5" fmla="*/ 638175 w 639024"/>
                  <a:gd name="connsiteY5" fmla="*/ 89259 h 8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9024" h="89259">
                    <a:moveTo>
                      <a:pt x="0" y="79734"/>
                    </a:moveTo>
                    <a:cubicBezTo>
                      <a:pt x="9128" y="62470"/>
                      <a:pt x="18256" y="45206"/>
                      <a:pt x="59531" y="32109"/>
                    </a:cubicBezTo>
                    <a:cubicBezTo>
                      <a:pt x="100806" y="19012"/>
                      <a:pt x="180975" y="4725"/>
                      <a:pt x="247650" y="1153"/>
                    </a:cubicBezTo>
                    <a:cubicBezTo>
                      <a:pt x="314325" y="-2419"/>
                      <a:pt x="398859" y="2741"/>
                      <a:pt x="459581" y="10678"/>
                    </a:cubicBezTo>
                    <a:cubicBezTo>
                      <a:pt x="520303" y="18615"/>
                      <a:pt x="582215" y="35681"/>
                      <a:pt x="611981" y="48778"/>
                    </a:cubicBezTo>
                    <a:cubicBezTo>
                      <a:pt x="641747" y="61875"/>
                      <a:pt x="639961" y="75567"/>
                      <a:pt x="638175" y="89259"/>
                    </a:cubicBezTo>
                  </a:path>
                </a:pathLst>
              </a:custGeom>
              <a:grpFill/>
              <a:ln w="127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E57FEEBA-2C58-F0D9-31DC-FB8BF92A1D50}"/>
                </a:ext>
              </a:extLst>
            </p:cNvPr>
            <p:cNvSpPr/>
            <p:nvPr/>
          </p:nvSpPr>
          <p:spPr>
            <a:xfrm flipH="1" flipV="1">
              <a:off x="5391150" y="1452723"/>
              <a:ext cx="515189" cy="117173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1D7C24C2-9336-0628-5493-8871BF4F4D23}"/>
                </a:ext>
              </a:extLst>
            </p:cNvPr>
            <p:cNvSpPr/>
            <p:nvPr/>
          </p:nvSpPr>
          <p:spPr>
            <a:xfrm flipV="1">
              <a:off x="5397963" y="1874054"/>
              <a:ext cx="504960" cy="54704"/>
            </a:xfrm>
            <a:custGeom>
              <a:avLst/>
              <a:gdLst>
                <a:gd name="connsiteX0" fmla="*/ 0 w 639024"/>
                <a:gd name="connsiteY0" fmla="*/ 79734 h 89259"/>
                <a:gd name="connsiteX1" fmla="*/ 59531 w 639024"/>
                <a:gd name="connsiteY1" fmla="*/ 32109 h 89259"/>
                <a:gd name="connsiteX2" fmla="*/ 247650 w 639024"/>
                <a:gd name="connsiteY2" fmla="*/ 1153 h 89259"/>
                <a:gd name="connsiteX3" fmla="*/ 459581 w 639024"/>
                <a:gd name="connsiteY3" fmla="*/ 10678 h 89259"/>
                <a:gd name="connsiteX4" fmla="*/ 611981 w 639024"/>
                <a:gd name="connsiteY4" fmla="*/ 48778 h 89259"/>
                <a:gd name="connsiteX5" fmla="*/ 638175 w 639024"/>
                <a:gd name="connsiteY5" fmla="*/ 89259 h 8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024" h="89259">
                  <a:moveTo>
                    <a:pt x="0" y="79734"/>
                  </a:moveTo>
                  <a:cubicBezTo>
                    <a:pt x="9128" y="62470"/>
                    <a:pt x="18256" y="45206"/>
                    <a:pt x="59531" y="32109"/>
                  </a:cubicBezTo>
                  <a:cubicBezTo>
                    <a:pt x="100806" y="19012"/>
                    <a:pt x="180975" y="4725"/>
                    <a:pt x="247650" y="1153"/>
                  </a:cubicBezTo>
                  <a:cubicBezTo>
                    <a:pt x="314325" y="-2419"/>
                    <a:pt x="398859" y="2741"/>
                    <a:pt x="459581" y="10678"/>
                  </a:cubicBezTo>
                  <a:cubicBezTo>
                    <a:pt x="520303" y="18615"/>
                    <a:pt x="582215" y="35681"/>
                    <a:pt x="611981" y="48778"/>
                  </a:cubicBezTo>
                  <a:cubicBezTo>
                    <a:pt x="641747" y="61875"/>
                    <a:pt x="639961" y="75567"/>
                    <a:pt x="638175" y="89259"/>
                  </a:cubicBez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52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uiExpand="1" build="allAtOnce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26" grpId="0" build="allAtOnce"/>
      <p:bldP spid="27" grpId="0" build="allAtOnce"/>
      <p:bldP spid="28" grpId="0" build="allAtOnce"/>
      <p:bldP spid="38" grpId="0"/>
      <p:bldP spid="38" grpId="1"/>
      <p:bldP spid="39" grpId="0" animBg="1"/>
      <p:bldP spid="39" grpId="2" animBg="1"/>
      <p:bldP spid="45" grpId="0" build="allAtOnce"/>
      <p:bldP spid="45" grpId="1" build="allAtOnce"/>
      <p:bldP spid="54" grpId="0" build="allAtOnce"/>
      <p:bldP spid="54" grpId="1" build="allAtOnce"/>
      <p:bldP spid="55" grpId="0" build="allAtOnce"/>
      <p:bldP spid="55" grpId="1" uiExpand="1" build="allAtOnce"/>
      <p:bldP spid="56" grpId="0" build="allAtOnce"/>
      <p:bldP spid="56" grpId="1" build="allAtOnce"/>
      <p:bldP spid="64" grpId="0" animBg="1"/>
      <p:bldP spid="64" grpId="1" animBg="1"/>
      <p:bldP spid="72" grpId="0" animBg="1"/>
      <p:bldP spid="72" grpId="1" animBg="1"/>
      <p:bldP spid="73" grpId="0" animBg="1"/>
      <p:bldP spid="73" grpId="1" animBg="1"/>
      <p:bldP spid="104" grpId="0" animBg="1"/>
      <p:bldP spid="10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>
            <a:extLst>
              <a:ext uri="{FF2B5EF4-FFF2-40B4-BE49-F238E27FC236}">
                <a16:creationId xmlns:a16="http://schemas.microsoft.com/office/drawing/2014/main" id="{CF921CF7-A9E3-3643-DC35-D0C0A9F83202}"/>
              </a:ext>
            </a:extLst>
          </p:cNvPr>
          <p:cNvSpPr/>
          <p:nvPr/>
        </p:nvSpPr>
        <p:spPr>
          <a:xfrm>
            <a:off x="1131800" y="1956972"/>
            <a:ext cx="1443203" cy="30988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F78BD0E3-2038-1B77-B943-60243D0FE7C8}"/>
              </a:ext>
            </a:extLst>
          </p:cNvPr>
          <p:cNvSpPr/>
          <p:nvPr/>
        </p:nvSpPr>
        <p:spPr>
          <a:xfrm>
            <a:off x="6775408" y="1493424"/>
            <a:ext cx="1659932" cy="30988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0ED4DE97-4424-0E08-FC9D-6BDA2DD29E1E}"/>
              </a:ext>
            </a:extLst>
          </p:cNvPr>
          <p:cNvSpPr/>
          <p:nvPr/>
        </p:nvSpPr>
        <p:spPr>
          <a:xfrm>
            <a:off x="2814774" y="1493424"/>
            <a:ext cx="3633652" cy="309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4C8115C8-4648-3AF3-C8BA-630FC34EF072}"/>
              </a:ext>
            </a:extLst>
          </p:cNvPr>
          <p:cNvSpPr/>
          <p:nvPr/>
        </p:nvSpPr>
        <p:spPr>
          <a:xfrm>
            <a:off x="5341620" y="1016000"/>
            <a:ext cx="3319021" cy="30988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6D9B815E-35D4-D1F3-C60F-66D2F2150C94}"/>
              </a:ext>
            </a:extLst>
          </p:cNvPr>
          <p:cNvSpPr/>
          <p:nvPr/>
        </p:nvSpPr>
        <p:spPr>
          <a:xfrm>
            <a:off x="1143001" y="1486486"/>
            <a:ext cx="723900" cy="30988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C7EA98FA-82AE-0DCD-C2C4-87C010E6D242}"/>
              </a:ext>
            </a:extLst>
          </p:cNvPr>
          <p:cNvSpPr/>
          <p:nvPr/>
        </p:nvSpPr>
        <p:spPr>
          <a:xfrm>
            <a:off x="1143000" y="1016000"/>
            <a:ext cx="3915241" cy="30988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5B61326-31F5-6FEA-2D4D-C54A4A733685}"/>
              </a:ext>
            </a:extLst>
          </p:cNvPr>
          <p:cNvSpPr txBox="1"/>
          <p:nvPr/>
        </p:nvSpPr>
        <p:spPr>
          <a:xfrm>
            <a:off x="483359" y="921445"/>
            <a:ext cx="8312728" cy="302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600" b="1" dirty="0">
                <a:ea typeface="DFKai-SB" panose="03000509000000000000" pitchFamily="65" charset="-120"/>
              </a:rPr>
              <a:t>32</a:t>
            </a:r>
            <a:r>
              <a:rPr lang="en-US" altLang="zh-CN" sz="2600" b="1" dirty="0">
                <a:ea typeface="DFKai-SB" panose="03000509000000000000" pitchFamily="65" charset="-120"/>
              </a:rPr>
              <a:t>.  </a:t>
            </a:r>
            <a:r>
              <a:rPr lang="zh-TW" altLang="en-US" sz="2600" dirty="0">
                <a:ea typeface="DFKai-SB" panose="03000509000000000000" pitchFamily="65" charset="-120"/>
              </a:rPr>
              <a:t>一個兩位數的十位數字是</a:t>
            </a:r>
            <a:r>
              <a:rPr lang="en-US" altLang="zh-TW" sz="2600" i="1" dirty="0">
                <a:ea typeface="DFKai-SB" panose="03000509000000000000" pitchFamily="65" charset="-120"/>
              </a:rPr>
              <a:t>m</a:t>
            </a:r>
            <a:r>
              <a:rPr lang="zh-TW" altLang="en-US" sz="2600" dirty="0">
                <a:ea typeface="DFKai-SB" panose="03000509000000000000" pitchFamily="65" charset="-120"/>
              </a:rPr>
              <a:t>，個位數字是十位數字的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600" dirty="0">
                <a:ea typeface="DFKai-SB" panose="03000509000000000000" pitchFamily="65" charset="-120"/>
              </a:rPr>
              <a:t>         2 </a:t>
            </a:r>
            <a:r>
              <a:rPr lang="zh-TW" altLang="en-US" sz="2600" dirty="0">
                <a:ea typeface="DFKai-SB" panose="03000509000000000000" pitchFamily="65" charset="-120"/>
              </a:rPr>
              <a:t>倍。如果把十位與個位的數字調換，得到的數比      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600" dirty="0">
                <a:ea typeface="DFKai-SB" panose="03000509000000000000" pitchFamily="65" charset="-120"/>
              </a:rPr>
              <a:t>        </a:t>
            </a:r>
            <a:r>
              <a:rPr lang="zh-TW" altLang="en-US" sz="2600" dirty="0">
                <a:ea typeface="DFKai-SB" panose="03000509000000000000" pitchFamily="65" charset="-120"/>
              </a:rPr>
              <a:t>原數大</a:t>
            </a:r>
            <a:r>
              <a:rPr lang="en-US" altLang="zh-TW" sz="2600" dirty="0">
                <a:ea typeface="DFKai-SB" panose="03000509000000000000" pitchFamily="65" charset="-120"/>
              </a:rPr>
              <a:t>27</a:t>
            </a:r>
            <a:r>
              <a:rPr lang="zh-TW" altLang="en-US" sz="2600" dirty="0">
                <a:ea typeface="DFKai-SB" panose="03000509000000000000" pitchFamily="65" charset="-120"/>
              </a:rPr>
              <a:t>。</a:t>
            </a:r>
            <a:endParaRPr lang="en-US" altLang="zh-TW" sz="2600" b="1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</a:t>
            </a:r>
            <a:r>
              <a:rPr lang="en-US" altLang="zh-TW" sz="2600" dirty="0">
                <a:ea typeface="DFKai-SB" panose="03000509000000000000" pitchFamily="65" charset="-120"/>
              </a:rPr>
              <a:t>(</a:t>
            </a:r>
            <a:r>
              <a:rPr lang="en-US" altLang="zh-CN" sz="2600" dirty="0">
                <a:ea typeface="DFKai-SB" panose="03000509000000000000" pitchFamily="65" charset="-120"/>
              </a:rPr>
              <a:t>a</a:t>
            </a:r>
            <a:r>
              <a:rPr lang="en-US" altLang="zh-TW" sz="2600" dirty="0">
                <a:ea typeface="DFKai-SB" panose="03000509000000000000" pitchFamily="65" charset="-120"/>
              </a:rPr>
              <a:t>) </a:t>
            </a:r>
            <a:r>
              <a:rPr lang="zh-TW" altLang="en-US" sz="2600" dirty="0">
                <a:ea typeface="DFKai-SB" panose="03000509000000000000" pitchFamily="65" charset="-120"/>
              </a:rPr>
              <a:t>列出一道可以求出</a:t>
            </a:r>
            <a:r>
              <a:rPr lang="en-US" altLang="zh-TW" sz="2600" i="1" dirty="0">
                <a:ea typeface="DFKai-SB" panose="03000509000000000000" pitchFamily="65" charset="-120"/>
              </a:rPr>
              <a:t>m</a:t>
            </a:r>
            <a:r>
              <a:rPr lang="zh-TW" altLang="en-US" sz="2600" dirty="0">
                <a:ea typeface="DFKai-SB" panose="03000509000000000000" pitchFamily="65" charset="-120"/>
              </a:rPr>
              <a:t>的方程。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TW" sz="2600" b="1" dirty="0">
                <a:ea typeface="DFKai-SB" panose="03000509000000000000" pitchFamily="65" charset="-120"/>
              </a:rPr>
              <a:t>               </a:t>
            </a:r>
            <a:r>
              <a:rPr lang="zh-CN" altLang="en-US" sz="2600" dirty="0">
                <a:ea typeface="DFKai-SB" panose="03000509000000000000" pitchFamily="65" charset="-120"/>
              </a:rPr>
              <a:t>答案：                         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</p:txBody>
      </p:sp>
      <p:graphicFrame>
        <p:nvGraphicFramePr>
          <p:cNvPr id="48" name="表格 47">
            <a:extLst>
              <a:ext uri="{FF2B5EF4-FFF2-40B4-BE49-F238E27FC236}">
                <a16:creationId xmlns:a16="http://schemas.microsoft.com/office/drawing/2014/main" id="{CC2DA1D2-0968-59D6-DBDC-876C32E03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66578"/>
              </p:ext>
            </p:extLst>
          </p:nvPr>
        </p:nvGraphicFramePr>
        <p:xfrm>
          <a:off x="5508645" y="4021310"/>
          <a:ext cx="1927914" cy="1100854"/>
        </p:xfrm>
        <a:graphic>
          <a:graphicData uri="http://schemas.openxmlformats.org/drawingml/2006/table">
            <a:tbl>
              <a:tblPr/>
              <a:tblGrid>
                <a:gridCol w="963957">
                  <a:extLst>
                    <a:ext uri="{9D8B030D-6E8A-4147-A177-3AD203B41FA5}">
                      <a16:colId xmlns:a16="http://schemas.microsoft.com/office/drawing/2014/main" val="2894171668"/>
                    </a:ext>
                  </a:extLst>
                </a:gridCol>
                <a:gridCol w="963957">
                  <a:extLst>
                    <a:ext uri="{9D8B030D-6E8A-4147-A177-3AD203B41FA5}">
                      <a16:colId xmlns:a16="http://schemas.microsoft.com/office/drawing/2014/main" val="2817476500"/>
                    </a:ext>
                  </a:extLst>
                </a:gridCol>
              </a:tblGrid>
              <a:tr h="5504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kern="1200" dirty="0">
                          <a:solidFill>
                            <a:srgbClr val="0070C0"/>
                          </a:solidFill>
                          <a:latin typeface="+mn-lt"/>
                          <a:ea typeface="DFKai-SB" panose="03000509000000000000" pitchFamily="65" charset="-120"/>
                          <a:cs typeface="+mn-cs"/>
                        </a:rPr>
                        <a:t>十位</a:t>
                      </a:r>
                      <a:endParaRPr lang="zh-TW" altLang="en-US" sz="2600" kern="1200" dirty="0">
                        <a:solidFill>
                          <a:srgbClr val="0070C0"/>
                        </a:solidFill>
                        <a:latin typeface="+mn-lt"/>
                        <a:ea typeface="DFKai-SB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0070C0"/>
                      </a:solidFill>
                      <a:prstDash val="soli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0C0"/>
                      </a:solidFill>
                      <a:prstDash val="soli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kern="1200" dirty="0">
                          <a:solidFill>
                            <a:srgbClr val="0070C0"/>
                          </a:solidFill>
                          <a:latin typeface="+mn-lt"/>
                          <a:ea typeface="DFKai-SB" panose="03000509000000000000" pitchFamily="65" charset="-120"/>
                          <a:cs typeface="+mn-cs"/>
                        </a:rPr>
                        <a:t>個位</a:t>
                      </a:r>
                      <a:endParaRPr lang="zh-TW" altLang="en-US" sz="2600" kern="1200" dirty="0">
                        <a:solidFill>
                          <a:srgbClr val="0070C0"/>
                        </a:solidFill>
                        <a:latin typeface="+mn-lt"/>
                        <a:ea typeface="DFKai-SB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0C0"/>
                      </a:solidFill>
                      <a:prstDash val="soli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12013"/>
                  </a:ext>
                </a:extLst>
              </a:tr>
              <a:tr h="55042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975038"/>
                  </a:ext>
                </a:extLst>
              </a:tr>
            </a:tbl>
          </a:graphicData>
        </a:graphic>
      </p:graphicFrame>
      <p:graphicFrame>
        <p:nvGraphicFramePr>
          <p:cNvPr id="33" name="表格 32">
            <a:extLst>
              <a:ext uri="{FF2B5EF4-FFF2-40B4-BE49-F238E27FC236}">
                <a16:creationId xmlns:a16="http://schemas.microsoft.com/office/drawing/2014/main" id="{2FBC5BB9-9005-44CE-18F1-A6B518417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412389"/>
              </p:ext>
            </p:extLst>
          </p:nvPr>
        </p:nvGraphicFramePr>
        <p:xfrm>
          <a:off x="2283018" y="4021315"/>
          <a:ext cx="2159000" cy="1085080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3799129807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665559068"/>
                    </a:ext>
                  </a:extLst>
                </a:gridCol>
              </a:tblGrid>
              <a:tr h="5975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kern="1200" dirty="0">
                          <a:solidFill>
                            <a:srgbClr val="FF00FF"/>
                          </a:solidFill>
                          <a:latin typeface="+mn-lt"/>
                          <a:ea typeface="DFKai-SB" panose="03000509000000000000" pitchFamily="65" charset="-120"/>
                          <a:cs typeface="+mn-cs"/>
                        </a:rPr>
                        <a:t>十位</a:t>
                      </a:r>
                      <a:endParaRPr lang="zh-TW" altLang="en-US" sz="2600" kern="1200" dirty="0">
                        <a:solidFill>
                          <a:srgbClr val="FF00FF"/>
                        </a:solidFill>
                        <a:latin typeface="+mn-lt"/>
                        <a:ea typeface="DFKai-SB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00FF"/>
                      </a:solidFill>
                      <a:prstDash val="soli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00FF"/>
                      </a:solidFill>
                      <a:prstDash val="soli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kern="1200" dirty="0">
                          <a:solidFill>
                            <a:srgbClr val="FF00FF"/>
                          </a:solidFill>
                          <a:latin typeface="+mn-lt"/>
                          <a:ea typeface="DFKai-SB" panose="03000509000000000000" pitchFamily="65" charset="-120"/>
                          <a:cs typeface="+mn-cs"/>
                        </a:rPr>
                        <a:t>個位</a:t>
                      </a:r>
                      <a:endParaRPr lang="zh-TW" altLang="en-US" sz="2600" kern="1200" dirty="0">
                        <a:solidFill>
                          <a:srgbClr val="FF00FF"/>
                        </a:solidFill>
                        <a:latin typeface="+mn-lt"/>
                        <a:ea typeface="DFKai-SB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00FF"/>
                      </a:solidFill>
                      <a:prstDash val="soli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335791"/>
                  </a:ext>
                </a:extLst>
              </a:tr>
              <a:tr h="48751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863606"/>
                  </a:ext>
                </a:extLst>
              </a:tr>
            </a:tbl>
          </a:graphicData>
        </a:graphic>
      </p:graphicFrame>
      <p:sp>
        <p:nvSpPr>
          <p:cNvPr id="31" name="文本框 30">
            <a:extLst>
              <a:ext uri="{FF2B5EF4-FFF2-40B4-BE49-F238E27FC236}">
                <a16:creationId xmlns:a16="http://schemas.microsoft.com/office/drawing/2014/main" id="{2E7564B2-3BA1-0AB5-7A0D-22ECEB4C2BE0}"/>
              </a:ext>
            </a:extLst>
          </p:cNvPr>
          <p:cNvSpPr txBox="1"/>
          <p:nvPr/>
        </p:nvSpPr>
        <p:spPr>
          <a:xfrm>
            <a:off x="2876633" y="3533467"/>
            <a:ext cx="12862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原數</a:t>
            </a:r>
            <a:endParaRPr lang="zh-TW" altLang="en-US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E18120-346C-397D-558F-CB8AE0FD0889}"/>
              </a:ext>
            </a:extLst>
          </p:cNvPr>
          <p:cNvSpPr txBox="1"/>
          <p:nvPr/>
        </p:nvSpPr>
        <p:spPr>
          <a:xfrm>
            <a:off x="2575003" y="4583764"/>
            <a:ext cx="832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600" i="1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3797A0-82FC-8EB1-D793-E076783CFABC}"/>
              </a:ext>
            </a:extLst>
          </p:cNvPr>
          <p:cNvSpPr txBox="1"/>
          <p:nvPr/>
        </p:nvSpPr>
        <p:spPr>
          <a:xfrm>
            <a:off x="3510313" y="2958514"/>
            <a:ext cx="3003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ea typeface="DFKai-SB" panose="03000509000000000000" pitchFamily="65" charset="-120"/>
              </a:rPr>
              <a:t>21</a:t>
            </a:r>
            <a:r>
              <a:rPr lang="en-US" altLang="zh-CN" sz="2600" i="1" dirty="0">
                <a:solidFill>
                  <a:srgbClr val="FF0000"/>
                </a:solidFill>
                <a:ea typeface="DFKai-SB" panose="03000509000000000000" pitchFamily="65" charset="-120"/>
              </a:rPr>
              <a:t>m</a:t>
            </a:r>
            <a:r>
              <a:rPr lang="zh-TW" altLang="en-US" sz="2600" dirty="0">
                <a:solidFill>
                  <a:srgbClr val="FF0000"/>
                </a:solidFill>
                <a:ea typeface="DFKai-SB" panose="03000509000000000000" pitchFamily="65" charset="-120"/>
              </a:rPr>
              <a:t>－</a:t>
            </a:r>
            <a:r>
              <a:rPr lang="en-US" altLang="zh-TW" sz="2600" dirty="0">
                <a:solidFill>
                  <a:srgbClr val="FF0000"/>
                </a:solidFill>
                <a:ea typeface="DFKai-SB" panose="03000509000000000000" pitchFamily="65" charset="-120"/>
              </a:rPr>
              <a:t>12</a:t>
            </a:r>
            <a:r>
              <a:rPr lang="en-US" altLang="zh-TW" sz="2600" i="1" dirty="0">
                <a:solidFill>
                  <a:srgbClr val="FF0000"/>
                </a:solidFill>
                <a:ea typeface="DFKai-SB" panose="03000509000000000000" pitchFamily="65" charset="-120"/>
              </a:rPr>
              <a:t>m</a:t>
            </a:r>
            <a:r>
              <a:rPr lang="en-US" altLang="zh-TW" sz="2600" dirty="0">
                <a:solidFill>
                  <a:srgbClr val="FF0000"/>
                </a:solidFill>
                <a:ea typeface="DFKai-SB" panose="03000509000000000000" pitchFamily="65" charset="-120"/>
              </a:rPr>
              <a:t> = 27</a:t>
            </a:r>
            <a:endParaRPr lang="en-US" altLang="zh-CN" sz="26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8B4DF69-5AB7-86F8-2D03-7ADCECC60D37}"/>
              </a:ext>
            </a:extLst>
          </p:cNvPr>
          <p:cNvCxnSpPr/>
          <p:nvPr/>
        </p:nvCxnSpPr>
        <p:spPr>
          <a:xfrm>
            <a:off x="2713632" y="3429000"/>
            <a:ext cx="41061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967B536A-E8F3-506F-1BF0-31434E204C46}"/>
              </a:ext>
            </a:extLst>
          </p:cNvPr>
          <p:cNvSpPr txBox="1"/>
          <p:nvPr/>
        </p:nvSpPr>
        <p:spPr>
          <a:xfrm>
            <a:off x="3533011" y="4589077"/>
            <a:ext cx="832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CN" sz="2600" i="1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EDEB694-DC13-2ABB-D60A-5232765F05E6}"/>
              </a:ext>
            </a:extLst>
          </p:cNvPr>
          <p:cNvSpPr txBox="1"/>
          <p:nvPr/>
        </p:nvSpPr>
        <p:spPr>
          <a:xfrm>
            <a:off x="6006510" y="3533467"/>
            <a:ext cx="1475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600" dirty="0">
                <a:solidFill>
                  <a:srgbClr val="0070C0"/>
                </a:solidFill>
                <a:ea typeface="DFKai-SB" panose="03000509000000000000" pitchFamily="65" charset="-120"/>
              </a:rPr>
              <a:t>調換後</a:t>
            </a:r>
            <a:endParaRPr lang="zh-TW" altLang="en-US" sz="2600" dirty="0">
              <a:solidFill>
                <a:srgbClr val="0070C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4743602-4626-2EF1-BB0A-282B3D92F89C}"/>
              </a:ext>
            </a:extLst>
          </p:cNvPr>
          <p:cNvSpPr txBox="1"/>
          <p:nvPr/>
        </p:nvSpPr>
        <p:spPr>
          <a:xfrm>
            <a:off x="5663351" y="4613952"/>
            <a:ext cx="832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600" dirty="0">
                <a:solidFill>
                  <a:srgbClr val="0070C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CN" sz="2600" i="1" dirty="0">
                <a:solidFill>
                  <a:srgbClr val="0070C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CA3E496-8013-1100-A016-25FC3ABFB4D2}"/>
              </a:ext>
            </a:extLst>
          </p:cNvPr>
          <p:cNvSpPr txBox="1"/>
          <p:nvPr/>
        </p:nvSpPr>
        <p:spPr>
          <a:xfrm>
            <a:off x="6744467" y="4583764"/>
            <a:ext cx="832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600" i="1" dirty="0">
                <a:solidFill>
                  <a:srgbClr val="0070C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B734E35-494A-9036-D9D6-247875FD6342}"/>
              </a:ext>
            </a:extLst>
          </p:cNvPr>
          <p:cNvSpPr txBox="1"/>
          <p:nvPr/>
        </p:nvSpPr>
        <p:spPr>
          <a:xfrm>
            <a:off x="1961767" y="5149290"/>
            <a:ext cx="13543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600" i="1" dirty="0">
                <a:solidFill>
                  <a:srgbClr val="FF00FF"/>
                </a:solidFill>
                <a:ea typeface="DFKai-SB" panose="03000509000000000000" pitchFamily="65" charset="-120"/>
              </a:rPr>
              <a:t>m</a:t>
            </a:r>
            <a:r>
              <a:rPr lang="en-US" altLang="zh-CN" sz="2600" dirty="0">
                <a:solidFill>
                  <a:srgbClr val="FF00FF"/>
                </a:solidFill>
                <a:ea typeface="DFKai-SB" panose="03000509000000000000" pitchFamily="65" charset="-120"/>
              </a:rPr>
              <a:t>×</a:t>
            </a:r>
            <a:r>
              <a:rPr lang="en-US" altLang="zh-CN" sz="2600" dirty="0">
                <a:solidFill>
                  <a:srgbClr val="00B050"/>
                </a:solidFill>
                <a:ea typeface="DFKai-SB" panose="03000509000000000000" pitchFamily="65" charset="-120"/>
              </a:rPr>
              <a:t>10</a:t>
            </a:r>
            <a:endParaRPr lang="zh-TW" altLang="en-US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17F96D9-90B4-1225-53DB-FCEDFD975B74}"/>
              </a:ext>
            </a:extLst>
          </p:cNvPr>
          <p:cNvSpPr txBox="1"/>
          <p:nvPr/>
        </p:nvSpPr>
        <p:spPr>
          <a:xfrm>
            <a:off x="5230752" y="5168389"/>
            <a:ext cx="3142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600" dirty="0">
                <a:solidFill>
                  <a:srgbClr val="0070C0"/>
                </a:solidFill>
                <a:ea typeface="DFKai-SB" panose="03000509000000000000" pitchFamily="65" charset="-120"/>
              </a:rPr>
              <a:t>2</a:t>
            </a:r>
            <a:r>
              <a:rPr lang="en-US" altLang="zh-CN" sz="2600" i="1" dirty="0">
                <a:solidFill>
                  <a:srgbClr val="0070C0"/>
                </a:solidFill>
                <a:ea typeface="DFKai-SB" panose="03000509000000000000" pitchFamily="65" charset="-120"/>
              </a:rPr>
              <a:t>m</a:t>
            </a:r>
            <a:r>
              <a:rPr lang="en-US" altLang="zh-CN" sz="2600" dirty="0">
                <a:solidFill>
                  <a:srgbClr val="0070C0"/>
                </a:solidFill>
                <a:ea typeface="DFKai-SB" panose="03000509000000000000" pitchFamily="65" charset="-120"/>
              </a:rPr>
              <a:t>×</a:t>
            </a:r>
            <a:r>
              <a:rPr lang="en-US" altLang="zh-CN" sz="2600" dirty="0">
                <a:solidFill>
                  <a:srgbClr val="00B050"/>
                </a:solidFill>
                <a:ea typeface="DFKai-SB" panose="03000509000000000000" pitchFamily="65" charset="-120"/>
              </a:rPr>
              <a:t>10</a:t>
            </a:r>
            <a:endParaRPr lang="zh-TW" altLang="en-US" sz="2600" dirty="0">
              <a:solidFill>
                <a:srgbClr val="0070C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6CFD617F-5CE4-4E2D-7D53-A4EBF8609983}"/>
              </a:ext>
            </a:extLst>
          </p:cNvPr>
          <p:cNvSpPr/>
          <p:nvPr/>
        </p:nvSpPr>
        <p:spPr>
          <a:xfrm>
            <a:off x="2303544" y="3978419"/>
            <a:ext cx="1034057" cy="11279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FF7948DD-5F0F-3986-4269-F56A4AC6CE2F}"/>
              </a:ext>
            </a:extLst>
          </p:cNvPr>
          <p:cNvSpPr/>
          <p:nvPr/>
        </p:nvSpPr>
        <p:spPr>
          <a:xfrm>
            <a:off x="5508646" y="3994323"/>
            <a:ext cx="939780" cy="11279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0616EC7-2622-FF93-54E7-2297A8A2BCE2}"/>
              </a:ext>
            </a:extLst>
          </p:cNvPr>
          <p:cNvSpPr txBox="1"/>
          <p:nvPr/>
        </p:nvSpPr>
        <p:spPr>
          <a:xfrm>
            <a:off x="3025011" y="5726156"/>
            <a:ext cx="2150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調換後的數</a:t>
            </a:r>
            <a:endParaRPr lang="zh-TW" altLang="en-US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3367B61-4CD8-7E89-EF97-477B34B80BD1}"/>
              </a:ext>
            </a:extLst>
          </p:cNvPr>
          <p:cNvSpPr txBox="1"/>
          <p:nvPr/>
        </p:nvSpPr>
        <p:spPr>
          <a:xfrm>
            <a:off x="4684783" y="5707057"/>
            <a:ext cx="763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－</a:t>
            </a:r>
            <a:endParaRPr lang="zh-TW" altLang="en-US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CC4B6AE-B0E0-A265-900A-20A5952BF408}"/>
              </a:ext>
            </a:extLst>
          </p:cNvPr>
          <p:cNvSpPr txBox="1"/>
          <p:nvPr/>
        </p:nvSpPr>
        <p:spPr>
          <a:xfrm>
            <a:off x="4997536" y="5742429"/>
            <a:ext cx="12134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原數</a:t>
            </a:r>
            <a:endParaRPr lang="zh-TW" altLang="en-US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8433E99-57FA-414A-E318-5DFDDED29D6C}"/>
              </a:ext>
            </a:extLst>
          </p:cNvPr>
          <p:cNvSpPr txBox="1"/>
          <p:nvPr/>
        </p:nvSpPr>
        <p:spPr>
          <a:xfrm>
            <a:off x="5759841" y="5718182"/>
            <a:ext cx="1269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27</a:t>
            </a:r>
            <a:endParaRPr lang="zh-TW" altLang="en-US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A4E0496-C402-8C3E-A963-9AC03C76CD98}"/>
              </a:ext>
            </a:extLst>
          </p:cNvPr>
          <p:cNvSpPr txBox="1"/>
          <p:nvPr/>
        </p:nvSpPr>
        <p:spPr>
          <a:xfrm>
            <a:off x="3949401" y="5707057"/>
            <a:ext cx="10497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600" dirty="0">
                <a:solidFill>
                  <a:srgbClr val="0070C0"/>
                </a:solidFill>
                <a:ea typeface="DFKai-SB" panose="03000509000000000000" pitchFamily="65" charset="-120"/>
              </a:rPr>
              <a:t>21</a:t>
            </a:r>
            <a:r>
              <a:rPr lang="en-US" altLang="zh-CN" sz="2600" i="1" dirty="0">
                <a:solidFill>
                  <a:srgbClr val="0070C0"/>
                </a:solidFill>
                <a:ea typeface="DFKai-SB" panose="03000509000000000000" pitchFamily="65" charset="-120"/>
              </a:rPr>
              <a:t>m</a:t>
            </a:r>
            <a:endParaRPr lang="zh-TW" altLang="en-US" sz="2600" dirty="0">
              <a:solidFill>
                <a:srgbClr val="0070C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8275B3F-CBD1-B180-DD86-1D0A994DF25C}"/>
              </a:ext>
            </a:extLst>
          </p:cNvPr>
          <p:cNvSpPr txBox="1"/>
          <p:nvPr/>
        </p:nvSpPr>
        <p:spPr>
          <a:xfrm>
            <a:off x="5058241" y="5726156"/>
            <a:ext cx="10497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12</a:t>
            </a:r>
            <a:r>
              <a:rPr lang="en-US" altLang="zh-CN" sz="2600" i="1" dirty="0">
                <a:solidFill>
                  <a:srgbClr val="FF00FF"/>
                </a:solidFill>
                <a:ea typeface="DFKai-SB" panose="03000509000000000000" pitchFamily="65" charset="-120"/>
              </a:rPr>
              <a:t>m</a:t>
            </a:r>
            <a:endParaRPr lang="zh-TW" altLang="en-US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8CC54B19-6DF6-5BEC-3797-C1A5F7D53F0C}"/>
              </a:ext>
            </a:extLst>
          </p:cNvPr>
          <p:cNvSpPr txBox="1"/>
          <p:nvPr/>
        </p:nvSpPr>
        <p:spPr>
          <a:xfrm>
            <a:off x="2743228" y="5147916"/>
            <a:ext cx="12061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2</a:t>
            </a:r>
            <a:r>
              <a:rPr lang="en-US" altLang="zh-CN" sz="2600" i="1" dirty="0">
                <a:solidFill>
                  <a:srgbClr val="FF00FF"/>
                </a:solidFill>
                <a:ea typeface="DFKai-SB" panose="03000509000000000000" pitchFamily="65" charset="-120"/>
              </a:rPr>
              <a:t>m</a:t>
            </a:r>
            <a:endParaRPr lang="zh-TW" altLang="en-US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7408B54-3619-7F8B-CC2A-0B630D0964AF}"/>
              </a:ext>
            </a:extLst>
          </p:cNvPr>
          <p:cNvSpPr txBox="1"/>
          <p:nvPr/>
        </p:nvSpPr>
        <p:spPr>
          <a:xfrm>
            <a:off x="3562262" y="5172163"/>
            <a:ext cx="16844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12</a:t>
            </a:r>
            <a:r>
              <a:rPr lang="en-US" altLang="zh-CN" sz="2600" i="1" dirty="0">
                <a:solidFill>
                  <a:srgbClr val="FF00FF"/>
                </a:solidFill>
                <a:ea typeface="DFKai-SB" panose="03000509000000000000" pitchFamily="65" charset="-120"/>
              </a:rPr>
              <a:t>m</a:t>
            </a:r>
            <a:endParaRPr lang="zh-TW" altLang="en-US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E83E8221-9D5B-E66E-3DCF-2312A6F24532}"/>
              </a:ext>
            </a:extLst>
          </p:cNvPr>
          <p:cNvSpPr txBox="1"/>
          <p:nvPr/>
        </p:nvSpPr>
        <p:spPr>
          <a:xfrm>
            <a:off x="6170458" y="5158416"/>
            <a:ext cx="11046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600" dirty="0">
                <a:solidFill>
                  <a:srgbClr val="0070C0"/>
                </a:solidFill>
                <a:ea typeface="DFKai-SB" panose="03000509000000000000" pitchFamily="65" charset="-120"/>
              </a:rPr>
              <a:t>＋</a:t>
            </a:r>
            <a:r>
              <a:rPr lang="en-US" altLang="zh-CN" sz="2600" i="1" dirty="0">
                <a:solidFill>
                  <a:srgbClr val="0070C0"/>
                </a:solidFill>
                <a:ea typeface="DFKai-SB" panose="03000509000000000000" pitchFamily="65" charset="-120"/>
              </a:rPr>
              <a:t>m</a:t>
            </a:r>
            <a:endParaRPr lang="zh-TW" altLang="en-US" sz="2600" dirty="0">
              <a:solidFill>
                <a:srgbClr val="0070C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37916876-496B-C758-9DDE-7A6C7432725C}"/>
              </a:ext>
            </a:extLst>
          </p:cNvPr>
          <p:cNvSpPr txBox="1"/>
          <p:nvPr/>
        </p:nvSpPr>
        <p:spPr>
          <a:xfrm>
            <a:off x="6857573" y="5171564"/>
            <a:ext cx="1269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600" dirty="0">
                <a:solidFill>
                  <a:srgbClr val="0070C0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600" dirty="0">
                <a:solidFill>
                  <a:srgbClr val="0070C0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600" dirty="0">
                <a:solidFill>
                  <a:srgbClr val="0070C0"/>
                </a:solidFill>
                <a:ea typeface="DFKai-SB" panose="03000509000000000000" pitchFamily="65" charset="-120"/>
              </a:rPr>
              <a:t>21</a:t>
            </a:r>
            <a:r>
              <a:rPr lang="en-US" altLang="zh-CN" sz="2600" i="1" dirty="0">
                <a:solidFill>
                  <a:srgbClr val="0070C0"/>
                </a:solidFill>
                <a:ea typeface="DFKai-SB" panose="03000509000000000000" pitchFamily="65" charset="-120"/>
              </a:rPr>
              <a:t>m</a:t>
            </a:r>
            <a:endParaRPr lang="zh-TW" altLang="en-US" sz="2600" dirty="0">
              <a:solidFill>
                <a:srgbClr val="0070C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C8AD708A-726A-2D0E-2B8D-B3E4E4B593FC}"/>
              </a:ext>
            </a:extLst>
          </p:cNvPr>
          <p:cNvSpPr/>
          <p:nvPr/>
        </p:nvSpPr>
        <p:spPr>
          <a:xfrm>
            <a:off x="3389934" y="3978419"/>
            <a:ext cx="1034057" cy="11279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FE10D41C-7BAC-47E4-FEA7-329E452E24C5}"/>
              </a:ext>
            </a:extLst>
          </p:cNvPr>
          <p:cNvSpPr/>
          <p:nvPr/>
        </p:nvSpPr>
        <p:spPr>
          <a:xfrm>
            <a:off x="6476400" y="4013362"/>
            <a:ext cx="939780" cy="11279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276AC5-2041-021E-C35C-32D2A22031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989" y="845245"/>
            <a:ext cx="731520" cy="711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80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4" grpId="0" animBg="1"/>
      <p:bldP spid="54" grpId="1" animBg="1"/>
      <p:bldP spid="53" grpId="0" animBg="1"/>
      <p:bldP spid="53" grpId="1" animBg="1"/>
      <p:bldP spid="51" grpId="0" animBg="1"/>
      <p:bldP spid="51" grpId="1" animBg="1"/>
      <p:bldP spid="52" grpId="0" animBg="1"/>
      <p:bldP spid="52" grpId="1" animBg="1"/>
      <p:bldP spid="50" grpId="0" animBg="1"/>
      <p:bldP spid="50" grpId="1" animBg="1"/>
      <p:bldP spid="31" grpId="0" build="allAtOnce"/>
      <p:bldP spid="4" grpId="0" build="allAtOnce"/>
      <p:bldP spid="7" grpId="0"/>
      <p:bldP spid="34" grpId="0" build="allAtOnce"/>
      <p:bldP spid="35" grpId="0" build="allAtOnce"/>
      <p:bldP spid="36" grpId="0" build="allAtOnce"/>
      <p:bldP spid="38" grpId="0" build="allAtOnce"/>
      <p:bldP spid="39" grpId="0" build="allAtOnce"/>
      <p:bldP spid="40" grpId="0" build="allAtOnce"/>
      <p:bldP spid="41" grpId="0" animBg="1"/>
      <p:bldP spid="41" grpId="1" animBg="1"/>
      <p:bldP spid="42" grpId="0" animBg="1"/>
      <p:bldP spid="42" grpId="1" animBg="1"/>
      <p:bldP spid="43" grpId="0" build="allAtOnce"/>
      <p:bldP spid="44" grpId="0" build="allAtOnce"/>
      <p:bldP spid="45" grpId="0" build="allAtOnce"/>
      <p:bldP spid="46" grpId="0" build="allAtOnce"/>
      <p:bldP spid="47" grpId="0" build="allAtOnce"/>
      <p:bldP spid="49" grpId="0" build="allAtOnce"/>
      <p:bldP spid="56" grpId="0" build="allAtOnce"/>
      <p:bldP spid="57" grpId="0" build="allAtOnce"/>
      <p:bldP spid="58" grpId="0" build="allAtOnce"/>
      <p:bldP spid="59" grpId="0" build="allAtOnce"/>
      <p:bldP spid="60" grpId="0" animBg="1"/>
      <p:bldP spid="60" grpId="1" animBg="1"/>
      <p:bldP spid="61" grpId="0" animBg="1"/>
      <p:bldP spid="6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5B61326-31F5-6FEA-2D4D-C54A4A733685}"/>
              </a:ext>
            </a:extLst>
          </p:cNvPr>
          <p:cNvSpPr txBox="1"/>
          <p:nvPr/>
        </p:nvSpPr>
        <p:spPr>
          <a:xfrm>
            <a:off x="483359" y="921445"/>
            <a:ext cx="8312728" cy="302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600" b="1" dirty="0">
                <a:ea typeface="DFKai-SB" panose="03000509000000000000" pitchFamily="65" charset="-120"/>
              </a:rPr>
              <a:t>32</a:t>
            </a:r>
            <a:r>
              <a:rPr lang="en-US" altLang="zh-CN" sz="2600" b="1" dirty="0">
                <a:ea typeface="DFKai-SB" panose="03000509000000000000" pitchFamily="65" charset="-120"/>
              </a:rPr>
              <a:t>.  </a:t>
            </a:r>
            <a:r>
              <a:rPr lang="zh-TW" altLang="en-US" sz="2600" dirty="0">
                <a:ea typeface="DFKai-SB" panose="03000509000000000000" pitchFamily="65" charset="-120"/>
              </a:rPr>
              <a:t>一個兩位數的十位數字是</a:t>
            </a:r>
            <a:r>
              <a:rPr lang="en-US" altLang="zh-TW" sz="2600" i="1" dirty="0">
                <a:ea typeface="DFKai-SB" panose="03000509000000000000" pitchFamily="65" charset="-120"/>
              </a:rPr>
              <a:t>m</a:t>
            </a:r>
            <a:r>
              <a:rPr lang="zh-TW" altLang="en-US" sz="2600" dirty="0">
                <a:ea typeface="DFKai-SB" panose="03000509000000000000" pitchFamily="65" charset="-120"/>
              </a:rPr>
              <a:t>，個位數字是十位數字的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600" dirty="0">
                <a:ea typeface="DFKai-SB" panose="03000509000000000000" pitchFamily="65" charset="-120"/>
              </a:rPr>
              <a:t>         2 </a:t>
            </a:r>
            <a:r>
              <a:rPr lang="zh-TW" altLang="en-US" sz="2600" dirty="0">
                <a:ea typeface="DFKai-SB" panose="03000509000000000000" pitchFamily="65" charset="-120"/>
              </a:rPr>
              <a:t>倍。如果把十位與個位的數字調換，得到的數比      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600" dirty="0">
                <a:ea typeface="DFKai-SB" panose="03000509000000000000" pitchFamily="65" charset="-120"/>
              </a:rPr>
              <a:t>        </a:t>
            </a:r>
            <a:r>
              <a:rPr lang="zh-TW" altLang="en-US" sz="2600" dirty="0">
                <a:ea typeface="DFKai-SB" panose="03000509000000000000" pitchFamily="65" charset="-120"/>
              </a:rPr>
              <a:t>原數大</a:t>
            </a:r>
            <a:r>
              <a:rPr lang="en-US" altLang="zh-TW" sz="2600" dirty="0">
                <a:ea typeface="DFKai-SB" panose="03000509000000000000" pitchFamily="65" charset="-120"/>
              </a:rPr>
              <a:t>27</a:t>
            </a:r>
            <a:r>
              <a:rPr lang="zh-TW" altLang="en-US" sz="2600" dirty="0">
                <a:ea typeface="DFKai-SB" panose="03000509000000000000" pitchFamily="65" charset="-120"/>
              </a:rPr>
              <a:t>。</a:t>
            </a:r>
            <a:endParaRPr lang="en-US" altLang="zh-TW" sz="2600" b="1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</a:t>
            </a:r>
            <a:r>
              <a:rPr lang="en-US" altLang="zh-TW" sz="2600" dirty="0">
                <a:ea typeface="DFKai-SB" panose="03000509000000000000" pitchFamily="65" charset="-120"/>
              </a:rPr>
              <a:t>(b)</a:t>
            </a:r>
            <a:r>
              <a:rPr lang="zh-TW" altLang="en-US" sz="2600" dirty="0">
                <a:ea typeface="DFKai-SB" panose="03000509000000000000" pitchFamily="65" charset="-120"/>
              </a:rPr>
              <a:t>原來的兩位數是 </a:t>
            </a:r>
            <a:r>
              <a:rPr lang="zh-TW" altLang="en-US" sz="2600" u="sng" dirty="0">
                <a:ea typeface="DFKai-SB" panose="03000509000000000000" pitchFamily="65" charset="-120"/>
              </a:rPr>
              <a:t>                        </a:t>
            </a:r>
            <a:r>
              <a:rPr lang="zh-TW" altLang="en-US" sz="2600" dirty="0">
                <a:ea typeface="DFKai-SB" panose="03000509000000000000" pitchFamily="65" charset="-120"/>
              </a:rPr>
              <a:t>。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TW" sz="2600" b="1" dirty="0">
                <a:ea typeface="DFKai-SB" panose="03000509000000000000" pitchFamily="65" charset="-120"/>
              </a:rPr>
              <a:t>               </a:t>
            </a:r>
            <a:r>
              <a:rPr lang="zh-CN" altLang="en-US" sz="2600" dirty="0">
                <a:ea typeface="DFKai-SB" panose="03000509000000000000" pitchFamily="65" charset="-120"/>
              </a:rPr>
              <a:t>                         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</p:txBody>
      </p:sp>
      <p:graphicFrame>
        <p:nvGraphicFramePr>
          <p:cNvPr id="33" name="表格 32">
            <a:extLst>
              <a:ext uri="{FF2B5EF4-FFF2-40B4-BE49-F238E27FC236}">
                <a16:creationId xmlns:a16="http://schemas.microsoft.com/office/drawing/2014/main" id="{2FBC5BB9-9005-44CE-18F1-A6B518417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36361"/>
              </p:ext>
            </p:extLst>
          </p:nvPr>
        </p:nvGraphicFramePr>
        <p:xfrm>
          <a:off x="1682378" y="3314178"/>
          <a:ext cx="2159000" cy="1085080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3799129807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665559068"/>
                    </a:ext>
                  </a:extLst>
                </a:gridCol>
              </a:tblGrid>
              <a:tr h="5975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kern="1200" dirty="0">
                          <a:solidFill>
                            <a:srgbClr val="FF00FF"/>
                          </a:solidFill>
                          <a:latin typeface="+mn-lt"/>
                          <a:ea typeface="DFKai-SB" panose="03000509000000000000" pitchFamily="65" charset="-120"/>
                          <a:cs typeface="+mn-cs"/>
                        </a:rPr>
                        <a:t>十位</a:t>
                      </a:r>
                      <a:endParaRPr lang="zh-TW" altLang="en-US" sz="2600" kern="1200" dirty="0">
                        <a:solidFill>
                          <a:srgbClr val="FF00FF"/>
                        </a:solidFill>
                        <a:latin typeface="+mn-lt"/>
                        <a:ea typeface="DFKai-SB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00FF"/>
                      </a:solidFill>
                      <a:prstDash val="soli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00FF"/>
                      </a:solidFill>
                      <a:prstDash val="soli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kern="1200" dirty="0">
                          <a:solidFill>
                            <a:srgbClr val="FF00FF"/>
                          </a:solidFill>
                          <a:latin typeface="+mn-lt"/>
                          <a:ea typeface="DFKai-SB" panose="03000509000000000000" pitchFamily="65" charset="-120"/>
                          <a:cs typeface="+mn-cs"/>
                        </a:rPr>
                        <a:t>個位</a:t>
                      </a:r>
                      <a:endParaRPr lang="zh-TW" altLang="en-US" sz="2600" kern="1200" dirty="0">
                        <a:solidFill>
                          <a:srgbClr val="FF00FF"/>
                        </a:solidFill>
                        <a:latin typeface="+mn-lt"/>
                        <a:ea typeface="DFKai-SB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00FF"/>
                      </a:solidFill>
                      <a:prstDash val="soli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335791"/>
                  </a:ext>
                </a:extLst>
              </a:tr>
              <a:tr h="48751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863606"/>
                  </a:ext>
                </a:extLst>
              </a:tr>
            </a:tbl>
          </a:graphicData>
        </a:graphic>
      </p:graphicFrame>
      <p:sp>
        <p:nvSpPr>
          <p:cNvPr id="31" name="文本框 30">
            <a:extLst>
              <a:ext uri="{FF2B5EF4-FFF2-40B4-BE49-F238E27FC236}">
                <a16:creationId xmlns:a16="http://schemas.microsoft.com/office/drawing/2014/main" id="{2E7564B2-3BA1-0AB5-7A0D-22ECEB4C2BE0}"/>
              </a:ext>
            </a:extLst>
          </p:cNvPr>
          <p:cNvSpPr txBox="1"/>
          <p:nvPr/>
        </p:nvSpPr>
        <p:spPr>
          <a:xfrm>
            <a:off x="2275993" y="2826330"/>
            <a:ext cx="12862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原數</a:t>
            </a:r>
            <a:endParaRPr lang="zh-TW" altLang="en-US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E18120-346C-397D-558F-CB8AE0FD0889}"/>
              </a:ext>
            </a:extLst>
          </p:cNvPr>
          <p:cNvSpPr txBox="1"/>
          <p:nvPr/>
        </p:nvSpPr>
        <p:spPr>
          <a:xfrm>
            <a:off x="1974363" y="3876627"/>
            <a:ext cx="832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600" i="1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3797A0-82FC-8EB1-D793-E076783CFABC}"/>
              </a:ext>
            </a:extLst>
          </p:cNvPr>
          <p:cNvSpPr txBox="1"/>
          <p:nvPr/>
        </p:nvSpPr>
        <p:spPr>
          <a:xfrm>
            <a:off x="4572000" y="2455868"/>
            <a:ext cx="17662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ea typeface="DFKai-SB" panose="03000509000000000000" pitchFamily="65" charset="-120"/>
              </a:rPr>
              <a:t>36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67B536A-E8F3-506F-1BF0-31434E204C46}"/>
              </a:ext>
            </a:extLst>
          </p:cNvPr>
          <p:cNvSpPr txBox="1"/>
          <p:nvPr/>
        </p:nvSpPr>
        <p:spPr>
          <a:xfrm>
            <a:off x="2932371" y="3881940"/>
            <a:ext cx="832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CN" sz="2600" i="1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0616EC7-2622-FF93-54E7-2297A8A2BCE2}"/>
              </a:ext>
            </a:extLst>
          </p:cNvPr>
          <p:cNvSpPr txBox="1"/>
          <p:nvPr/>
        </p:nvSpPr>
        <p:spPr>
          <a:xfrm>
            <a:off x="4534933" y="3217743"/>
            <a:ext cx="368704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由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(a)</a:t>
            </a:r>
            <a:r>
              <a: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可知：</a:t>
            </a:r>
            <a:endParaRPr lang="en-US" altLang="zh-TW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zh-CN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21</a:t>
            </a:r>
            <a:r>
              <a:rPr lang="en-US" altLang="zh-CN" sz="2600" i="1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m</a:t>
            </a:r>
            <a:r>
              <a: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en-US" altLang="zh-TW" sz="2600" i="1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m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= 27</a:t>
            </a:r>
          </a:p>
          <a:p>
            <a:pPr>
              <a:spcAft>
                <a:spcPts val="1200"/>
              </a:spcAft>
            </a:pPr>
            <a:r>
              <a: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　　　  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9</a:t>
            </a:r>
            <a:r>
              <a:rPr lang="en-US" altLang="zh-TW" sz="2600" i="1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m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= 27</a:t>
            </a:r>
          </a:p>
          <a:p>
            <a:pPr>
              <a:spcAft>
                <a:spcPts val="1200"/>
              </a:spcAft>
            </a:pPr>
            <a:r>
              <a: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         </a:t>
            </a:r>
            <a:endParaRPr lang="en-US" altLang="zh-CN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A4E0496-C402-8C3E-A963-9AC03C76CD98}"/>
              </a:ext>
            </a:extLst>
          </p:cNvPr>
          <p:cNvSpPr txBox="1"/>
          <p:nvPr/>
        </p:nvSpPr>
        <p:spPr>
          <a:xfrm>
            <a:off x="2003484" y="3869714"/>
            <a:ext cx="10497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</a:t>
            </a:r>
            <a:endParaRPr lang="zh-TW" altLang="en-US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8CC54B19-6DF6-5BEC-3797-C1A5F7D53F0C}"/>
              </a:ext>
            </a:extLst>
          </p:cNvPr>
          <p:cNvSpPr txBox="1"/>
          <p:nvPr/>
        </p:nvSpPr>
        <p:spPr>
          <a:xfrm>
            <a:off x="2921668" y="4394663"/>
            <a:ext cx="16205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CN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×3 = 6</a:t>
            </a:r>
            <a:endParaRPr lang="zh-TW" altLang="en-US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7408B54-3619-7F8B-CC2A-0B630D0964AF}"/>
              </a:ext>
            </a:extLst>
          </p:cNvPr>
          <p:cNvSpPr txBox="1"/>
          <p:nvPr/>
        </p:nvSpPr>
        <p:spPr>
          <a:xfrm>
            <a:off x="5890974" y="5459788"/>
            <a:ext cx="16844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600" i="1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m</a:t>
            </a:r>
            <a:r>
              <a:rPr lang="en-US" altLang="zh-CN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3</a:t>
            </a:r>
            <a:endParaRPr lang="zh-TW" altLang="en-US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A613E3B-A8AB-9CEE-3909-A6DBF1532F36}"/>
              </a:ext>
            </a:extLst>
          </p:cNvPr>
          <p:cNvGrpSpPr/>
          <p:nvPr/>
        </p:nvGrpSpPr>
        <p:grpSpPr>
          <a:xfrm>
            <a:off x="5594961" y="4714612"/>
            <a:ext cx="2344177" cy="907471"/>
            <a:chOff x="5492329" y="4695730"/>
            <a:chExt cx="2344177" cy="90747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ADA8CC5-5B2F-535E-8A37-94B27C9B5C82}"/>
                </a:ext>
              </a:extLst>
            </p:cNvPr>
            <p:cNvGrpSpPr/>
            <p:nvPr/>
          </p:nvGrpSpPr>
          <p:grpSpPr>
            <a:xfrm>
              <a:off x="5492329" y="4695730"/>
              <a:ext cx="1224573" cy="907214"/>
              <a:chOff x="5551886" y="4755559"/>
              <a:chExt cx="1224573" cy="907214"/>
            </a:xfrm>
          </p:grpSpPr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8EBE8A5-4FB6-16BD-A592-F74EAE57341A}"/>
                  </a:ext>
                </a:extLst>
              </p:cNvPr>
              <p:cNvSpPr txBox="1"/>
              <p:nvPr/>
            </p:nvSpPr>
            <p:spPr>
              <a:xfrm>
                <a:off x="5551886" y="4755559"/>
                <a:ext cx="83508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9</a:t>
                </a:r>
                <a:r>
                  <a:rPr lang="en-US" altLang="zh-TW" sz="2600" i="1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m</a:t>
                </a:r>
                <a:endParaRPr lang="zh-TW" altLang="en-US" sz="2600" i="1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3078832-6779-E2E0-7DB8-E6EFD249BDD2}"/>
                  </a:ext>
                </a:extLst>
              </p:cNvPr>
              <p:cNvSpPr txBox="1"/>
              <p:nvPr/>
            </p:nvSpPr>
            <p:spPr>
              <a:xfrm>
                <a:off x="5726690" y="5170330"/>
                <a:ext cx="104976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9</a:t>
                </a:r>
                <a:endParaRPr lang="zh-TW" altLang="en-US" sz="2600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6163E777-B450-EC65-DE8C-1026D40848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2484" y="5216752"/>
                <a:ext cx="672158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B3E69E1-7076-E5D8-0947-D102B41A87D6}"/>
                </a:ext>
              </a:extLst>
            </p:cNvPr>
            <p:cNvSpPr txBox="1"/>
            <p:nvPr/>
          </p:nvSpPr>
          <p:spPr>
            <a:xfrm>
              <a:off x="6152028" y="4903068"/>
              <a:ext cx="168447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zh-TW" sz="26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</a:t>
              </a:r>
              <a:endParaRPr lang="zh-TW" altLang="en-US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B3A049A-99CD-3045-F825-53BAE1723EA5}"/>
                </a:ext>
              </a:extLst>
            </p:cNvPr>
            <p:cNvGrpSpPr/>
            <p:nvPr/>
          </p:nvGrpSpPr>
          <p:grpSpPr>
            <a:xfrm>
              <a:off x="6488399" y="4741125"/>
              <a:ext cx="907588" cy="862076"/>
              <a:chOff x="5598970" y="4800954"/>
              <a:chExt cx="907588" cy="862076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BF2FDB9-C46C-F5FF-5510-7EC41E650F18}"/>
                  </a:ext>
                </a:extLst>
              </p:cNvPr>
              <p:cNvSpPr txBox="1"/>
              <p:nvPr/>
            </p:nvSpPr>
            <p:spPr>
              <a:xfrm>
                <a:off x="5641814" y="4800954"/>
                <a:ext cx="7610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27</a:t>
                </a:r>
                <a:endParaRPr lang="zh-TW" altLang="en-US" sz="2600" i="1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9E27FD8-2FA2-F051-E893-C7EFF9E495C3}"/>
                  </a:ext>
                </a:extLst>
              </p:cNvPr>
              <p:cNvSpPr txBox="1"/>
              <p:nvPr/>
            </p:nvSpPr>
            <p:spPr>
              <a:xfrm>
                <a:off x="5741152" y="5170587"/>
                <a:ext cx="76540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9</a:t>
                </a:r>
                <a:endParaRPr lang="zh-TW" altLang="en-US" sz="2600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2050F2D-68D1-16A9-B322-C58248464A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8970" y="5228880"/>
                <a:ext cx="672158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6CADEB5E-76B0-7E4C-4115-4BEBAF2BE97B}"/>
              </a:ext>
            </a:extLst>
          </p:cNvPr>
          <p:cNvSpPr txBox="1"/>
          <p:nvPr/>
        </p:nvSpPr>
        <p:spPr>
          <a:xfrm>
            <a:off x="3053253" y="3881940"/>
            <a:ext cx="10497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6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</a:t>
            </a:r>
            <a:endParaRPr lang="zh-TW" altLang="en-US" sz="26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B1C2909-EEC6-9D6D-51C7-962766F5F8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989" y="845245"/>
            <a:ext cx="731520" cy="711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24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/>
      <p:bldP spid="4" grpId="0" build="allAtOnce"/>
      <p:bldP spid="7" grpId="0"/>
      <p:bldP spid="34" grpId="0" build="allAtOnce"/>
      <p:bldP spid="43" grpId="0" uiExpand="1" build="allAtOnce"/>
      <p:bldP spid="47" grpId="0" build="allAtOnce"/>
      <p:bldP spid="56" grpId="0" build="allAtOnce"/>
      <p:bldP spid="57" grpId="0" build="allAtOnce"/>
      <p:bldP spid="17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6i"/>
  <p:tag name="ISPRING_LMS_API_VERSION" val="SCORM 2004 (4th edition)"/>
  <p:tag name="ISPRING_ULTRA_SCORM_COURCE_TITLE" val="長河小學數學科速效提分試卷"/>
  <p:tag name="ISPRING_ULTRA_SCORM_COURSE_ID" val="D0277E38-58AA-44C7-84A8-78FEB1FEAAB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C179CA-95F6-45B5-A452-D4DB2B108C18}:2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6DFF61-E5EC-40E2-9C74-86726A50AF44}:2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3B236F-6BFB-429D-9B8D-C828E1F1CF51}:2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8BF16F-9949-4673-888C-A9636F13C726}:2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E22EDE-04F6-4414-9403-7096E5CBDB6C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B3C23B-F03C-4553-9FAF-4194DFD82A2A}:2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9A4BAC-75F0-4005-86DA-1AC9D3CC192F}:296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728</Words>
  <Application>Microsoft Office PowerPoint</Application>
  <PresentationFormat>On-screen Show (4:3)</PresentationFormat>
  <Paragraphs>140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DFLiHeiHK-W5</vt:lpstr>
      <vt:lpstr>楷体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2023-07-14T03:31:47Z</dcterms:modified>
</cp:coreProperties>
</file>