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93" d="100"/>
          <a:sy n="93" d="100"/>
        </p:scale>
        <p:origin x="96" y="3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問細節：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掌握文章細節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263691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圖片題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短答題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「問細節」主要考察我們是否能準確理解文章細節內容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文字方塊 6">
            <a:extLst>
              <a:ext uri="{FF2B5EF4-FFF2-40B4-BE49-F238E27FC236}">
                <a16:creationId xmlns:a16="http://schemas.microsoft.com/office/drawing/2014/main" id="{E197017E-B4C6-597C-6418-01773B23B5F8}"/>
              </a:ext>
            </a:extLst>
          </p:cNvPr>
          <p:cNvSpPr txBox="1"/>
          <p:nvPr/>
        </p:nvSpPr>
        <p:spPr>
          <a:xfrm>
            <a:off x="1703512" y="3602923"/>
            <a:ext cx="90010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考問範圍包括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人物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或事物的形象、文中的情節或資訊等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7" y="2066773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TW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找出題目考問的</a:t>
            </a:r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細節（關鍵詞）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0205" y="2980230"/>
            <a:ext cx="6408714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在文中找到關鍵詞所在的段落或句子，分析內容重點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20" y="2091744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820" y="3002955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40205" y="4443037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根據內容重點答題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820" y="446800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340768"/>
            <a:ext cx="10513168" cy="2759025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笑笑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不見了！我和爸爸急忙下樓尋找。這隻淘氣的小貓咪，會跑到哪裏去玩呢？草叢中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——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沒有；涼亭裏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——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沒有；花圃內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——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還是沒有。突然，爸爸指着前方說：「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卓君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，你看！」我順着爸爸手指的方向看去。那是屋苑一角的垃圾桶，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笑笑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正踡縮在桶蓋上呼呼大睡呢！我們都鬆了一口氣。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從文中找出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作者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找到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笑笑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的相關內容，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圈劃出地點信息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2099556" y="1628800"/>
            <a:ext cx="8100900" cy="147732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作者最終在什麼地方找到</a:t>
            </a:r>
            <a:r>
              <a:rPr lang="zh-CN" altLang="en-US" sz="30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笑笑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？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                             </a:t>
            </a:r>
            <a:r>
              <a:rPr lang="en-US" altLang="zh-CN" sz="3000" u="sng" dirty="0">
                <a:uFill>
                  <a:solidFill>
                    <a:schemeClr val="tx1"/>
                  </a:solidFill>
                </a:uFill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endParaRPr lang="en-US" altLang="zh-TW" sz="3000" u="sng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55235F98-3A5B-FD40-4445-13A372D9B59A}"/>
              </a:ext>
            </a:extLst>
          </p:cNvPr>
          <p:cNvCxnSpPr/>
          <p:nvPr/>
        </p:nvCxnSpPr>
        <p:spPr>
          <a:xfrm>
            <a:off x="2207568" y="2924944"/>
            <a:ext cx="77768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6E43FBFB-FBF2-E046-0651-D060A47DFDB9}"/>
              </a:ext>
            </a:extLst>
          </p:cNvPr>
          <p:cNvSpPr txBox="1"/>
          <p:nvPr/>
        </p:nvSpPr>
        <p:spPr>
          <a:xfrm>
            <a:off x="839416" y="1340768"/>
            <a:ext cx="10513168" cy="2759025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笑笑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不見了！我和爸爸急忙下樓尋找。這隻淘氣的小貓咪，會跑到哪裏去玩呢？草叢中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——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沒有；涼亭裏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——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沒有；花圃內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——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還是沒有。突然，爸爸指着前方說：「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卓君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，你看！」我順着爸爸手指的方向看去。那是屋苑一角的垃圾桶，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笑笑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正踡縮在桶蓋上呼呼大睡呢！我們都鬆了一口氣。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3719736" y="3573016"/>
            <a:ext cx="763284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E2D96C6E-9341-532D-E918-C9E05A34E657}"/>
              </a:ext>
            </a:extLst>
          </p:cNvPr>
          <p:cNvCxnSpPr>
            <a:cxnSpLocks/>
          </p:cNvCxnSpPr>
          <p:nvPr/>
        </p:nvCxnSpPr>
        <p:spPr bwMode="auto">
          <a:xfrm>
            <a:off x="839416" y="4093009"/>
            <a:ext cx="172819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91544" y="3789040"/>
            <a:ext cx="8680215" cy="1815882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在文章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倒數第二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段，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作者跟爸爸先後在草叢、涼亭、花圃等地方尋找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笑笑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。最終他們看到屋苑一角的垃圾桶，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笑笑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正在桶蓋上呼呼大睡，由此可知作者最終是在垃圾桶的桶蓋上找到了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笑笑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AC51551D-69DE-117F-05BD-FFFEE2650AA3}"/>
              </a:ext>
            </a:extLst>
          </p:cNvPr>
          <p:cNvSpPr txBox="1"/>
          <p:nvPr/>
        </p:nvSpPr>
        <p:spPr>
          <a:xfrm>
            <a:off x="2099556" y="1628800"/>
            <a:ext cx="8100900" cy="147732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作者最終在什麼地方找到</a:t>
            </a:r>
            <a:r>
              <a:rPr lang="zh-CN" altLang="en-US" sz="30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笑笑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？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                             </a:t>
            </a:r>
            <a:r>
              <a:rPr lang="en-US" altLang="zh-CN" sz="3000" u="sng" dirty="0">
                <a:uFill>
                  <a:solidFill>
                    <a:schemeClr val="tx1"/>
                  </a:solidFill>
                </a:uFill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endParaRPr lang="en-US" altLang="zh-TW" sz="3000" u="sng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A8D290C4-FE9E-ECAD-6FBC-F6A64D8DD6D7}"/>
              </a:ext>
            </a:extLst>
          </p:cNvPr>
          <p:cNvCxnSpPr/>
          <p:nvPr/>
        </p:nvCxnSpPr>
        <p:spPr>
          <a:xfrm>
            <a:off x="2207568" y="2924944"/>
            <a:ext cx="77768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>
            <a:extLst>
              <a:ext uri="{FF2B5EF4-FFF2-40B4-BE49-F238E27FC236}">
                <a16:creationId xmlns:a16="http://schemas.microsoft.com/office/drawing/2014/main" id="{94DBE028-8BA9-BB9F-4DDB-4A31B8C8683A}"/>
              </a:ext>
            </a:extLst>
          </p:cNvPr>
          <p:cNvSpPr txBox="1"/>
          <p:nvPr/>
        </p:nvSpPr>
        <p:spPr>
          <a:xfrm>
            <a:off x="2214178" y="2306489"/>
            <a:ext cx="62646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垃圾桶的桶蓋上。（答案僅供參考）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  <p:bldP spid="10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2656</TotalTime>
  <Words>483</Words>
  <Application>Microsoft Office PowerPoint</Application>
  <PresentationFormat>宽屏</PresentationFormat>
  <Paragraphs>30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問細節： 掌握文章細節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904</cp:revision>
  <dcterms:created xsi:type="dcterms:W3CDTF">2020-02-20T03:30:37Z</dcterms:created>
  <dcterms:modified xsi:type="dcterms:W3CDTF">2025-02-08T08:23:45Z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