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CCFF99"/>
    <a:srgbClr val="FF00FF"/>
    <a:srgbClr val="FF66FF"/>
    <a:srgbClr val="DEFEFF"/>
    <a:srgbClr val="9900CC"/>
    <a:srgbClr val="CC00CC"/>
    <a:srgbClr val="FF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06" autoAdjust="0"/>
    <p:restoredTop sz="94660"/>
  </p:normalViewPr>
  <p:slideViewPr>
    <p:cSldViewPr showGuides="1">
      <p:cViewPr varScale="1">
        <p:scale>
          <a:sx n="114" d="100"/>
          <a:sy n="114" d="100"/>
        </p:scale>
        <p:origin x="618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問詞語：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理解詞語的意思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2636912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填充題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短答題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0772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詞語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」這個考點主要考察我們是否能準確理解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詞語的意思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及掌握詞語的用法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40206" y="1768632"/>
            <a:ext cx="6408712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細讀題目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40205" y="2551837"/>
            <a:ext cx="6408714" cy="1754326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分析題目中給出的詞語意思或句子大意，判斷詞語的詞性和詞義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819" y="1793603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79820" y="2574562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40205" y="4443037"/>
            <a:ext cx="6408713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按題目要求，在文章中找出對應的詞語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79820" y="4468008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567657"/>
            <a:ext cx="10513168" cy="1861343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這次來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西安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旅遊，我感到非常開心。我不僅遊玩了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秦始皇陵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、古城墻、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大雁塔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等景點，還交到了新朋友。在這裏的見聞，一定會成為我人生中寶貴的財富。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919536" y="4149080"/>
            <a:ext cx="8424936" cy="523220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根據題目的關鍵詞，從文章中找出對應的詞語。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716000" y="1481704"/>
            <a:ext cx="9132528" cy="101566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文章最後一段中，哪一個詞語表示看到或聽到情況？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                             </a:t>
            </a:r>
            <a:r>
              <a:rPr lang="en-US" altLang="zh-CN" sz="3000" u="sng" dirty="0">
                <a:uFill>
                  <a:solidFill>
                    <a:schemeClr val="tx1"/>
                  </a:solidFill>
                </a:uFill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endParaRPr lang="en-US" altLang="zh-TW" sz="3000" u="sng" dirty="0">
              <a:uFill>
                <a:solidFill>
                  <a:schemeClr val="tx1"/>
                </a:solidFill>
              </a:uFill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55235F98-3A5B-FD40-4445-13A372D9B59A}"/>
              </a:ext>
            </a:extLst>
          </p:cNvPr>
          <p:cNvCxnSpPr>
            <a:cxnSpLocks/>
          </p:cNvCxnSpPr>
          <p:nvPr/>
        </p:nvCxnSpPr>
        <p:spPr>
          <a:xfrm>
            <a:off x="1919536" y="3284984"/>
            <a:ext cx="22322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椭圆 6">
            <a:extLst>
              <a:ext uri="{FF2B5EF4-FFF2-40B4-BE49-F238E27FC236}">
                <a16:creationId xmlns:a16="http://schemas.microsoft.com/office/drawing/2014/main" id="{D977B380-14DD-328A-C4C6-41C3C51A08F1}"/>
              </a:ext>
            </a:extLst>
          </p:cNvPr>
          <p:cNvSpPr/>
          <p:nvPr/>
        </p:nvSpPr>
        <p:spPr>
          <a:xfrm>
            <a:off x="2567608" y="1374388"/>
            <a:ext cx="1584176" cy="72316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4349C70A-E841-FF75-E6BF-561B4292CC16}"/>
              </a:ext>
            </a:extLst>
          </p:cNvPr>
          <p:cNvCxnSpPr>
            <a:cxnSpLocks/>
          </p:cNvCxnSpPr>
          <p:nvPr/>
        </p:nvCxnSpPr>
        <p:spPr>
          <a:xfrm>
            <a:off x="6816080" y="1989535"/>
            <a:ext cx="338437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DA514A98-BA48-6F53-945D-72F2573FDC52}"/>
              </a:ext>
            </a:extLst>
          </p:cNvPr>
          <p:cNvSpPr txBox="1"/>
          <p:nvPr/>
        </p:nvSpPr>
        <p:spPr>
          <a:xfrm>
            <a:off x="839416" y="1567657"/>
            <a:ext cx="10513168" cy="1861343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這次來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西安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旅遊，我感到非常開心。我不僅遊玩了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秦始皇陵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、古城墻、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大雁塔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等景點，還交到了新朋友。在這裏的見聞，一定會成為我人生中寶貴的財富。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EDE8012F-FE25-444C-824B-594B6181D85F}"/>
              </a:ext>
            </a:extLst>
          </p:cNvPr>
          <p:cNvCxnSpPr>
            <a:cxnSpLocks/>
          </p:cNvCxnSpPr>
          <p:nvPr/>
        </p:nvCxnSpPr>
        <p:spPr bwMode="auto">
          <a:xfrm>
            <a:off x="9120336" y="2996952"/>
            <a:ext cx="72008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991544" y="3789040"/>
            <a:ext cx="8680215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分析題目中給出的詞語意思，可判斷其為名詞；然後根據題目要求找到對應段落，從中找出符合該詞義及詞性的詞語。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94DBE028-8BA9-BB9F-4DDB-4A31B8C8683A}"/>
              </a:ext>
            </a:extLst>
          </p:cNvPr>
          <p:cNvSpPr txBox="1"/>
          <p:nvPr/>
        </p:nvSpPr>
        <p:spPr>
          <a:xfrm>
            <a:off x="2423592" y="2698173"/>
            <a:ext cx="9531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見聞</a:t>
            </a:r>
          </a:p>
        </p:txBody>
      </p:sp>
      <p:sp>
        <p:nvSpPr>
          <p:cNvPr id="4" name="文字方塊 6">
            <a:extLst>
              <a:ext uri="{FF2B5EF4-FFF2-40B4-BE49-F238E27FC236}">
                <a16:creationId xmlns:a16="http://schemas.microsoft.com/office/drawing/2014/main" id="{0A84B369-BA36-4BE4-1ED9-6E2B28DDC86C}"/>
              </a:ext>
            </a:extLst>
          </p:cNvPr>
          <p:cNvSpPr txBox="1"/>
          <p:nvPr/>
        </p:nvSpPr>
        <p:spPr>
          <a:xfrm>
            <a:off x="1716000" y="1481704"/>
            <a:ext cx="9132528" cy="101566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文章最後一段中，哪一個詞語表示看到或聽到情況？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                             </a:t>
            </a:r>
            <a:r>
              <a:rPr lang="en-US" altLang="zh-CN" sz="3000" u="sng" dirty="0">
                <a:uFill>
                  <a:solidFill>
                    <a:schemeClr val="tx1"/>
                  </a:solidFill>
                </a:uFill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endParaRPr lang="en-US" altLang="zh-TW" sz="3000" u="sng" dirty="0">
              <a:uFill>
                <a:solidFill>
                  <a:schemeClr val="tx1"/>
                </a:solidFill>
              </a:uFill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11809E3E-8B93-9127-2DBF-2AC039E9D418}"/>
              </a:ext>
            </a:extLst>
          </p:cNvPr>
          <p:cNvCxnSpPr>
            <a:cxnSpLocks/>
          </p:cNvCxnSpPr>
          <p:nvPr/>
        </p:nvCxnSpPr>
        <p:spPr>
          <a:xfrm>
            <a:off x="1919536" y="3284984"/>
            <a:ext cx="22322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2889</TotalTime>
  <Words>359</Words>
  <Application>Microsoft Office PowerPoint</Application>
  <PresentationFormat>宽屏</PresentationFormat>
  <Paragraphs>27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DFKai-SB</vt:lpstr>
      <vt:lpstr>MKaiHK-Medium</vt:lpstr>
      <vt:lpstr>微软雅黑</vt:lpstr>
      <vt:lpstr>Arial</vt:lpstr>
      <vt:lpstr>Calibri</vt:lpstr>
      <vt:lpstr>Calibri Light</vt:lpstr>
      <vt:lpstr>BCA_Template</vt:lpstr>
      <vt:lpstr>問詞語： 理解詞語的意思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Leighton Zhang</cp:lastModifiedBy>
  <cp:revision>914</cp:revision>
  <dcterms:created xsi:type="dcterms:W3CDTF">2020-02-20T03:30:37Z</dcterms:created>
  <dcterms:modified xsi:type="dcterms:W3CDTF">2025-04-23T06:44:30Z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