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114" d="100"/>
          <a:sy n="114" d="100"/>
        </p:scale>
        <p:origin x="36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問因果：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理解文章中的因果關係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206210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因果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分析文章中的因果關係，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通常會考問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人物言行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原因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、人物心情由來、事情的起因、人物持某種觀點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立場的原因等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6" y="1768632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圈出題目的考問的關鍵信息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551837"/>
            <a:ext cx="6408714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根據關鍵信息從文章中找出與題目相關的內容，結合表示因果關係的關聯詞判斷事情的前因後果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9" y="1793603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2574562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39806" y="4994790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歸納原因後作答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421" y="5019761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67657"/>
            <a:ext cx="10513168" cy="2310184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我信心滿滿地提交了試卷，覺得自己肯定能考滿分。但在幾天後成績公佈時，我的成績居然是「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」！我急忙向老師詢問緣由。原來，我的卷面分確實是滿分，但由於我忘了寫名字，導致成績無效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這完全是自己粗心大意造成的，我內心後悔極了。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根據題目的關鍵詞，從文章中找出對應的詞語。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716000" y="1481704"/>
            <a:ext cx="9132528" cy="202876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文章結尾，作者的成績為什麼會是零分？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因為作者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，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所以他的成績是零分。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                             </a:t>
            </a:r>
            <a:r>
              <a:rPr lang="en-US" altLang="zh-CN" sz="3000" u="sng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4349C70A-E841-FF75-E6BF-561B4292CC16}"/>
              </a:ext>
            </a:extLst>
          </p:cNvPr>
          <p:cNvCxnSpPr>
            <a:cxnSpLocks/>
          </p:cNvCxnSpPr>
          <p:nvPr/>
        </p:nvCxnSpPr>
        <p:spPr>
          <a:xfrm>
            <a:off x="4871864" y="2060848"/>
            <a:ext cx="338437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椭圆 12">
            <a:extLst>
              <a:ext uri="{FF2B5EF4-FFF2-40B4-BE49-F238E27FC236}">
                <a16:creationId xmlns:a16="http://schemas.microsoft.com/office/drawing/2014/main" id="{8D5B5CD6-9C63-5BD3-7B4B-2E28B17D89AC}"/>
              </a:ext>
            </a:extLst>
          </p:cNvPr>
          <p:cNvSpPr/>
          <p:nvPr/>
        </p:nvSpPr>
        <p:spPr>
          <a:xfrm>
            <a:off x="2567608" y="1374388"/>
            <a:ext cx="792088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DA514A98-BA48-6F53-945D-72F2573FDC52}"/>
              </a:ext>
            </a:extLst>
          </p:cNvPr>
          <p:cNvSpPr txBox="1"/>
          <p:nvPr/>
        </p:nvSpPr>
        <p:spPr>
          <a:xfrm>
            <a:off x="839416" y="1567657"/>
            <a:ext cx="10513168" cy="2310184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我信心滿滿地提交了試卷，覺得自己肯定能考滿分。但在幾天後成績公佈時，我的成績居然是「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」！我急忙向老師詢問緣由。原來，我的卷面分確實是滿分，但由於我忘了寫名字，導致成績無效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這完全是自己粗心大意造成的，我內心後悔極了。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7032104" y="3429000"/>
            <a:ext cx="43204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8279BC4-8675-668D-640F-5EDF6246915B}"/>
              </a:ext>
            </a:extLst>
          </p:cNvPr>
          <p:cNvCxnSpPr>
            <a:cxnSpLocks/>
          </p:cNvCxnSpPr>
          <p:nvPr/>
        </p:nvCxnSpPr>
        <p:spPr bwMode="auto">
          <a:xfrm>
            <a:off x="839416" y="3906572"/>
            <a:ext cx="120962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椭圆 11">
            <a:extLst>
              <a:ext uri="{FF2B5EF4-FFF2-40B4-BE49-F238E27FC236}">
                <a16:creationId xmlns:a16="http://schemas.microsoft.com/office/drawing/2014/main" id="{D8DA44A0-D7CB-1021-EF06-ECC9BC1DD013}"/>
              </a:ext>
            </a:extLst>
          </p:cNvPr>
          <p:cNvSpPr/>
          <p:nvPr/>
        </p:nvSpPr>
        <p:spPr>
          <a:xfrm>
            <a:off x="6250744" y="2781635"/>
            <a:ext cx="792088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6">
            <a:extLst>
              <a:ext uri="{FF2B5EF4-FFF2-40B4-BE49-F238E27FC236}">
                <a16:creationId xmlns:a16="http://schemas.microsoft.com/office/drawing/2014/main" id="{0A84B369-BA36-4BE4-1ED9-6E2B28DDC86C}"/>
              </a:ext>
            </a:extLst>
          </p:cNvPr>
          <p:cNvSpPr txBox="1"/>
          <p:nvPr/>
        </p:nvSpPr>
        <p:spPr>
          <a:xfrm>
            <a:off x="1716000" y="1481704"/>
            <a:ext cx="9132528" cy="15670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文章結尾，作者的成績為什麼會是零分？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因為作者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，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所以他的成績是零分。</a:t>
            </a: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                   </a:t>
            </a:r>
            <a:r>
              <a:rPr lang="en-US" altLang="zh-CN" sz="3000" u="sng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91544" y="3789040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根據題目找到文章中的相關情節，找到表達因果關係的關鍵詞「由於」；「由於」後面通常接事情的起因，因此後面的內容就是答案。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4DBE028-8BA9-BB9F-4DDB-4A31B8C8683A}"/>
              </a:ext>
            </a:extLst>
          </p:cNvPr>
          <p:cNvSpPr txBox="1"/>
          <p:nvPr/>
        </p:nvSpPr>
        <p:spPr>
          <a:xfrm>
            <a:off x="3503712" y="1942086"/>
            <a:ext cx="65527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忘了寫名字，導致成績無效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8832128-BFDE-3EAD-F239-C41B98C046B2}"/>
              </a:ext>
            </a:extLst>
          </p:cNvPr>
          <p:cNvSpPr txBox="1"/>
          <p:nvPr/>
        </p:nvSpPr>
        <p:spPr>
          <a:xfrm>
            <a:off x="5551738" y="2505464"/>
            <a:ext cx="31365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9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2944</TotalTime>
  <Words>508</Words>
  <Application>Microsoft Office PowerPoint</Application>
  <PresentationFormat>宽屏</PresentationFormat>
  <Paragraphs>29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問因果： 理解文章中的因果關係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920</cp:revision>
  <dcterms:created xsi:type="dcterms:W3CDTF">2020-02-20T03:30:37Z</dcterms:created>
  <dcterms:modified xsi:type="dcterms:W3CDTF">2025-04-23T06:50:33Z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