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4" d="100"/>
          <a:sy n="64" d="100"/>
        </p:scale>
        <p:origin x="35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問順序：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理解事情的發展順序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2708920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文字排序題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圖片排序題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順序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理解文章中事情發生的先後次序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細讀題目，理解各文字選項或各圖片的內容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6" y="2752704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通讀全文或題目指定的段落，找出與選項文字或圖片對應的內容，明確各部分發生的時間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1" y="2775429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590904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按事情發展的先後順序重新排列各文字選項或圖片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615875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67657"/>
            <a:ext cx="10513168" cy="1861343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我剛來到樓下，天空就下起雨來了。我歎了口氣，無奈地上樓回家拿雨傘。然而，等我拿了雨傘再次下到樓下，這場陣雨居然停了！我生氣得不停地用腳踩地面上的積水。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5085184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比對選項與文章內容，按事情發展順序對選項進行重新排序。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421724" y="991468"/>
            <a:ext cx="9420560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根據文章內容，按</a:t>
            </a:r>
            <a:r>
              <a:rPr lang="zh-TW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</a:rPr>
              <a:t>事情發生的先後次序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排列下面各項。（請把英文字母填在方格內）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「我」回家拿傘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B.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「我」生氣地踩水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天空突然下起雨來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「我」重新來到樓下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F3FB22C6-454A-DE14-D7C7-6B8070D2D3A1}"/>
              </a:ext>
            </a:extLst>
          </p:cNvPr>
          <p:cNvSpPr/>
          <p:nvPr/>
        </p:nvSpPr>
        <p:spPr>
          <a:xfrm>
            <a:off x="3103730" y="3988555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2E94E902-CC34-726E-AD5A-177A580A8275}"/>
              </a:ext>
            </a:extLst>
          </p:cNvPr>
          <p:cNvSpPr/>
          <p:nvPr/>
        </p:nvSpPr>
        <p:spPr>
          <a:xfrm>
            <a:off x="4799856" y="3988554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4DA5DF25-C0F5-A8AD-A4E3-77626C938F76}"/>
              </a:ext>
            </a:extLst>
          </p:cNvPr>
          <p:cNvSpPr/>
          <p:nvPr/>
        </p:nvSpPr>
        <p:spPr>
          <a:xfrm>
            <a:off x="6495982" y="3988553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35372022-4105-4FAB-E563-14E05AD9737F}"/>
              </a:ext>
            </a:extLst>
          </p:cNvPr>
          <p:cNvSpPr/>
          <p:nvPr/>
        </p:nvSpPr>
        <p:spPr>
          <a:xfrm>
            <a:off x="8192108" y="3988552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C169638F-6950-6904-08C2-A0966754971C}"/>
              </a:ext>
            </a:extLst>
          </p:cNvPr>
          <p:cNvCxnSpPr/>
          <p:nvPr/>
        </p:nvCxnSpPr>
        <p:spPr>
          <a:xfrm>
            <a:off x="3935760" y="4295372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DFEE2618-67AA-7FEE-2A19-C7386D38A29A}"/>
              </a:ext>
            </a:extLst>
          </p:cNvPr>
          <p:cNvCxnSpPr/>
          <p:nvPr/>
        </p:nvCxnSpPr>
        <p:spPr>
          <a:xfrm>
            <a:off x="5735960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721604C6-08C0-B269-1437-6E4537EF2A46}"/>
              </a:ext>
            </a:extLst>
          </p:cNvPr>
          <p:cNvCxnSpPr/>
          <p:nvPr/>
        </p:nvCxnSpPr>
        <p:spPr>
          <a:xfrm>
            <a:off x="7464152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DA514A98-BA48-6F53-945D-72F2573FDC52}"/>
              </a:ext>
            </a:extLst>
          </p:cNvPr>
          <p:cNvSpPr txBox="1"/>
          <p:nvPr/>
        </p:nvSpPr>
        <p:spPr>
          <a:xfrm>
            <a:off x="839416" y="1567657"/>
            <a:ext cx="10513168" cy="1861343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我剛來到樓下，天空就下起雨來了。我歎了口氣，無奈地上樓回家拿雨傘。然而，等我拿了雨傘再次下到樓下，這場陣雨居然停了！我生氣得不停地用腳踩地面上的積水。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4223792" y="2498328"/>
            <a:ext cx="280831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8279BC4-8675-668D-640F-5EDF6246915B}"/>
              </a:ext>
            </a:extLst>
          </p:cNvPr>
          <p:cNvCxnSpPr>
            <a:cxnSpLocks/>
            <a:endCxn id="5" idx="3"/>
          </p:cNvCxnSpPr>
          <p:nvPr/>
        </p:nvCxnSpPr>
        <p:spPr bwMode="auto">
          <a:xfrm>
            <a:off x="9408368" y="2498328"/>
            <a:ext cx="1944216" cy="1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169353EF-83CF-C016-1969-E4A3FB900B66}"/>
              </a:ext>
            </a:extLst>
          </p:cNvPr>
          <p:cNvSpPr txBox="1"/>
          <p:nvPr/>
        </p:nvSpPr>
        <p:spPr>
          <a:xfrm>
            <a:off x="3850109" y="189506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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D3CAC7E6-E880-68B1-C59C-F934B745AA5F}"/>
              </a:ext>
            </a:extLst>
          </p:cNvPr>
          <p:cNvSpPr txBox="1"/>
          <p:nvPr/>
        </p:nvSpPr>
        <p:spPr>
          <a:xfrm>
            <a:off x="9120336" y="1917885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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8D142953-001A-5C82-20B3-201D562705AF}"/>
              </a:ext>
            </a:extLst>
          </p:cNvPr>
          <p:cNvSpPr txBox="1"/>
          <p:nvPr/>
        </p:nvSpPr>
        <p:spPr>
          <a:xfrm>
            <a:off x="3850109" y="2374795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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06BC537E-EE12-C020-E95F-0FF9BA8FD1AB}"/>
              </a:ext>
            </a:extLst>
          </p:cNvPr>
          <p:cNvSpPr txBox="1"/>
          <p:nvPr/>
        </p:nvSpPr>
        <p:spPr>
          <a:xfrm>
            <a:off x="1336651" y="2806015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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524EAEFC-2E60-08F7-6EEF-445F207294EA}"/>
              </a:ext>
            </a:extLst>
          </p:cNvPr>
          <p:cNvCxnSpPr>
            <a:cxnSpLocks/>
          </p:cNvCxnSpPr>
          <p:nvPr/>
        </p:nvCxnSpPr>
        <p:spPr bwMode="auto">
          <a:xfrm>
            <a:off x="869397" y="2954924"/>
            <a:ext cx="1944216" cy="1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12B32C77-FB26-4EAB-BC03-D2CEE0A55AA5}"/>
              </a:ext>
            </a:extLst>
          </p:cNvPr>
          <p:cNvCxnSpPr>
            <a:cxnSpLocks/>
          </p:cNvCxnSpPr>
          <p:nvPr/>
        </p:nvCxnSpPr>
        <p:spPr bwMode="auto">
          <a:xfrm>
            <a:off x="4138141" y="2949459"/>
            <a:ext cx="4262115" cy="14205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DF1969E3-27CC-BC8E-818F-29F3B40A78EE}"/>
              </a:ext>
            </a:extLst>
          </p:cNvPr>
          <p:cNvCxnSpPr>
            <a:cxnSpLocks/>
          </p:cNvCxnSpPr>
          <p:nvPr/>
        </p:nvCxnSpPr>
        <p:spPr bwMode="auto">
          <a:xfrm>
            <a:off x="1631504" y="3429000"/>
            <a:ext cx="572463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421724" y="4961786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先理解選項內容，然後在文中找出對應的情節，再按發生的先後次序進行排列。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1" name="文字方塊 6">
            <a:extLst>
              <a:ext uri="{FF2B5EF4-FFF2-40B4-BE49-F238E27FC236}">
                <a16:creationId xmlns:a16="http://schemas.microsoft.com/office/drawing/2014/main" id="{D5258279-E220-1A30-F0B9-6C1301DE92F9}"/>
              </a:ext>
            </a:extLst>
          </p:cNvPr>
          <p:cNvSpPr txBox="1"/>
          <p:nvPr/>
        </p:nvSpPr>
        <p:spPr>
          <a:xfrm>
            <a:off x="1421724" y="991468"/>
            <a:ext cx="9420560" cy="332398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根據文章內容，按</a:t>
            </a:r>
            <a:r>
              <a:rPr lang="zh-TW" altLang="en-US" sz="3000" b="1" u="sng" dirty="0">
                <a:latin typeface="PMingLiU" panose="02020500000000000000" pitchFamily="18" charset="-120"/>
                <a:ea typeface="PMingLiU" panose="02020500000000000000" pitchFamily="18" charset="-120"/>
              </a:rPr>
              <a:t>事情發生的先後次序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排列下面各項。（請把英文字母填在方格內）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「我」回家拿傘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B.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「我」生氣地踩水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天空突然下起雨來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「我」重新來到樓下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TW" sz="3000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0359092C-CEEF-8E99-1744-24D3D5D4C7EA}"/>
              </a:ext>
            </a:extLst>
          </p:cNvPr>
          <p:cNvSpPr/>
          <p:nvPr/>
        </p:nvSpPr>
        <p:spPr>
          <a:xfrm>
            <a:off x="3103730" y="3988555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2ADC5EC4-F03E-AFEF-CDC7-4E3EEAEE0B0C}"/>
              </a:ext>
            </a:extLst>
          </p:cNvPr>
          <p:cNvSpPr/>
          <p:nvPr/>
        </p:nvSpPr>
        <p:spPr>
          <a:xfrm>
            <a:off x="4799856" y="3988554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E862C50E-4766-FEB2-4EBE-C49ED13B4D12}"/>
              </a:ext>
            </a:extLst>
          </p:cNvPr>
          <p:cNvSpPr/>
          <p:nvPr/>
        </p:nvSpPr>
        <p:spPr>
          <a:xfrm>
            <a:off x="6495982" y="3988553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68570835-2CF8-43D0-DFE2-25488FB8A5FD}"/>
              </a:ext>
            </a:extLst>
          </p:cNvPr>
          <p:cNvSpPr/>
          <p:nvPr/>
        </p:nvSpPr>
        <p:spPr>
          <a:xfrm>
            <a:off x="8192108" y="3988552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8526CE29-266F-D54A-E4C0-E4C58CF7B13D}"/>
              </a:ext>
            </a:extLst>
          </p:cNvPr>
          <p:cNvCxnSpPr/>
          <p:nvPr/>
        </p:nvCxnSpPr>
        <p:spPr>
          <a:xfrm>
            <a:off x="3935760" y="4295372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97A134F8-E648-36EA-442F-38432E40C6C5}"/>
              </a:ext>
            </a:extLst>
          </p:cNvPr>
          <p:cNvCxnSpPr/>
          <p:nvPr/>
        </p:nvCxnSpPr>
        <p:spPr>
          <a:xfrm>
            <a:off x="5735960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99CC2323-91B5-0346-F1D4-CA09EFB23C71}"/>
              </a:ext>
            </a:extLst>
          </p:cNvPr>
          <p:cNvCxnSpPr/>
          <p:nvPr/>
        </p:nvCxnSpPr>
        <p:spPr>
          <a:xfrm>
            <a:off x="7464152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>
            <a:extLst>
              <a:ext uri="{FF2B5EF4-FFF2-40B4-BE49-F238E27FC236}">
                <a16:creationId xmlns:a16="http://schemas.microsoft.com/office/drawing/2014/main" id="{5F06D57E-2DD1-FF35-F9E7-2998FE873510}"/>
              </a:ext>
            </a:extLst>
          </p:cNvPr>
          <p:cNvSpPr txBox="1"/>
          <p:nvPr/>
        </p:nvSpPr>
        <p:spPr>
          <a:xfrm>
            <a:off x="3179676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478B39AD-0358-29AF-0366-C2BD33FE2D99}"/>
              </a:ext>
            </a:extLst>
          </p:cNvPr>
          <p:cNvSpPr txBox="1"/>
          <p:nvPr/>
        </p:nvSpPr>
        <p:spPr>
          <a:xfrm>
            <a:off x="4907114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226BD477-6FE5-9BE7-81DD-4C7521C315D9}"/>
              </a:ext>
            </a:extLst>
          </p:cNvPr>
          <p:cNvSpPr txBox="1"/>
          <p:nvPr/>
        </p:nvSpPr>
        <p:spPr>
          <a:xfrm>
            <a:off x="6634552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7FC255B1-6587-E163-347B-CB380CC2B511}"/>
              </a:ext>
            </a:extLst>
          </p:cNvPr>
          <p:cNvSpPr txBox="1"/>
          <p:nvPr/>
        </p:nvSpPr>
        <p:spPr>
          <a:xfrm>
            <a:off x="8324737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2981</TotalTime>
  <Words>472</Words>
  <Application>Microsoft Office PowerPoint</Application>
  <PresentationFormat>宽屏</PresentationFormat>
  <Paragraphs>41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DFKai-SB</vt:lpstr>
      <vt:lpstr>MKaiHK-Medium</vt:lpstr>
      <vt:lpstr>PMingLiU</vt:lpstr>
      <vt:lpstr>微软雅黑</vt:lpstr>
      <vt:lpstr>Arial</vt:lpstr>
      <vt:lpstr>Calibri</vt:lpstr>
      <vt:lpstr>Calibri Light</vt:lpstr>
      <vt:lpstr>Times New Roman</vt:lpstr>
      <vt:lpstr>BCA_Template</vt:lpstr>
      <vt:lpstr>問順序： 理解事情的發展順序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927</cp:revision>
  <dcterms:created xsi:type="dcterms:W3CDTF">2020-02-20T03:30:37Z</dcterms:created>
  <dcterms:modified xsi:type="dcterms:W3CDTF">2024-08-12T07:39:54Z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