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問目的：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判斷人物的目的或文章的目的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文中人物或作者的目的，如人物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言行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的目的，作者舉例、寫作的目的等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根據題目信息，在文中找到相關內容（關鍵人物、關鍵句等）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7" y="2752704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結合關鍵句前後文的內容，分析人物行為的目的，或作者如此寫作的目的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2" y="2775429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590904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結合自己的分析，判斷答案然後作答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615875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閱讀材料（節選自原文第二段）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來到這個以科幻為主題的公園，我真的大開眼界：裝扮成外星人和未來人的工作人員、設計成宇宙飛船造型的餐廳、各種驚險刺激的機動遊戲，這裏的每一樣事物都令我對這個公園喜愛不已。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根據題目找到文章中的相關內容，然後結合前後文分析作者的寫作目的。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第二段中，作者列舉公園裏的各種事物的目的是什麼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向讀者介紹公園的精彩看點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展現公園裏豐富多彩的事物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表達自己對這個公園的喜愛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希望大家能來這個公園遊玩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7D8D6A05-92C5-3985-CA7C-7B26933C2A22}"/>
              </a:ext>
            </a:extLst>
          </p:cNvPr>
          <p:cNvCxnSpPr>
            <a:cxnSpLocks/>
          </p:cNvCxnSpPr>
          <p:nvPr/>
        </p:nvCxnSpPr>
        <p:spPr bwMode="auto">
          <a:xfrm>
            <a:off x="4727848" y="1700808"/>
            <a:ext cx="38164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2041830" y="1061955"/>
            <a:ext cx="1173849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1861343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來到這個以科幻為主題的公園，我真的大開眼界：裝扮成外星人和未來人的工作人員、設計成宇宙飛船造型的餐廳、各種驚險刺激的機動遊戲，這裏的每一樣事物都令我對這個公園喜愛不已。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DF1969E3-27CC-BC8E-818F-29F3B40A78EE}"/>
              </a:ext>
            </a:extLst>
          </p:cNvPr>
          <p:cNvCxnSpPr>
            <a:cxnSpLocks/>
          </p:cNvCxnSpPr>
          <p:nvPr/>
        </p:nvCxnSpPr>
        <p:spPr bwMode="auto">
          <a:xfrm>
            <a:off x="9408368" y="2494580"/>
            <a:ext cx="1944216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C389EFA4-2F4C-70A0-DE67-CDBAAADB01EB}"/>
              </a:ext>
            </a:extLst>
          </p:cNvPr>
          <p:cNvCxnSpPr>
            <a:cxnSpLocks/>
          </p:cNvCxnSpPr>
          <p:nvPr/>
        </p:nvCxnSpPr>
        <p:spPr bwMode="auto">
          <a:xfrm flipV="1">
            <a:off x="858332" y="2928047"/>
            <a:ext cx="10281798" cy="13741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BA8F135C-B039-5918-D91E-6DA480098B07}"/>
              </a:ext>
            </a:extLst>
          </p:cNvPr>
          <p:cNvCxnSpPr>
            <a:cxnSpLocks/>
          </p:cNvCxnSpPr>
          <p:nvPr/>
        </p:nvCxnSpPr>
        <p:spPr bwMode="auto">
          <a:xfrm>
            <a:off x="975815" y="3366541"/>
            <a:ext cx="2023841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3431704" y="3364327"/>
            <a:ext cx="70567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在文段中找到作者列舉的內容，然後結合上下文進行分析。後文中作者表明這些事物令他對這個公園喜愛不已，即意在表達自己對這個公園的喜愛。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3" name="文字方塊 6">
            <a:extLst>
              <a:ext uri="{FF2B5EF4-FFF2-40B4-BE49-F238E27FC236}">
                <a16:creationId xmlns:a16="http://schemas.microsoft.com/office/drawing/2014/main" id="{6C0B289E-DF8D-2572-65C0-0B02C1E9ED9D}"/>
              </a:ext>
            </a:extLst>
          </p:cNvPr>
          <p:cNvSpPr txBox="1"/>
          <p:nvPr/>
        </p:nvSpPr>
        <p:spPr>
          <a:xfrm>
            <a:off x="1973099" y="1196752"/>
            <a:ext cx="8245801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第二段中，作者列舉公園裏的各種事物的目的是什麼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向讀者介紹公園的精彩看點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展現公園裏豐富多彩的事物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表達自己對這個公園的喜愛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希望大家能來這個公園遊玩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151FEC0E-0F4B-DB13-16D7-53E3F11688D1}"/>
              </a:ext>
            </a:extLst>
          </p:cNvPr>
          <p:cNvSpPr/>
          <p:nvPr/>
        </p:nvSpPr>
        <p:spPr bwMode="auto">
          <a:xfrm>
            <a:off x="2312109" y="31825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3063</TotalTime>
  <Words>565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問目的： 判斷人物的目的或文章的目的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945</cp:revision>
  <dcterms:created xsi:type="dcterms:W3CDTF">2020-02-20T03:30:37Z</dcterms:created>
  <dcterms:modified xsi:type="dcterms:W3CDTF">2025-04-23T07:26:14Z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