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64" d="100"/>
          <a:sy n="64" d="100"/>
        </p:scale>
        <p:origin x="15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問深意：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掌握文章中的深意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短答題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問答題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深意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」主要考察我們是否能準確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理解文章所表達的深層意思，如詞語或句子的深意、故事的寓意、事情的啟示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／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道理等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細讀題目，圈出題目考問的關鍵詞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2008" y="2861129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根據題目要求，在對應的文段或是全文中找出具有總結作用的句子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1623" y="2883854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841805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結合故事內容歸納其深意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866776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567657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沒想到，這個將我的全部兵馬圍困在原地的困局，哥哥僅將馬向右移動了兩次，就輕易地將其破解了。哥哥微笑地對我說：「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文偉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，很多困難就像這盤棋一樣，只要你肯轉個彎，難題可能就迎刃而解了。」我聽後不好意思地低下了頭。我在心底暗下決心，以後遇事不能一心只向前衝，而應該要學會靈活變通。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883532" y="4480358"/>
            <a:ext cx="8424936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根據題目題目的關鍵詞找到文章中對應的內容，然後從前後文中找出具有總結性的話語，以此來判斷答案。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最後一段中，哥哥所說的「轉個彎」的意思是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遇到難題應學會靈活變通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人生並不只有平坦的道路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不懂得轉換方向會很危險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通向成功的路總是曲折的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5" name="椭圆 24">
            <a:extLst>
              <a:ext uri="{FF2B5EF4-FFF2-40B4-BE49-F238E27FC236}">
                <a16:creationId xmlns:a16="http://schemas.microsoft.com/office/drawing/2014/main" id="{D2248521-1161-D3C0-FE0C-5A6D8F6319FB}"/>
              </a:ext>
            </a:extLst>
          </p:cNvPr>
          <p:cNvSpPr/>
          <p:nvPr/>
        </p:nvSpPr>
        <p:spPr>
          <a:xfrm>
            <a:off x="6600056" y="1061955"/>
            <a:ext cx="1173849" cy="72316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DA514A98-BA48-6F53-945D-72F2573FDC52}"/>
              </a:ext>
            </a:extLst>
          </p:cNvPr>
          <p:cNvSpPr txBox="1"/>
          <p:nvPr/>
        </p:nvSpPr>
        <p:spPr>
          <a:xfrm>
            <a:off x="839416" y="1567657"/>
            <a:ext cx="10513168" cy="2759025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沒想到，這個將我的全部兵馬圍困在原地的困局，哥哥僅將馬向右移動了兩次，就輕易地將其破解了。哥哥微笑地對我說：「</a:t>
            </a:r>
            <a:r>
              <a:rPr lang="zh-CN" altLang="en-US" sz="2800" u="sng" dirty="0">
                <a:latin typeface="DFKai-SB" panose="03000509000000000000" pitchFamily="65" charset="-120"/>
                <a:ea typeface="DFKai-SB" panose="03000509000000000000" pitchFamily="65" charset="-120"/>
              </a:rPr>
              <a:t>文偉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，很多困難就像這盤棋一樣，只要你肯轉個彎，難題可能就迎刃而解了。」我聽後不好意思地低下了頭。我在心底暗下決心，以後遇事不能一心只向前衝，而應該要學會靈活變通。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C389EFA4-2F4C-70A0-DE67-CDBAAADB01EB}"/>
              </a:ext>
            </a:extLst>
          </p:cNvPr>
          <p:cNvCxnSpPr>
            <a:cxnSpLocks/>
          </p:cNvCxnSpPr>
          <p:nvPr/>
        </p:nvCxnSpPr>
        <p:spPr bwMode="auto">
          <a:xfrm flipV="1">
            <a:off x="1607773" y="3402588"/>
            <a:ext cx="9744811" cy="8913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BA8F135C-B039-5918-D91E-6DA480098B07}"/>
              </a:ext>
            </a:extLst>
          </p:cNvPr>
          <p:cNvCxnSpPr>
            <a:cxnSpLocks/>
          </p:cNvCxnSpPr>
          <p:nvPr/>
        </p:nvCxnSpPr>
        <p:spPr bwMode="auto">
          <a:xfrm>
            <a:off x="839416" y="3861048"/>
            <a:ext cx="151216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983432" y="4326682"/>
            <a:ext cx="741682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10488488" y="3831192"/>
            <a:ext cx="914962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6">
            <a:extLst>
              <a:ext uri="{FF2B5EF4-FFF2-40B4-BE49-F238E27FC236}">
                <a16:creationId xmlns:a16="http://schemas.microsoft.com/office/drawing/2014/main" id="{0540DDB2-D5D9-ADFD-43E4-87C933698E1F}"/>
              </a:ext>
            </a:extLst>
          </p:cNvPr>
          <p:cNvSpPr txBox="1"/>
          <p:nvPr/>
        </p:nvSpPr>
        <p:spPr>
          <a:xfrm>
            <a:off x="1973099" y="1196752"/>
            <a:ext cx="8245801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最後一段中，哥哥所說的「轉個彎」的意思是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遇到難題應學會靈活變通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人生並不只有平坦的道路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不懂得轉換方向會很危險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CN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通向成功的路總是曲折的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538685" y="4430239"/>
            <a:ext cx="8680215" cy="1384995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在哥哥提及「轉個彎」的段落中，最後一句為作者對哥哥所說的話的感悟，即為段落的中心句。從中可判斷出哥哥所說的話的深意。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151FEC0E-0F4B-DB13-16D7-53E3F11688D1}"/>
              </a:ext>
            </a:extLst>
          </p:cNvPr>
          <p:cNvSpPr/>
          <p:nvPr/>
        </p:nvSpPr>
        <p:spPr bwMode="auto">
          <a:xfrm>
            <a:off x="2312108" y="1810949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3196</TotalTime>
  <Words>599</Words>
  <Application>Microsoft Office PowerPoint</Application>
  <PresentationFormat>宽屏</PresentationFormat>
  <Paragraphs>32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DFKai-SB</vt:lpstr>
      <vt:lpstr>MKaiHK-Medium</vt:lpstr>
      <vt:lpstr>微软雅黑</vt:lpstr>
      <vt:lpstr>Arial</vt:lpstr>
      <vt:lpstr>Calibri</vt:lpstr>
      <vt:lpstr>Calibri Light</vt:lpstr>
      <vt:lpstr>Times New Roman</vt:lpstr>
      <vt:lpstr>BCA_Template</vt:lpstr>
      <vt:lpstr>問深意： 掌握文章中的深意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963</cp:revision>
  <dcterms:created xsi:type="dcterms:W3CDTF">2020-02-20T03:30:37Z</dcterms:created>
  <dcterms:modified xsi:type="dcterms:W3CDTF">2024-08-13T02:25:08Z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