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1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6" autoAdjust="0"/>
    <p:restoredTop sz="94660"/>
  </p:normalViewPr>
  <p:slideViewPr>
    <p:cSldViewPr showGuides="1">
      <p:cViewPr varScale="1">
        <p:scale>
          <a:sx n="70" d="100"/>
          <a:sy n="70" d="100"/>
        </p:scale>
        <p:origin x="66" y="8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未能準確理解故事的深意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沒有選擇能全面說明文章深意的選項。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504601" y="1196752"/>
            <a:ext cx="7182798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這個故事告訴我們什麼道理？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人們都不喜歡自私的人。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遇到問題要從自身找原因。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我們應該樂於與他人分享。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懂得分享一定會有很多朋友。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3243097" y="1818351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8976320" y="282883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從整體上理解文章想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傳達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道理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，不要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只憑部分內容推斷文章深意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504601" y="1196752"/>
            <a:ext cx="7182798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這個故事告訴我們什麼道理？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人們都不喜歡自私的人。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遇到問題要從自身找原因。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我們應該樂於與他人分享。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懂得分享一定會有很多朋友。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3243097" y="1818351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8976320" y="282883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72265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通讀全文，理解故事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內容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結合關鍵語句，初步推斷文章想傳達的道理</a:t>
            </a:r>
            <a:endParaRPr lang="en-US" altLang="zh-CN" sz="3600" dirty="0"/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比對選項，選出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與推斷最貼切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的一項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662630" y="1538633"/>
            <a:ext cx="10761962" cy="336707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原文：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村子裏有一棵蘋果樹和一棵櫻桃樹。兩棵樹都枝繁葉茂，充滿生命力。但蘋果樹下總是傳來歡聲笑語，而櫻桃樹下卻十分冷清。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蘋果樹意味深長地說：「現在，你知道為什麼大家更喜歡我了吧？」櫻桃樹回想剛才的對話，羞愧地低下頭，小聲回答：「知道了⋯⋯」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E070B604-4306-5DDD-8030-40FEA4FF74F1}"/>
              </a:ext>
            </a:extLst>
          </p:cNvPr>
          <p:cNvCxnSpPr>
            <a:cxnSpLocks/>
          </p:cNvCxnSpPr>
          <p:nvPr/>
        </p:nvCxnSpPr>
        <p:spPr bwMode="auto">
          <a:xfrm>
            <a:off x="5307146" y="4005064"/>
            <a:ext cx="568539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AECBCF5F-F3EB-AA2A-C4E4-A1D5409BE8F9}"/>
              </a:ext>
            </a:extLst>
          </p:cNvPr>
          <p:cNvCxnSpPr>
            <a:cxnSpLocks/>
          </p:cNvCxnSpPr>
          <p:nvPr/>
        </p:nvCxnSpPr>
        <p:spPr bwMode="auto">
          <a:xfrm>
            <a:off x="2209924" y="2996952"/>
            <a:ext cx="878262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F1BA210-7DA5-CEAA-5181-4B87C4D7496C}"/>
              </a:ext>
            </a:extLst>
          </p:cNvPr>
          <p:cNvCxnSpPr>
            <a:cxnSpLocks/>
          </p:cNvCxnSpPr>
          <p:nvPr/>
        </p:nvCxnSpPr>
        <p:spPr bwMode="auto">
          <a:xfrm>
            <a:off x="714034" y="4437112"/>
            <a:ext cx="91747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3219489" y="273203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8976320" y="2755791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883532" y="3840608"/>
            <a:ext cx="8424936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文章中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，櫻桃樹不理解為什麼自己不如蘋果樹受歡迎。蘋果樹引導櫻桃樹進行對比思考，令櫻桃樹明白到原因在於蘋果樹樂於分享，而櫻桃樹比較自私。可見作者是想藉此說明樂於跟他人分享的重要性。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4AA38CB2-17BC-70D3-D39D-E94008AC5275}"/>
              </a:ext>
            </a:extLst>
          </p:cNvPr>
          <p:cNvSpPr txBox="1"/>
          <p:nvPr/>
        </p:nvSpPr>
        <p:spPr>
          <a:xfrm>
            <a:off x="2504601" y="1196752"/>
            <a:ext cx="7182798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這個故事告訴我們什麼道理？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人們都不喜歡自私的人。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遇到問題要從自身找原因。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我們應該樂於與他人分享。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懂得分享一定會有很多朋友。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4" grpId="0" animBg="1"/>
      <p:bldP spid="7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2639</TotalTime>
  <Words>497</Words>
  <Application>Microsoft Office PowerPoint</Application>
  <PresentationFormat>宽屏</PresentationFormat>
  <Paragraphs>41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未能準確理解故事的深意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913</cp:revision>
  <dcterms:created xsi:type="dcterms:W3CDTF">2020-02-20T03:30:37Z</dcterms:created>
  <dcterms:modified xsi:type="dcterms:W3CDTF">2025-04-23T08:33:42Z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