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3" d="100"/>
          <a:sy n="63" d="100"/>
        </p:scale>
        <p:origin x="33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問順序：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理解事情的發展順序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708920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文字排序題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圖片排序題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順序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理解文章中事情發生的先後次序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細讀題目，理解各文字選項或各圖片的內容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6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通讀全文或題目指定的段落，找出與選項文字或圖片對應的內容，明確各部分發生的時間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1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按事情發展的先後順序重新排列各文字選項或圖片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992455"/>
            <a:ext cx="10513168" cy="5003229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行星探索机械人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第一次来到地球，它决定好好探索一番。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「哇！好热！」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不小心降落在了火山口邊，被熱得差點融化了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「温度過低，加熱系統啟動。」漫天風雪差點將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掩埋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這次，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的眼前出現了茂密的樹木。「原來這就是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地球的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叢林啊。」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一睜眼，大羣的深海魚在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面前游過。「海洋裏的奇怪生物果然多。」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「真是一趟有趣的旅程！」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依依不捨地離開地球，開始向下一顆星球進發。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5085184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比對選項與文章內容，按事情發展順序對選項進行重新排序。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421724" y="991468"/>
            <a:ext cx="9420560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到達地點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圖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3FB22C6-454A-DE14-D7C7-6B8070D2D3A1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2E94E902-CC34-726E-AD5A-177A580A8275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4DA5DF25-C0F5-A8AD-A4E3-77626C938F76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35372022-4105-4FAB-E563-14E05AD9737F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C169638F-6950-6904-08C2-A0966754971C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DFEE2618-67AA-7FEE-2A19-C7386D38A29A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721604C6-08C0-B269-1437-6E4537EF2A46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火山, 景观, 自然, 山, 火山爆发, 雪, 冬天, 冰岛, 人工智能生成">
            <a:extLst>
              <a:ext uri="{FF2B5EF4-FFF2-40B4-BE49-F238E27FC236}">
                <a16:creationId xmlns:a16="http://schemas.microsoft.com/office/drawing/2014/main" id="{7B1B4DE9-6F1B-4011-76FE-66BBAD485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6502" y="2021689"/>
            <a:ext cx="2087707" cy="125262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树木, 森林, 雪, 下雪的, 寒冷的, 田园风光, 山, 冬天, 幻想, 自然">
            <a:extLst>
              <a:ext uri="{FF2B5EF4-FFF2-40B4-BE49-F238E27FC236}">
                <a16:creationId xmlns:a16="http://schemas.microsoft.com/office/drawing/2014/main" id="{2425D5E7-365C-5D2F-BB79-1D5F6B128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97" y="2044058"/>
            <a:ext cx="2071771" cy="125755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丛林, 森林, 树木, 绿色, 自然, 热带, 叶子, 环境, 郁郁葱葱, 荒野">
            <a:extLst>
              <a:ext uri="{FF2B5EF4-FFF2-40B4-BE49-F238E27FC236}">
                <a16:creationId xmlns:a16="http://schemas.microsoft.com/office/drawing/2014/main" id="{55EFB9E4-3728-C0CC-A4CA-264E0838E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276" y="2046902"/>
            <a:ext cx="2087707" cy="125471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动物, 水族馆, 水, 珊瑚, 深的, 鱼, 海洋, 礁, 潜水, 海, 在下面">
            <a:extLst>
              <a:ext uri="{FF2B5EF4-FFF2-40B4-BE49-F238E27FC236}">
                <a16:creationId xmlns:a16="http://schemas.microsoft.com/office/drawing/2014/main" id="{1727C948-CE0E-AC49-D3BE-6C381438D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782" y="2056944"/>
            <a:ext cx="2087707" cy="122470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B140495F-7D16-4399-259B-307635CA71B6}"/>
              </a:ext>
            </a:extLst>
          </p:cNvPr>
          <p:cNvSpPr txBox="1"/>
          <p:nvPr/>
        </p:nvSpPr>
        <p:spPr>
          <a:xfrm>
            <a:off x="6801603" y="3228564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5CBB333-1E66-E115-7757-58C8637C5388}"/>
              </a:ext>
            </a:extLst>
          </p:cNvPr>
          <p:cNvSpPr txBox="1"/>
          <p:nvPr/>
        </p:nvSpPr>
        <p:spPr>
          <a:xfrm>
            <a:off x="2296097" y="3228564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075763F-5402-A817-8A47-582542099FBE}"/>
              </a:ext>
            </a:extLst>
          </p:cNvPr>
          <p:cNvSpPr txBox="1"/>
          <p:nvPr/>
        </p:nvSpPr>
        <p:spPr>
          <a:xfrm>
            <a:off x="4556818" y="3242343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10F116D-7D04-4B61-12DC-91E11F1F6711}"/>
              </a:ext>
            </a:extLst>
          </p:cNvPr>
          <p:cNvSpPr txBox="1"/>
          <p:nvPr/>
        </p:nvSpPr>
        <p:spPr>
          <a:xfrm>
            <a:off x="9235337" y="3203303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 animBg="1"/>
      <p:bldP spid="15" grpId="0" animBg="1"/>
      <p:bldP spid="16" grpId="0" animBg="1"/>
      <p:bldP spid="17" grpId="0" animBg="1"/>
      <p:bldP spid="4" grpId="0"/>
      <p:bldP spid="5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75987724-18CC-6A3D-AC8D-9379035717A2}"/>
              </a:ext>
            </a:extLst>
          </p:cNvPr>
          <p:cNvSpPr txBox="1"/>
          <p:nvPr/>
        </p:nvSpPr>
        <p:spPr>
          <a:xfrm>
            <a:off x="839416" y="992455"/>
            <a:ext cx="10513168" cy="5003229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行星探索机械人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第一次来到地球，它决定好好探索一番。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「哇！好热！」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不小心降落在了火山口邊，被熱得差點融化了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「温度過低，加熱系統啟動。」漫天風雪差點將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掩埋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這次，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的眼前出現了茂密的樹木。「原來這就是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地球的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叢林啊。」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一睜眼，大羣的深海魚在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面前游過。「海洋裏的奇怪生物果然多。」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「真是一趟有趣的旅程！」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力力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依依不捨地離開地球，開始向下一顆星球進發。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4128633" y="2399595"/>
            <a:ext cx="4622155" cy="7376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69353EF-83CF-C016-1969-E4A3FB900B66}"/>
              </a:ext>
            </a:extLst>
          </p:cNvPr>
          <p:cNvSpPr txBox="1"/>
          <p:nvPr/>
        </p:nvSpPr>
        <p:spPr>
          <a:xfrm>
            <a:off x="3850109" y="173508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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3CAC7E6-E880-68B1-C59C-F934B745AA5F}"/>
              </a:ext>
            </a:extLst>
          </p:cNvPr>
          <p:cNvSpPr txBox="1"/>
          <p:nvPr/>
        </p:nvSpPr>
        <p:spPr>
          <a:xfrm>
            <a:off x="6409226" y="24380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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8D142953-001A-5C82-20B3-201D562705AF}"/>
              </a:ext>
            </a:extLst>
          </p:cNvPr>
          <p:cNvSpPr txBox="1"/>
          <p:nvPr/>
        </p:nvSpPr>
        <p:spPr>
          <a:xfrm>
            <a:off x="2321795" y="3020013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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06BC537E-EE12-C020-E95F-0FF9BA8FD1AB}"/>
              </a:ext>
            </a:extLst>
          </p:cNvPr>
          <p:cNvSpPr txBox="1"/>
          <p:nvPr/>
        </p:nvSpPr>
        <p:spPr>
          <a:xfrm>
            <a:off x="2711624" y="389068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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524EAEFC-2E60-08F7-6EEF-445F207294EA}"/>
              </a:ext>
            </a:extLst>
          </p:cNvPr>
          <p:cNvCxnSpPr>
            <a:cxnSpLocks/>
          </p:cNvCxnSpPr>
          <p:nvPr/>
        </p:nvCxnSpPr>
        <p:spPr bwMode="auto">
          <a:xfrm>
            <a:off x="2999656" y="4653136"/>
            <a:ext cx="47525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2B32C77-FB26-4EAB-BC03-D2CEE0A55AA5}"/>
              </a:ext>
            </a:extLst>
          </p:cNvPr>
          <p:cNvCxnSpPr>
            <a:cxnSpLocks/>
          </p:cNvCxnSpPr>
          <p:nvPr/>
        </p:nvCxnSpPr>
        <p:spPr bwMode="auto">
          <a:xfrm>
            <a:off x="2609827" y="3755218"/>
            <a:ext cx="4854325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DF1969E3-27CC-BC8E-818F-29F3B40A78EE}"/>
              </a:ext>
            </a:extLst>
          </p:cNvPr>
          <p:cNvCxnSpPr>
            <a:cxnSpLocks/>
          </p:cNvCxnSpPr>
          <p:nvPr/>
        </p:nvCxnSpPr>
        <p:spPr bwMode="auto">
          <a:xfrm>
            <a:off x="6546050" y="3284984"/>
            <a:ext cx="466251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421724" y="496178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先在文中找出跟圖片有關的內容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，再按其在文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中出現的先後次序將圖片重新排列。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1" name="文字方塊 6">
            <a:extLst>
              <a:ext uri="{FF2B5EF4-FFF2-40B4-BE49-F238E27FC236}">
                <a16:creationId xmlns:a16="http://schemas.microsoft.com/office/drawing/2014/main" id="{D5258279-E220-1A30-F0B9-6C1301DE92F9}"/>
              </a:ext>
            </a:extLst>
          </p:cNvPr>
          <p:cNvSpPr txBox="1"/>
          <p:nvPr/>
        </p:nvSpPr>
        <p:spPr>
          <a:xfrm>
            <a:off x="1421724" y="991468"/>
            <a:ext cx="9420560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到達地點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圖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。（請把英文字母填在方格內）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3000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0359092C-CEEF-8E99-1744-24D3D5D4C7EA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2ADC5EC4-F03E-AFEF-CDC7-4E3EEAEE0B0C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E862C50E-4766-FEB2-4EBE-C49ED13B4D12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68570835-2CF8-43D0-DFE2-25488FB8A5FD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526CE29-266F-D54A-E4C0-E4C58CF7B13D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97A134F8-E648-36EA-442F-38432E40C6C5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99CC2323-91B5-0346-F1D4-CA09EFB23C71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5F06D57E-2DD1-FF35-F9E7-2998FE873510}"/>
              </a:ext>
            </a:extLst>
          </p:cNvPr>
          <p:cNvSpPr txBox="1"/>
          <p:nvPr/>
        </p:nvSpPr>
        <p:spPr>
          <a:xfrm>
            <a:off x="8278048" y="4006399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78B39AD-0358-29AF-0366-C2BD33FE2D99}"/>
              </a:ext>
            </a:extLst>
          </p:cNvPr>
          <p:cNvSpPr txBox="1"/>
          <p:nvPr/>
        </p:nvSpPr>
        <p:spPr>
          <a:xfrm>
            <a:off x="6574956" y="3972861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26BD477-6FE5-9BE7-81DD-4C7521C315D9}"/>
              </a:ext>
            </a:extLst>
          </p:cNvPr>
          <p:cNvSpPr txBox="1"/>
          <p:nvPr/>
        </p:nvSpPr>
        <p:spPr>
          <a:xfrm>
            <a:off x="3193363" y="4006399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FC255B1-6587-E163-347B-CB380CC2B511}"/>
              </a:ext>
            </a:extLst>
          </p:cNvPr>
          <p:cNvSpPr txBox="1"/>
          <p:nvPr/>
        </p:nvSpPr>
        <p:spPr>
          <a:xfrm>
            <a:off x="4922603" y="4006399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火山, 景观, 自然, 山, 火山爆发, 雪, 冬天, 冰岛, 人工智能生成">
            <a:extLst>
              <a:ext uri="{FF2B5EF4-FFF2-40B4-BE49-F238E27FC236}">
                <a16:creationId xmlns:a16="http://schemas.microsoft.com/office/drawing/2014/main" id="{80BB154D-6038-C81C-D3B4-5B6A023BC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6502" y="2021689"/>
            <a:ext cx="2087707" cy="125262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树木, 森林, 雪, 下雪的, 寒冷的, 田园风光, 山, 冬天, 幻想, 自然">
            <a:extLst>
              <a:ext uri="{FF2B5EF4-FFF2-40B4-BE49-F238E27FC236}">
                <a16:creationId xmlns:a16="http://schemas.microsoft.com/office/drawing/2014/main" id="{6EECD024-47B8-52EF-FB60-48D7115C8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97" y="2044058"/>
            <a:ext cx="2071771" cy="125755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丛林, 森林, 树木, 绿色, 自然, 热带, 叶子, 环境, 郁郁葱葱, 荒野">
            <a:extLst>
              <a:ext uri="{FF2B5EF4-FFF2-40B4-BE49-F238E27FC236}">
                <a16:creationId xmlns:a16="http://schemas.microsoft.com/office/drawing/2014/main" id="{F3E3682E-B018-6B5F-2A45-F34C76207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276" y="2046902"/>
            <a:ext cx="2087707" cy="125471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动物, 水族馆, 水, 珊瑚, 深的, 鱼, 海洋, 礁, 潜水, 海, 在下面">
            <a:extLst>
              <a:ext uri="{FF2B5EF4-FFF2-40B4-BE49-F238E27FC236}">
                <a16:creationId xmlns:a16="http://schemas.microsoft.com/office/drawing/2014/main" id="{6985AE2F-C5EC-CC1C-0384-FECCF1B31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782" y="2056944"/>
            <a:ext cx="2087707" cy="122470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E007E9A9-6977-AE54-6BA6-2C1CC0CF0883}"/>
              </a:ext>
            </a:extLst>
          </p:cNvPr>
          <p:cNvSpPr txBox="1"/>
          <p:nvPr/>
        </p:nvSpPr>
        <p:spPr>
          <a:xfrm>
            <a:off x="6801603" y="3228564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4F06D26-3EB4-B566-CE54-FEA5020C2A9B}"/>
              </a:ext>
            </a:extLst>
          </p:cNvPr>
          <p:cNvSpPr txBox="1"/>
          <p:nvPr/>
        </p:nvSpPr>
        <p:spPr>
          <a:xfrm>
            <a:off x="2296097" y="3228564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6DE8043D-20A7-527D-FFFE-E5D0CC1C298B}"/>
              </a:ext>
            </a:extLst>
          </p:cNvPr>
          <p:cNvSpPr txBox="1"/>
          <p:nvPr/>
        </p:nvSpPr>
        <p:spPr>
          <a:xfrm>
            <a:off x="4556818" y="3242343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B69D0613-4A35-31A7-E144-5CD0591C7487}"/>
              </a:ext>
            </a:extLst>
          </p:cNvPr>
          <p:cNvSpPr txBox="1"/>
          <p:nvPr/>
        </p:nvSpPr>
        <p:spPr>
          <a:xfrm>
            <a:off x="9235337" y="3203303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3040</TotalTime>
  <Words>575</Words>
  <Application>Microsoft Office PowerPoint</Application>
  <PresentationFormat>宽屏</PresentationFormat>
  <Paragraphs>50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DFKai-SB</vt:lpstr>
      <vt:lpstr>MKaiHK-Medium</vt:lpstr>
      <vt:lpstr>PMingLiU</vt:lpstr>
      <vt:lpstr>微软雅黑</vt:lpstr>
      <vt:lpstr>Arial</vt:lpstr>
      <vt:lpstr>Calibri</vt:lpstr>
      <vt:lpstr>Calibri Light</vt:lpstr>
      <vt:lpstr>Times New Roman</vt:lpstr>
      <vt:lpstr>BCA_Template</vt:lpstr>
      <vt:lpstr>問順序： 理解事情的發展順序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932</cp:revision>
  <dcterms:created xsi:type="dcterms:W3CDTF">2020-02-20T03:30:37Z</dcterms:created>
  <dcterms:modified xsi:type="dcterms:W3CDTF">2024-08-14T01:32:25Z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