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114" y="8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人物言行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原因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、人物心情由來、事情的起因、人物持某種觀點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根據關鍵信息從文章中找出與題目相關的內容，結合表示因果關係的關聯詞判斷事情的前因後果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由於有摔倒這個失誤，我僅比第四名高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0.5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分。最後要登場的是實力最強的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偉邦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，他會毫無懸念地奪得第一，然後我就徹底與獎牌無緣了。當時我的心情跌到了谷底。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偉邦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居然因為意外受傷而退賽！這個突然的轉折令我得到了一枚寶貴的銅牌。我現在高興得不得了，心情像坐了過山車一樣。但同時我也認識到，這次只是一時幸運，我應該更努力去鍛煉自己的技術才是。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根據題目的關鍵詞，在文章中找到對應的內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容，結合前後文分析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並總結出答案。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75520" y="1268759"/>
            <a:ext cx="9132528" cy="21185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根據文章，作者為什麼說自己「心情像坐了過山車一樣」？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因為作者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</a:t>
            </a: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7176120" y="1844824"/>
            <a:ext cx="35706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C0BEBFF6-D7BE-32E7-B9C0-301A887264C1}"/>
              </a:ext>
            </a:extLst>
          </p:cNvPr>
          <p:cNvCxnSpPr>
            <a:cxnSpLocks/>
          </p:cNvCxnSpPr>
          <p:nvPr/>
        </p:nvCxnSpPr>
        <p:spPr>
          <a:xfrm>
            <a:off x="1885663" y="2287510"/>
            <a:ext cx="3939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2197CA3A-1479-D46C-3F0C-34269A542A33}"/>
              </a:ext>
            </a:extLst>
          </p:cNvPr>
          <p:cNvSpPr txBox="1"/>
          <p:nvPr/>
        </p:nvSpPr>
        <p:spPr>
          <a:xfrm>
            <a:off x="839416" y="1124744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由於有摔倒這個失誤，我僅比第四名高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0.5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分。最後要登場的是實力最強的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偉邦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，他會毫無懸念地奪得第一，然後我就徹底與獎牌無緣了。當時我的心情跌到了谷底。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偉邦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居然因為意外受傷而退賽！這個突然的轉折令我得到了一枚寶貴的銅牌。我現在高興得不得了，心情像坐了過山車一樣。但同時我也認識到，這次只是一時幸運，我應該更努力去鍛煉自己的技術才最要緊。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2639616" y="2924944"/>
            <a:ext cx="43204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3410722" y="4264067"/>
            <a:ext cx="32403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椭圆 11">
            <a:extLst>
              <a:ext uri="{FF2B5EF4-FFF2-40B4-BE49-F238E27FC236}">
                <a16:creationId xmlns:a16="http://schemas.microsoft.com/office/drawing/2014/main" id="{D8DA44A0-D7CB-1021-EF06-ECC9BC1DD013}"/>
              </a:ext>
            </a:extLst>
          </p:cNvPr>
          <p:cNvSpPr/>
          <p:nvPr/>
        </p:nvSpPr>
        <p:spPr>
          <a:xfrm>
            <a:off x="6960096" y="3770962"/>
            <a:ext cx="3724966" cy="57705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4F55559B-25FF-537D-437A-32C426A98104}"/>
              </a:ext>
            </a:extLst>
          </p:cNvPr>
          <p:cNvSpPr txBox="1"/>
          <p:nvPr/>
        </p:nvSpPr>
        <p:spPr>
          <a:xfrm>
            <a:off x="1775520" y="1268759"/>
            <a:ext cx="9132528" cy="21185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根據文章，作者為什麼說自己「心情像坐了過山車一樣」？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因為作者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</a:t>
            </a: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91544" y="3789040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根據題目找到文章中的相關情節，分析作者前後的心情變化，再將其總結成答案。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3575720" y="2172131"/>
            <a:ext cx="7476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先感到情緒低落，然後又高興得不得了。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66355F6-C4CE-9DDC-394B-217A00C628DE}"/>
              </a:ext>
            </a:extLst>
          </p:cNvPr>
          <p:cNvSpPr txBox="1"/>
          <p:nvPr/>
        </p:nvSpPr>
        <p:spPr>
          <a:xfrm>
            <a:off x="7564012" y="2726129"/>
            <a:ext cx="3096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7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3184</TotalTime>
  <Words>609</Words>
  <Application>Microsoft Office PowerPoint</Application>
  <PresentationFormat>宽屏</PresentationFormat>
  <Paragraphs>34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934</cp:revision>
  <dcterms:created xsi:type="dcterms:W3CDTF">2020-02-20T03:30:37Z</dcterms:created>
  <dcterms:modified xsi:type="dcterms:W3CDTF">2025-04-23T07:41:19Z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