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8"/>
  </p:notesMasterIdLst>
  <p:handoutMasterIdLst>
    <p:handoutMasterId r:id="rId9"/>
  </p:handoutMasterIdLst>
  <p:sldIdLst>
    <p:sldId id="256" r:id="rId2"/>
    <p:sldId id="276" r:id="rId3"/>
    <p:sldId id="282" r:id="rId4"/>
    <p:sldId id="274" r:id="rId5"/>
    <p:sldId id="275" r:id="rId6"/>
    <p:sldId id="280" r:id="rId7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6" autoAdjust="0"/>
    <p:restoredTop sz="94660"/>
  </p:normalViewPr>
  <p:slideViewPr>
    <p:cSldViewPr showGuides="1">
      <p:cViewPr varScale="1">
        <p:scale>
          <a:sx n="64" d="100"/>
          <a:sy n="64" d="100"/>
        </p:scale>
        <p:origin x="21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易錯點：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CN" altLang="en-US" sz="4900" b="1" dirty="0">
                <a:latin typeface="PMingLiU (标题)"/>
                <a:ea typeface="PMingLiU" panose="02020500000000000000" pitchFamily="18" charset="-120"/>
              </a:rPr>
              <a:t>未能準確判斷修辭手法</a:t>
            </a:r>
            <a:endParaRPr lang="zh-TW" altLang="en-US" sz="4900" b="1" dirty="0">
              <a:latin typeface="PMingLiU (标题)"/>
              <a:ea typeface="PMingLiU" panose="02020500000000000000" pitchFamily="18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易錯分析</a:t>
            </a:r>
            <a:endParaRPr kumimoji="1" lang="zh-TW" altLang="en-US" sz="4800" dirty="0">
              <a:ln w="0"/>
              <a:solidFill>
                <a:schemeClr val="accent6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1043876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錯因分析</a:t>
            </a:r>
            <a:endParaRPr lang="en-US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沒有結合修辭手法的特點進行判斷。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文字方塊 6">
            <a:extLst>
              <a:ext uri="{FF2B5EF4-FFF2-40B4-BE49-F238E27FC236}">
                <a16:creationId xmlns:a16="http://schemas.microsoft.com/office/drawing/2014/main" id="{B3CED192-8F32-0367-E8BE-ADB080579967}"/>
              </a:ext>
            </a:extLst>
          </p:cNvPr>
          <p:cNvSpPr txBox="1"/>
          <p:nvPr/>
        </p:nvSpPr>
        <p:spPr>
          <a:xfrm>
            <a:off x="2104056" y="1196752"/>
            <a:ext cx="7983887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文章第三段畫線的句子用了什麼修辭手法？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比喻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誇張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擬人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對比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2838362" y="2268056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5015880" y="2672915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6521508-B8C9-03C2-F498-9F177AEE95B4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/>
      <p:bldP spid="13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1474763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zh-CN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避錯方法</a:t>
            </a:r>
            <a:endParaRPr lang="en-US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了解並熟記不同修辭手法的特點，結合這些特點進行判斷。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文字方塊 6">
            <a:extLst>
              <a:ext uri="{FF2B5EF4-FFF2-40B4-BE49-F238E27FC236}">
                <a16:creationId xmlns:a16="http://schemas.microsoft.com/office/drawing/2014/main" id="{B3CED192-8F32-0367-E8BE-ADB080579967}"/>
              </a:ext>
            </a:extLst>
          </p:cNvPr>
          <p:cNvSpPr txBox="1"/>
          <p:nvPr/>
        </p:nvSpPr>
        <p:spPr>
          <a:xfrm>
            <a:off x="2104056" y="1196752"/>
            <a:ext cx="7983887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文章第三段畫線的句子用了什麼修辭手法？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比喻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誇張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擬人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對比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2838362" y="2268056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5015880" y="2672915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6521508-B8C9-03C2-F498-9F177AEE95B4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4950815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0207" y="2066773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找出句子中描寫的事物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0205" y="2980230"/>
            <a:ext cx="6408714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分析句子如何表現這個事物的特點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820" y="2091744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820" y="3002955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40205" y="4443037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聯繫各修辭手法的特點，判斷句子使用了哪種修辭手法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79820" y="446800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335360" y="476672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715019" y="2058775"/>
            <a:ext cx="10761962" cy="1040285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原文：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不久，蒸汽櫃被打開，一股滾燙的水蒸氣從裏面鑽了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出來。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EE9CC5F-2C54-0D36-7447-DAF27D7FA378}"/>
              </a:ext>
            </a:extLst>
          </p:cNvPr>
          <p:cNvSpPr/>
          <p:nvPr/>
        </p:nvSpPr>
        <p:spPr>
          <a:xfrm>
            <a:off x="263352" y="382012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文章段落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9F1BA210-7DA5-CEAA-5181-4B87C4D7496C}"/>
              </a:ext>
            </a:extLst>
          </p:cNvPr>
          <p:cNvCxnSpPr>
            <a:cxnSpLocks/>
          </p:cNvCxnSpPr>
          <p:nvPr/>
        </p:nvCxnSpPr>
        <p:spPr bwMode="auto">
          <a:xfrm>
            <a:off x="6888088" y="3130260"/>
            <a:ext cx="100811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" name="椭圆 28">
            <a:extLst>
              <a:ext uri="{FF2B5EF4-FFF2-40B4-BE49-F238E27FC236}">
                <a16:creationId xmlns:a16="http://schemas.microsoft.com/office/drawing/2014/main" id="{933BE2CB-8C4A-8790-A471-E5B8BDF67C73}"/>
              </a:ext>
            </a:extLst>
          </p:cNvPr>
          <p:cNvSpPr/>
          <p:nvPr/>
        </p:nvSpPr>
        <p:spPr>
          <a:xfrm>
            <a:off x="8904312" y="2540187"/>
            <a:ext cx="504056" cy="590073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n>
                <a:solidFill>
                  <a:schemeClr val="accent2">
                    <a:lumMod val="75000"/>
                  </a:schemeClr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方塊 6">
            <a:extLst>
              <a:ext uri="{FF2B5EF4-FFF2-40B4-BE49-F238E27FC236}">
                <a16:creationId xmlns:a16="http://schemas.microsoft.com/office/drawing/2014/main" id="{6863299D-CE8C-F0BA-A5EC-C28F7A0EF79A}"/>
              </a:ext>
            </a:extLst>
          </p:cNvPr>
          <p:cNvSpPr txBox="1"/>
          <p:nvPr/>
        </p:nvSpPr>
        <p:spPr>
          <a:xfrm>
            <a:off x="2104056" y="1196752"/>
            <a:ext cx="7983887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文章第三段畫線的句子用了什麼修辭手法？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比喻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誇張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擬人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對比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2829745" y="2732039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5015880" y="2640279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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FC3A279-F276-564C-9DE7-5B8716F160A0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改正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字方塊 5">
            <a:extLst>
              <a:ext uri="{FF2B5EF4-FFF2-40B4-BE49-F238E27FC236}">
                <a16:creationId xmlns:a16="http://schemas.microsoft.com/office/drawing/2014/main" id="{7F930A89-2E2C-CF1D-E3B6-B95181D0B7E4}"/>
              </a:ext>
            </a:extLst>
          </p:cNvPr>
          <p:cNvSpPr txBox="1"/>
          <p:nvPr/>
        </p:nvSpPr>
        <p:spPr>
          <a:xfrm>
            <a:off x="1883532" y="3840608"/>
            <a:ext cx="8424936" cy="1815882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just"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句子描寫的是水蒸氣，在表現水蒸氣從蒸汽櫃中釋放出來時，作者使用了「鑽」這個動詞，即是將屬於人類的動作賦予了水蒸氣。這是「擬人」這一修辭手法的特點。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41722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 animBg="1"/>
      <p:bldP spid="14" grpId="0"/>
      <p:bldP spid="4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2673</TotalTime>
  <Words>322</Words>
  <Application>Microsoft Office PowerPoint</Application>
  <PresentationFormat>宽屏</PresentationFormat>
  <Paragraphs>39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DFKai-SB</vt:lpstr>
      <vt:lpstr>MKaiHK-Medium</vt:lpstr>
      <vt:lpstr>PMingLiU (标题)</vt:lpstr>
      <vt:lpstr>微软雅黑</vt:lpstr>
      <vt:lpstr>Arial</vt:lpstr>
      <vt:lpstr>Calibri</vt:lpstr>
      <vt:lpstr>Calibri Light</vt:lpstr>
      <vt:lpstr>Times New Roman</vt:lpstr>
      <vt:lpstr>Wingdings</vt:lpstr>
      <vt:lpstr>BCA_Template</vt:lpstr>
      <vt:lpstr>易錯點： 未能準確判斷修辭手法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918</cp:revision>
  <dcterms:created xsi:type="dcterms:W3CDTF">2020-02-20T03:30:37Z</dcterms:created>
  <dcterms:modified xsi:type="dcterms:W3CDTF">2024-08-08T08:28:22Z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