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8" d="100"/>
          <a:sy n="68" d="100"/>
        </p:scale>
        <p:origin x="84" y="9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人物言行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原因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、人物心情由來、事情的起因、人物持某種觀點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551837"/>
            <a:ext cx="6408714" cy="230832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根據關鍵信息從文章中找出與題目相關的內容，結合表示因果關係的關聯詞判斷事情的前因後果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2574562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明明第二天要早起跟祖父祖母喝早茶，但我們卻因打遊戲而熬夜了。我問堂哥要不要調鬧鐘，堂哥說：「不用。早上我們肯定會很早就醒過來。」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突然，眼前的怪獸發出了鳥叫聲。我猛地睜開眼，發現這只是個夢。但鳥叫聲並沒有停。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隔壁牀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的堂哥也醒来了，他一手指着窗外說：「每天早上，牠們都會準時叫我起牀的。」我向窗外，原來窗前的樹枝上，有一窩小鳥在嘰嘰喳喳地唱歌呢！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43965" y="417347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根據題目要求，在文章中找到對應的內容，然後結合前後文分析判斷答案。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75520" y="1268759"/>
            <a:ext cx="9132528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第二段中，堂哥為什麼說早上他們會很早就醒過來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因為他們調了鬧鐘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因為他知道作者會做噩夢驚醒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因為窗外小鳥的歌聲會叫醒他們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因為他們很期待跟祖父祖母喝早茶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6096000" y="1772816"/>
            <a:ext cx="41764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2197CA3A-1479-D46C-3F0C-34269A542A33}"/>
              </a:ext>
            </a:extLst>
          </p:cNvPr>
          <p:cNvSpPr txBox="1"/>
          <p:nvPr/>
        </p:nvSpPr>
        <p:spPr>
          <a:xfrm>
            <a:off x="839416" y="1124744"/>
            <a:ext cx="10513168" cy="365670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明明第二天要早起跟祖父祖母喝早茶，但我們卻因打遊戲而熬夜了。我問堂哥要不要調鬧鐘，堂哥說：「不用。早上我們肯定會很早就醒過來。」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……</a:t>
            </a: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突然，眼前的怪獸發出了鳥叫聲。我猛地睜開眼，發現這只是個夢。但鳥叫聲並沒有停。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隔壁牀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的堂哥也醒来了，他一手指着窗外說：「每天早上，牠們都會準時叫我起牀的。」我向窗外，原來窗前的樹枝上，有一窩小鳥在嘰嘰喳喳地唱歌呢！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2049036" y="4293096"/>
            <a:ext cx="91595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983432" y="4781451"/>
            <a:ext cx="748883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01676" y="4109571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在文章中找到題目考問的內容，聯繫前後文分析事件之間的邏輯關係，並據此判斷出答案。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B7243048-6395-9300-F034-16FC67EA18FC}"/>
              </a:ext>
            </a:extLst>
          </p:cNvPr>
          <p:cNvSpPr txBox="1"/>
          <p:nvPr/>
        </p:nvSpPr>
        <p:spPr>
          <a:xfrm>
            <a:off x="1775520" y="1268759"/>
            <a:ext cx="9132528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第二段中，堂哥為什麼說早上他們會很早就醒過來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因為他們調了鬧鐘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因為他知道作者會做噩夢驚醒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因為窗外小鳥的歌聲會叫醒他們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因為他們很期待跟祖父祖母喝早茶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A857B34B-5D7D-7370-0F66-4724F74D38E5}"/>
              </a:ext>
            </a:extLst>
          </p:cNvPr>
          <p:cNvSpPr/>
          <p:nvPr/>
        </p:nvSpPr>
        <p:spPr bwMode="auto">
          <a:xfrm>
            <a:off x="2123423" y="2819692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3226</TotalTime>
  <Words>692</Words>
  <Application>Microsoft Office PowerPoint</Application>
  <PresentationFormat>宽屏</PresentationFormat>
  <Paragraphs>34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940</cp:revision>
  <dcterms:created xsi:type="dcterms:W3CDTF">2020-02-20T03:30:37Z</dcterms:created>
  <dcterms:modified xsi:type="dcterms:W3CDTF">2025-04-23T07:48:19Z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