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6" d="100"/>
          <a:sy n="66" d="100"/>
        </p:scale>
        <p:origin x="9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問大意：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掌握文章或段落大意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表格題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準確概括文章的主旨或者段落的大意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5142" y="105099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根據題目要求，通讀對應的段落或全文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5142" y="2370110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若考問段落大意，先尋找中心句，如無中心句則分析每個句子的要點；若考問文章大意，則先分析各段落的要點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84755" y="107596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84757" y="239283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75360" y="482614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綜合各部分要點，總結出段落或文章大意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14975" y="485111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閱讀材料（節選自文章的首段及第二段）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一個大正方形（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曹操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）、一個橫長方形（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關羽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）、四個豎長方形（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張飛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趙雲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馬超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黃忠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），再加上四個小正方形（小兵），將它們放在一個方框內移動，就是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中國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傳統的益智遊戲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「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華容道」。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華容道」遊戲取材自「曹操敗走華容道」這個著名的歷史事件。開始遊戲後，我們需要按規則移動方框里的板件，最終將「曹操」移動至方框下面的出口，如此才算通關。將「曹操」移動至出口的方式變化多端、層出不窮，因而這個遊戲玩起來頗具趣味性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546220"/>
            <a:ext cx="8424936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細讀題目考問的文段，總結文段大意。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2049036" y="1340768"/>
            <a:ext cx="693077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文章第一段主要是寫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「華容道」涉及的歷史事件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「華容道」的板件組成部分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「華容道」是一款益智遊戲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「華容道」十分具有趣味性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6E43FBFB-FBF2-E046-0651-D060A47DFDB9}"/>
              </a:ext>
            </a:extLst>
          </p:cNvPr>
          <p:cNvSpPr txBox="1"/>
          <p:nvPr/>
        </p:nvSpPr>
        <p:spPr>
          <a:xfrm>
            <a:off x="839416" y="13407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閱讀材料（節選自文章的首段及第二段）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一個大正方形（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曹操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）、一個橫長方形（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關羽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）、四個豎長方形（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張飛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趙雲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馬超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、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黃忠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），再加上四個小正方形（小兵），將它們放在一個方框內移動，就是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中國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傳統的益智遊戲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「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華容道」。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華容道」遊戲取材自「曹操敗走華容道」這個著名的歷史事件。開始遊戲後，我們需要按規則移動方框里的板件，最終將「曹操」移動至方框下面的出口，如此才算通關。將「曹操」移動至出口的方式變化多端、層出不窮，因而這個遊戲玩起來頗具趣味性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914975" y="2737385"/>
            <a:ext cx="10246511" cy="20329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2D96C6E-9341-532D-E918-C9E05A34E657}"/>
              </a:ext>
            </a:extLst>
          </p:cNvPr>
          <p:cNvCxnSpPr>
            <a:cxnSpLocks/>
          </p:cNvCxnSpPr>
          <p:nvPr/>
        </p:nvCxnSpPr>
        <p:spPr bwMode="auto">
          <a:xfrm flipV="1">
            <a:off x="914975" y="3179209"/>
            <a:ext cx="4368788" cy="19833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E5126312-21B8-DA31-9863-4EB568583257}"/>
              </a:ext>
            </a:extLst>
          </p:cNvPr>
          <p:cNvCxnSpPr>
            <a:cxnSpLocks/>
          </p:cNvCxnSpPr>
          <p:nvPr/>
        </p:nvCxnSpPr>
        <p:spPr bwMode="auto">
          <a:xfrm>
            <a:off x="4799856" y="1844824"/>
            <a:ext cx="237626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CBC95C73-037C-8522-502A-24C1B208D3A6}"/>
              </a:ext>
            </a:extLst>
          </p:cNvPr>
          <p:cNvCxnSpPr>
            <a:cxnSpLocks/>
          </p:cNvCxnSpPr>
          <p:nvPr/>
        </p:nvCxnSpPr>
        <p:spPr bwMode="auto">
          <a:xfrm>
            <a:off x="1631504" y="2276872"/>
            <a:ext cx="946905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2" y="4293096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細讀第一段，文段中詳細列舉了「華容道」遊戲的各個板件，即介紹了它的板件組成部分。據此判斷答案。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9EEF0006-29BB-2218-3F92-C968B549776B}"/>
              </a:ext>
            </a:extLst>
          </p:cNvPr>
          <p:cNvSpPr txBox="1"/>
          <p:nvPr/>
        </p:nvSpPr>
        <p:spPr>
          <a:xfrm>
            <a:off x="2049036" y="1340768"/>
            <a:ext cx="693077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文章第一段主要是寫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「華容道」涉及的歷史事件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「華容道」的板件組成部分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「華容道」是一款益智遊戲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「華容道」十分具有趣味性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C8652C33-46B4-9A56-D083-BE0A671FC385}"/>
              </a:ext>
            </a:extLst>
          </p:cNvPr>
          <p:cNvSpPr/>
          <p:nvPr/>
        </p:nvSpPr>
        <p:spPr bwMode="auto">
          <a:xfrm>
            <a:off x="2376421" y="2417297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2925</TotalTime>
  <Words>693</Words>
  <Application>Microsoft Office PowerPoint</Application>
  <PresentationFormat>宽屏</PresentationFormat>
  <Paragraphs>34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問大意： 掌握文章或段落大意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927</cp:revision>
  <dcterms:created xsi:type="dcterms:W3CDTF">2020-02-20T03:30:37Z</dcterms:created>
  <dcterms:modified xsi:type="dcterms:W3CDTF">2024-08-14T08:11:58Z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