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問詞語：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理解詞語的意思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63691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填充題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詞語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」主要考察我們是否能準確掌握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詞語的意思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和用法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6" y="1768632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551837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分析題目中給出的詞語意思或句子大意，判斷詞語的詞性和詞義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9" y="1793603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2574562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按題目要求，在文章中找出對應的詞語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340768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這是我第一次來現場看舞台劇，心裏感到特別興奮。在排隊進場的時候，我不停地跟媽媽我十分期待。媽媽微笑着提醒我：「進入會場後，你要保持安靜，觀看過程中不可以說話。」我用力地點了點頭。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演員精彩的表演讓我十分激動，仿佛自己也置身於那個刺激的冒險世界中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根據題目要求判断詞語的詞義和詞性，然後從文章中找出對應的詞語。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565740" y="1400239"/>
            <a:ext cx="9132528" cy="202876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從文中找出適當的詞語，填在下面的橫線上，使句子的意思完整。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經過無數次的修改和重拍，我們終於完成了這部電影短片，大家都感到十分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。                                </a:t>
            </a:r>
            <a:r>
              <a:rPr lang="en-US" altLang="zh-CN" sz="3000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E988F250-C24A-6FA1-361E-022BA394B8D3}"/>
              </a:ext>
            </a:extLst>
          </p:cNvPr>
          <p:cNvSpPr txBox="1"/>
          <p:nvPr/>
        </p:nvSpPr>
        <p:spPr>
          <a:xfrm>
            <a:off x="839416" y="1340768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這是我第一次來現場看舞台劇，心裏感到特別興奮。在排隊進場的時候，我不停地跟媽媽我十分期待。媽媽微笑着提醒我：「進入會場後，你要保持安靜，觀看過程中不可以說話。」我用力地點了點頭。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演員精彩的表演讓我十分激動，仿佛自己也置身於那個刺激的冒險世界中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8760296" y="2276872"/>
            <a:ext cx="7200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9A9C9576-B35D-F71A-D292-BC615EFE0ECA}"/>
              </a:ext>
            </a:extLst>
          </p:cNvPr>
          <p:cNvCxnSpPr>
            <a:cxnSpLocks/>
          </p:cNvCxnSpPr>
          <p:nvPr/>
        </p:nvCxnSpPr>
        <p:spPr bwMode="auto">
          <a:xfrm>
            <a:off x="5543330" y="4509120"/>
            <a:ext cx="7200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6">
            <a:extLst>
              <a:ext uri="{FF2B5EF4-FFF2-40B4-BE49-F238E27FC236}">
                <a16:creationId xmlns:a16="http://schemas.microsoft.com/office/drawing/2014/main" id="{5E6D4385-5B81-4C8E-DBB6-F2C395D7DDCD}"/>
              </a:ext>
            </a:extLst>
          </p:cNvPr>
          <p:cNvSpPr txBox="1"/>
          <p:nvPr/>
        </p:nvSpPr>
        <p:spPr>
          <a:xfrm>
            <a:off x="1565740" y="1400239"/>
            <a:ext cx="9132528" cy="202876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從文中找出適當的詞語，填在下面的橫線上，使句子的意思完整。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經過無數次的修改和重拍，我們終於完成了這部電影短片，大家都感到十分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。                                </a:t>
            </a:r>
            <a:r>
              <a:rPr lang="en-US" altLang="zh-CN" sz="3000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91544" y="3789040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根據題目句子的句義，可以判斷橫線上應填的描寫心情的形容詞。通讀文章後，可以找到文章中有兩個詞語符合句義，選擇其一填寫在橫線上。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4DBE028-8BA9-BB9F-4DDB-4A31B8C8683A}"/>
              </a:ext>
            </a:extLst>
          </p:cNvPr>
          <p:cNvSpPr txBox="1"/>
          <p:nvPr/>
        </p:nvSpPr>
        <p:spPr>
          <a:xfrm>
            <a:off x="5655430" y="2778023"/>
            <a:ext cx="21687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興奮／激動</a:t>
            </a:r>
            <a:endParaRPr lang="zh-CN" altLang="en-US" sz="3000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2921</TotalTime>
  <Words>531</Words>
  <Application>Microsoft Office PowerPoint</Application>
  <PresentationFormat>宽屏</PresentationFormat>
  <Paragraphs>31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問詞語： 理解詞語的意思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925</cp:revision>
  <dcterms:created xsi:type="dcterms:W3CDTF">2020-02-20T03:30:37Z</dcterms:created>
  <dcterms:modified xsi:type="dcterms:W3CDTF">2025-04-23T07:42:48Z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