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256" r:id="rId2"/>
    <p:sldId id="276" r:id="rId3"/>
    <p:sldId id="283" r:id="rId4"/>
    <p:sldId id="274" r:id="rId5"/>
    <p:sldId id="275" r:id="rId6"/>
    <p:sldId id="280" r:id="rId7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6" autoAdjust="0"/>
    <p:restoredTop sz="94660"/>
  </p:normalViewPr>
  <p:slideViewPr>
    <p:cSldViewPr showGuides="1">
      <p:cViewPr varScale="1">
        <p:scale>
          <a:sx n="64" d="100"/>
          <a:sy n="64" d="100"/>
        </p:scale>
        <p:origin x="21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易錯點：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CN" altLang="en-US" sz="4900" b="1" dirty="0">
                <a:latin typeface="PMingLiU (标题)"/>
                <a:ea typeface="PMingLiU" panose="02020500000000000000" pitchFamily="18" charset="-120"/>
              </a:rPr>
              <a:t>未能準確總結段落大意</a:t>
            </a:r>
            <a:endParaRPr lang="zh-TW" altLang="en-US" sz="4900" b="1" dirty="0">
              <a:latin typeface="PMingLiU (标题)"/>
              <a:ea typeface="PMingLiU" panose="02020500000000000000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易錯分析</a:t>
            </a:r>
            <a:endParaRPr kumimoji="1" lang="zh-TW" altLang="en-US" sz="4800" dirty="0">
              <a:ln w="0"/>
              <a:solidFill>
                <a:schemeClr val="accent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474763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錯因分析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沒有分辨出相似選項之間的細微差別，導致錯選了其它選項。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1543744" y="1196750"/>
            <a:ext cx="8816480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第二段主要寫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「我」和姐姐裝飾親子裝的過程。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「我」和姐姐製作刺繡布貼的過程。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「我」和姐姐挑選刺繡布貼的過程。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「我」和姐姐練習熨燙刺繡布貼的過程。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2268735" y="2283046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9984432" y="2672914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04387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避錯方法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認真總結段落大意，根據段落大意的關鍵詞篩選答案。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1543744" y="1196750"/>
            <a:ext cx="8816480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第二段主要寫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「我」和姐姐裝飾親子裝的過程。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「我」和姐姐製作刺繡布貼的過程。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「我」和姐姐挑選刺繡布貼的過程。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「我」和姐姐練習熨燙刺繡布貼的過程。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9984432" y="2672914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" name="椭圆 1">
            <a:extLst>
              <a:ext uri="{FF2B5EF4-FFF2-40B4-BE49-F238E27FC236}">
                <a16:creationId xmlns:a16="http://schemas.microsoft.com/office/drawing/2014/main" id="{FAE2B7CE-DF42-8044-98FC-140B6F2834F0}"/>
              </a:ext>
            </a:extLst>
          </p:cNvPr>
          <p:cNvSpPr/>
          <p:nvPr/>
        </p:nvSpPr>
        <p:spPr bwMode="auto">
          <a:xfrm>
            <a:off x="2268735" y="2283046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39222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7" y="2066773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通讀文段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980230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理清段落的事件及發展過程，總結段落大意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20" y="2091744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300295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40205" y="444303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根據段落大意篩選答案，排除不符合的選項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335360" y="47667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633201" y="1804601"/>
            <a:ext cx="10925597" cy="233294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原文：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媽媽先幫我們將熨斗預熱，並向我們示範熨燙刺繡布貼的方法。我和姐姐由於沒有經驗，擔心弄壞新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恤，便先用舊服來練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習。第一次嘗試時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我們吸取教訓，小心翼翼地貼上第二塊刺繡布貼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並開始熨燙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終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於，第三塊刺繡布貼在我們的共同努力下熨貼成功了。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EE9CC5F-2C54-0D36-7447-DAF27D7FA378}"/>
              </a:ext>
            </a:extLst>
          </p:cNvPr>
          <p:cNvSpPr/>
          <p:nvPr/>
        </p:nvSpPr>
        <p:spPr>
          <a:xfrm>
            <a:off x="263352" y="38201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文章段落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9F1BA210-7DA5-CEAA-5181-4B87C4D7496C}"/>
              </a:ext>
            </a:extLst>
          </p:cNvPr>
          <p:cNvCxnSpPr>
            <a:cxnSpLocks/>
          </p:cNvCxnSpPr>
          <p:nvPr/>
        </p:nvCxnSpPr>
        <p:spPr bwMode="auto">
          <a:xfrm>
            <a:off x="6096000" y="2780928"/>
            <a:ext cx="511256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" name="椭圆 28">
            <a:extLst>
              <a:ext uri="{FF2B5EF4-FFF2-40B4-BE49-F238E27FC236}">
                <a16:creationId xmlns:a16="http://schemas.microsoft.com/office/drawing/2014/main" id="{933BE2CB-8C4A-8790-A471-E5B8BDF67C73}"/>
              </a:ext>
            </a:extLst>
          </p:cNvPr>
          <p:cNvSpPr/>
          <p:nvPr/>
        </p:nvSpPr>
        <p:spPr>
          <a:xfrm>
            <a:off x="9480376" y="2780928"/>
            <a:ext cx="720080" cy="485182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chemeClr val="accent2">
                    <a:lumMod val="75000"/>
                  </a:schemeClr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字方塊 6">
            <a:extLst>
              <a:ext uri="{FF2B5EF4-FFF2-40B4-BE49-F238E27FC236}">
                <a16:creationId xmlns:a16="http://schemas.microsoft.com/office/drawing/2014/main" id="{6602223C-FF33-5398-3648-48C6FB16D3EC}"/>
              </a:ext>
            </a:extLst>
          </p:cNvPr>
          <p:cNvSpPr txBox="1"/>
          <p:nvPr/>
        </p:nvSpPr>
        <p:spPr>
          <a:xfrm>
            <a:off x="1543744" y="1196750"/>
            <a:ext cx="8816480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第二段主要寫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「我」和姐姐裝飾親子裝的過程。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「我」和姐姐製作刺繡布貼的過程。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「我」和姐姐挑選刺繡布貼的過程。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「我」和姐姐練習熨燙刺繡布貼的過程。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2279576" y="3198010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9892172" y="2858155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FC3A279-F276-564C-9DE7-5B8716F160A0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改正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字方塊 5">
            <a:extLst>
              <a:ext uri="{FF2B5EF4-FFF2-40B4-BE49-F238E27FC236}">
                <a16:creationId xmlns:a16="http://schemas.microsoft.com/office/drawing/2014/main" id="{7F930A89-2E2C-CF1D-E3B6-B95181D0B7E4}"/>
              </a:ext>
            </a:extLst>
          </p:cNvPr>
          <p:cNvSpPr txBox="1"/>
          <p:nvPr/>
        </p:nvSpPr>
        <p:spPr>
          <a:xfrm>
            <a:off x="1883532" y="4030275"/>
            <a:ext cx="8424936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just"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根據文段的前兩句，可判斷「我」和姐姐準備按照媽媽示範的方法來練習熨燙刺繡布貼，其後便開始詳細講述練習的過程。據此排除不正確的選項。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4172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  <p:bldP spid="14" grpId="0"/>
      <p:bldP spid="4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2705</TotalTime>
  <Words>476</Words>
  <Application>Microsoft Office PowerPoint</Application>
  <PresentationFormat>宽屏</PresentationFormat>
  <Paragraphs>39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DFKai-SB</vt:lpstr>
      <vt:lpstr>MKaiHK-Medium</vt:lpstr>
      <vt:lpstr>PMingLiU (标题)</vt:lpstr>
      <vt:lpstr>微软雅黑</vt:lpstr>
      <vt:lpstr>Arial</vt:lpstr>
      <vt:lpstr>Calibri</vt:lpstr>
      <vt:lpstr>Calibri Light</vt:lpstr>
      <vt:lpstr>Times New Roman</vt:lpstr>
      <vt:lpstr>Wingdings</vt:lpstr>
      <vt:lpstr>BCA_Template</vt:lpstr>
      <vt:lpstr>易錯點： 未能準確總結段落大意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925</cp:revision>
  <dcterms:created xsi:type="dcterms:W3CDTF">2020-02-20T03:30:37Z</dcterms:created>
  <dcterms:modified xsi:type="dcterms:W3CDTF">2024-08-08T09:00:34Z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