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問特點：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掌握人物或事物的特點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691680" y="371703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圖表題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詞語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」主要考察我們是否能準確掌握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文章中人物或事物的特點，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人物的外形、性格特點；事物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外形、性能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方面的特點等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5" y="1214634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閱讀題目，圈出考問的對象和要求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60082" y="2828835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根據題目要求閱讀文章或段落，找出人物或事物對應的特點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8" y="1239605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9697" y="2851560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根據題目要求進行 選擇或填寫答案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妹妹比我小兩歲，但我覺得她是一個比我要「豐富多彩」得多的人。她有時很膽小，一隻小蟲子就可以嚇得她哇哇大哭；她有時又很膽大，對路上一些大家都比較害怕的流浪狗，她卻敢上去摸牠們的頭。妹妹平時在家裏比較文靜，但聽說一到了學校就會和朋友們開心地聊個不停。很多時候我都覺得她很「變幻莫測」，但同時又覺得她是全世界最有意思的小女孩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根據題目要求，在文章中找到描寫特點的對應的段落，根據段落內容篩選出答案。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565740" y="1400239"/>
            <a:ext cx="9132528" cy="24314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在作者眼中，下列哪一項</a:t>
            </a:r>
            <a:r>
              <a:rPr lang="zh-CN" altLang="en-US" b="1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妹妹的性格特點？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有時很膽小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有時很膽大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內向不愛說話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活潑且愛聊天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E988F250-C24A-6FA1-361E-022BA394B8D3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妹妹比我小兩歲，但我覺得她是一個比我要「豐富多彩」得多的人。她有時很膽小，一隻小蟲子就可以嚇得她哇哇大哭；她有時又很膽大，對路上一些大家都比較害怕的流浪狗，她卻敢上去摸牠們的頭。妹妹平時在家裏比較文靜，但聽說一到了學校就會和朋友們開心地聊個不停。很多時候我都覺得她很「變幻莫測」，但同時又覺得她是全世界最有意思的小女孩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2351584" y="2708920"/>
            <a:ext cx="18002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9A9C9576-B35D-F71A-D292-BC615EFE0ECA}"/>
              </a:ext>
            </a:extLst>
          </p:cNvPr>
          <p:cNvCxnSpPr>
            <a:cxnSpLocks/>
          </p:cNvCxnSpPr>
          <p:nvPr/>
        </p:nvCxnSpPr>
        <p:spPr bwMode="auto">
          <a:xfrm>
            <a:off x="10632504" y="2708920"/>
            <a:ext cx="7200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7D47CD39-BDBF-9E97-394D-A68191DCD95C}"/>
              </a:ext>
            </a:extLst>
          </p:cNvPr>
          <p:cNvCxnSpPr>
            <a:cxnSpLocks/>
          </p:cNvCxnSpPr>
          <p:nvPr/>
        </p:nvCxnSpPr>
        <p:spPr bwMode="auto">
          <a:xfrm>
            <a:off x="911424" y="3140968"/>
            <a:ext cx="14401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0C00821-5DE6-24E6-8494-51DD7839EE27}"/>
              </a:ext>
            </a:extLst>
          </p:cNvPr>
          <p:cNvCxnSpPr>
            <a:cxnSpLocks/>
          </p:cNvCxnSpPr>
          <p:nvPr/>
        </p:nvCxnSpPr>
        <p:spPr bwMode="auto">
          <a:xfrm>
            <a:off x="3071664" y="3573016"/>
            <a:ext cx="32403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2454501D-F38D-5156-761F-1F4693A918F8}"/>
              </a:ext>
            </a:extLst>
          </p:cNvPr>
          <p:cNvCxnSpPr>
            <a:cxnSpLocks/>
          </p:cNvCxnSpPr>
          <p:nvPr/>
        </p:nvCxnSpPr>
        <p:spPr bwMode="auto">
          <a:xfrm>
            <a:off x="7680176" y="3587530"/>
            <a:ext cx="35283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0DBA705E-5040-1C2B-A075-4670E659019C}"/>
              </a:ext>
            </a:extLst>
          </p:cNvPr>
          <p:cNvCxnSpPr>
            <a:cxnSpLocks/>
          </p:cNvCxnSpPr>
          <p:nvPr/>
        </p:nvCxnSpPr>
        <p:spPr bwMode="auto">
          <a:xfrm>
            <a:off x="952805" y="4059244"/>
            <a:ext cx="2838939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5E6D4385-5B81-4C8E-DBB6-F2C395D7DDCD}"/>
              </a:ext>
            </a:extLst>
          </p:cNvPr>
          <p:cNvSpPr txBox="1"/>
          <p:nvPr/>
        </p:nvSpPr>
        <p:spPr>
          <a:xfrm>
            <a:off x="1565740" y="1400239"/>
            <a:ext cx="9132528" cy="24314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在作者眼中，下列哪一項</a:t>
            </a:r>
            <a:r>
              <a:rPr lang="zh-CN" altLang="en-US" sz="2800" b="1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不是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妹妹的性格特點？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有時很膽小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有時很膽大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內向不愛說話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活潑且愛聊天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25372" y="3978835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題目要求選出「不是」妹妹的性格特點的選項。比對選項和段落，可知作者只是說妹妹在家比較文靜，而非性格內向，由此可選出答案。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104BA87F-E37D-9875-46C0-4DDD5EF357AD}"/>
              </a:ext>
            </a:extLst>
          </p:cNvPr>
          <p:cNvSpPr/>
          <p:nvPr/>
        </p:nvSpPr>
        <p:spPr bwMode="auto">
          <a:xfrm>
            <a:off x="1905708" y="2950320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2956</TotalTime>
  <Words>636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問特點： 掌握人物或事物的特點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934</cp:revision>
  <dcterms:created xsi:type="dcterms:W3CDTF">2020-02-20T03:30:37Z</dcterms:created>
  <dcterms:modified xsi:type="dcterms:W3CDTF">2025-04-23T07:53:24Z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