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問情感：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掌握人物的心情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</a:t>
            </a:r>
            <a:r>
              <a:rPr lang="zh-TW" altLang="en-US" b="1">
                <a:latin typeface="DFKai-SB" panose="03000509000000000000" pitchFamily="65" charset="-120"/>
                <a:ea typeface="DFKai-SB" panose="03000509000000000000" pitchFamily="65" charset="-120"/>
              </a:rPr>
              <a:t>表</a:t>
            </a:r>
            <a:r>
              <a:rPr lang="zh-CN" altLang="en-US" b="1">
                <a:latin typeface="DFKai-SB" panose="03000509000000000000" pitchFamily="65" charset="-120"/>
                <a:ea typeface="DFKai-SB" panose="03000509000000000000" pitchFamily="65" charset="-120"/>
              </a:rPr>
              <a:t>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「問情感」主要考察我們是否能準確判斷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情感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，如人物的心情、態度或反應，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以及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情感變化等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根據題目要求，在文章中找到對應的內容，分析人物的心情、態度或反應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按題目要求選擇答案或作答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56792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那是我第一次見到真正的稻草人。在白天的陽光下，它就像一個堅定的守護者站在麥田的中央，令人十分安心。然而到了晚上，它在月光下只剩一個剪影，並且隨風輕輕晃動。我感覺它就像是在慢悠悠地向房子這邊靠近，嚇得我趕緊關燈，拉上窗簾睡覺。後來我很長時間內都不敢靠近稻草人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根據題目的關鍵詞，在文章中找到對應的內容。通過作者對自己的反應的描寫判斷其情感。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作者在夜晚看到稻草人時，感到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安心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興奮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害怕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驚奇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3215680" y="1070143"/>
            <a:ext cx="2592288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3">
            <a:extLst>
              <a:ext uri="{FF2B5EF4-FFF2-40B4-BE49-F238E27FC236}">
                <a16:creationId xmlns:a16="http://schemas.microsoft.com/office/drawing/2014/main" id="{7C697DAF-0B90-3B2F-A0D8-4CFEA02D48D8}"/>
              </a:ext>
            </a:extLst>
          </p:cNvPr>
          <p:cNvSpPr txBox="1"/>
          <p:nvPr/>
        </p:nvSpPr>
        <p:spPr>
          <a:xfrm>
            <a:off x="839416" y="1556792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那是我第一次見到真正的稻草人。在白天的陽光下，它就像一個堅定的守護者站在麥田的中央，令人十分安心。然而到了晚上，它在月光下只剩一個剪影，並且隨風輕輕晃動。我感覺它就像是在慢悠悠地向房子這邊靠近，嚇得我趕緊關燈，拉上窗簾睡覺。後來我很長時間內都不敢靠近稻草人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8760296" y="2927067"/>
            <a:ext cx="25922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5231904" y="3861048"/>
            <a:ext cx="500455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3757336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作者講述自己在晚上看到稻草人時，嚇得立即關燈拉窗簾睡覺，這是感到害怕的反應。而感到安心是作者白天看到稻草人時的反應，注意不要混淆。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8" name="文字方塊 6">
            <a:extLst>
              <a:ext uri="{FF2B5EF4-FFF2-40B4-BE49-F238E27FC236}">
                <a16:creationId xmlns:a16="http://schemas.microsoft.com/office/drawing/2014/main" id="{2AFFAB26-15B6-FAB6-CE66-D5D73A842CA9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作者在夜晚看到稻草人時，感到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安心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興奮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害怕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驚奇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A0388EDD-E5A1-645C-D768-F958F2E17F99}"/>
              </a:ext>
            </a:extLst>
          </p:cNvPr>
          <p:cNvSpPr/>
          <p:nvPr/>
        </p:nvSpPr>
        <p:spPr bwMode="auto">
          <a:xfrm>
            <a:off x="2313671" y="2725237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3382</TotalTime>
  <Words>516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問情感： 掌握人物的心情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985</cp:revision>
  <dcterms:created xsi:type="dcterms:W3CDTF">2020-02-20T03:30:37Z</dcterms:created>
  <dcterms:modified xsi:type="dcterms:W3CDTF">2025-04-23T07:51:51Z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