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68" d="100"/>
          <a:sy n="68" d="100"/>
        </p:scale>
        <p:origin x="336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問手法：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掌握文章中使用的手法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33217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填充題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「問手法」主要考察我們是否能準確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理解文章中所使用的手法，如修辭手法、描寫手法、表現手法、說明方法、論證方法等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64466" y="1703385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閱讀題目，確定題目考問什麼手法及對應範圍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76667" y="3096013"/>
            <a:ext cx="6408714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在文章中找出題目考問的範圍，結合該類手法的特點分析句子。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604079" y="1728356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616282" y="3118738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95918" y="4509120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選擇答案或整理出答案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635533" y="4534091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556792"/>
            <a:ext cx="10513168" cy="2759025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莉娜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是一個充滿活力的小女孩。她喜歡將烏黑的頭髮扎成兩條麻花辮，襯得圓圓的小臉更加白淨。在路上遇到熟人時，她會用力地揮手，然後小跑着來到人們面前問好。大家幾乎沒見過她生氣或難過的樣子，因為她的臉上總是掛着燦爛的笑容，讓每一個看到她的人都能擁有好心情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1" y="4150443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按題目要求閱讀對應文章內容，根據該手法的特點判斷其中使用了哪些手法。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973099" y="1196752"/>
            <a:ext cx="8424936" cy="276998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下列哪項是文章第二段運用的描寫手法？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3000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外貌描寫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     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(ii)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神態描寫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  <a:p>
            <a:pPr marL="0" indent="0"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(iii)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語言描寫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     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(iv)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動作描寫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  <a:p>
            <a:pPr marL="0" indent="0"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3000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(i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v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           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(ii)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(i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ii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</a:p>
          <a:p>
            <a:pPr marL="0" indent="0" defTabSz="477838"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3000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(ii)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(iv)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以上全部皆是。</a:t>
            </a:r>
            <a:endParaRPr lang="en-US" altLang="zh-TW" sz="3000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331A6A62-F765-EA0C-F8AD-EF2A9FEE3842}"/>
              </a:ext>
            </a:extLst>
          </p:cNvPr>
          <p:cNvSpPr/>
          <p:nvPr/>
        </p:nvSpPr>
        <p:spPr>
          <a:xfrm>
            <a:off x="7002299" y="1140481"/>
            <a:ext cx="1656184" cy="723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E479EFD2-9C24-B084-6C0A-1C5B07AADA82}"/>
              </a:ext>
            </a:extLst>
          </p:cNvPr>
          <p:cNvSpPr/>
          <p:nvPr/>
        </p:nvSpPr>
        <p:spPr>
          <a:xfrm>
            <a:off x="4727848" y="1140481"/>
            <a:ext cx="1224136" cy="723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方塊 3">
            <a:extLst>
              <a:ext uri="{FF2B5EF4-FFF2-40B4-BE49-F238E27FC236}">
                <a16:creationId xmlns:a16="http://schemas.microsoft.com/office/drawing/2014/main" id="{7C697DAF-0B90-3B2F-A0D8-4CFEA02D48D8}"/>
              </a:ext>
            </a:extLst>
          </p:cNvPr>
          <p:cNvSpPr txBox="1"/>
          <p:nvPr/>
        </p:nvSpPr>
        <p:spPr>
          <a:xfrm>
            <a:off x="839416" y="1556792"/>
            <a:ext cx="10513168" cy="2759025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莉娜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是一個充滿活力的小女孩。她喜歡將烏黑的頭髮扎成兩條麻花辮，襯得圓圓的小臉更加白淨。在路上遇到熟人時，她會用力地揮手，然後小跑着來到人們面前問好。大家幾乎沒見過她生氣或難過的樣子，因為她的臉上總是掛着燦爛的笑容，讓每一個看到她的人都能擁有好心情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6600056" y="2492896"/>
            <a:ext cx="475252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AD0573C1-1C1C-C8AA-FC6F-AFE83E78FA43}"/>
              </a:ext>
            </a:extLst>
          </p:cNvPr>
          <p:cNvCxnSpPr>
            <a:cxnSpLocks/>
          </p:cNvCxnSpPr>
          <p:nvPr/>
        </p:nvCxnSpPr>
        <p:spPr bwMode="auto">
          <a:xfrm>
            <a:off x="839416" y="2924944"/>
            <a:ext cx="5544616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908FFEBC-4499-8469-CCF3-BD8C141E17CF}"/>
              </a:ext>
            </a:extLst>
          </p:cNvPr>
          <p:cNvCxnSpPr>
            <a:cxnSpLocks/>
          </p:cNvCxnSpPr>
          <p:nvPr/>
        </p:nvCxnSpPr>
        <p:spPr bwMode="auto">
          <a:xfrm>
            <a:off x="9840416" y="2924944"/>
            <a:ext cx="151216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F83D227E-5EF7-2F36-E1A7-FF1179A44C78}"/>
              </a:ext>
            </a:extLst>
          </p:cNvPr>
          <p:cNvCxnSpPr>
            <a:cxnSpLocks/>
          </p:cNvCxnSpPr>
          <p:nvPr/>
        </p:nvCxnSpPr>
        <p:spPr bwMode="auto">
          <a:xfrm>
            <a:off x="876952" y="3344630"/>
            <a:ext cx="608314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ABFEAB9A-41BC-BE94-1ADF-625D86447965}"/>
              </a:ext>
            </a:extLst>
          </p:cNvPr>
          <p:cNvCxnSpPr>
            <a:cxnSpLocks/>
          </p:cNvCxnSpPr>
          <p:nvPr/>
        </p:nvCxnSpPr>
        <p:spPr bwMode="auto">
          <a:xfrm>
            <a:off x="3082563" y="3817176"/>
            <a:ext cx="534582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755891" y="4255741"/>
            <a:ext cx="8680215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文段中依次描寫了莉娜的外貌、動作和神態，但並未描寫莉娜說過的話，由此可以判斷出答案。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8" name="文字方塊 6">
            <a:extLst>
              <a:ext uri="{FF2B5EF4-FFF2-40B4-BE49-F238E27FC236}">
                <a16:creationId xmlns:a16="http://schemas.microsoft.com/office/drawing/2014/main" id="{2AFFAB26-15B6-FAB6-CE66-D5D73A842CA9}"/>
              </a:ext>
            </a:extLst>
          </p:cNvPr>
          <p:cNvSpPr txBox="1"/>
          <p:nvPr/>
        </p:nvSpPr>
        <p:spPr>
          <a:xfrm>
            <a:off x="1973099" y="1196752"/>
            <a:ext cx="8245801" cy="276998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下列哪項是文章第二段運用的描寫手法？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3000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外貌描寫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     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(ii)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神態描寫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  <a:p>
            <a:pPr marL="0" indent="0"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(iii)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語言描寫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      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(iv)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動作描寫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  <a:p>
            <a:pPr marL="0" indent="0"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3000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(i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v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           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(ii)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(i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ii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</a:p>
          <a:p>
            <a:pPr marL="0" indent="0" defTabSz="477838"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3000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(ii)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(iv)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</a:t>
            </a:r>
            <a:r>
              <a:rPr lang="en-US" altLang="zh-CN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以上全部皆是。</a:t>
            </a:r>
            <a:endParaRPr lang="en-US" altLang="zh-TW" sz="3000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A0388EDD-E5A1-645C-D768-F958F2E17F99}"/>
              </a:ext>
            </a:extLst>
          </p:cNvPr>
          <p:cNvSpPr/>
          <p:nvPr/>
        </p:nvSpPr>
        <p:spPr bwMode="auto">
          <a:xfrm>
            <a:off x="2130792" y="3555231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3503</TotalTime>
  <Words>605</Words>
  <Application>Microsoft Office PowerPoint</Application>
  <PresentationFormat>宽屏</PresentationFormat>
  <Paragraphs>32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DFKai-SB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問手法： 掌握文章中使用的手法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998</cp:revision>
  <dcterms:created xsi:type="dcterms:W3CDTF">2020-02-20T03:30:37Z</dcterms:created>
  <dcterms:modified xsi:type="dcterms:W3CDTF">2024-08-15T05:39:02Z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