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人物言行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原因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、人物心情由來、事情的起因、人物持某種觀點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根據關鍵信息從文章中找出與題目相關的內容，結合表示因果關係的關聯詞判斷事情的前因後果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我拿起那件灰色的外套說：「這件外套的版型很好看，我們就買這件給外婆吧？」媽媽搖搖頭說：「灰色太暗沉了，還是買黃色或者紅色這類顏色鮮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的衣服吧，這類顏色可以讓人看清來更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精神。」姐姐也應和着說：「外婆年紀大了，行動比較遲緩。穿顏色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鮮豔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的衣服也能更吸引人的目光，提醒開車的人注意慢行避讓。」聽了她們的話，我也很認同地點了點頭。最終，我們為外婆買了紅色外套和橙色的毛衣。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43965" y="417347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根據題目的關鍵詞，閱讀文章中圍繞這個關鍵詞進行的對話，從中歸納整理答案。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</a:t>
            </a:r>
            <a:r>
              <a:rPr lang="zh-CN" altLang="en-US" sz="3000">
                <a:latin typeface="DFKai-SB" panose="03000509000000000000" pitchFamily="65" charset="-120"/>
                <a:ea typeface="DFKai-SB" panose="03000509000000000000" pitchFamily="65" charset="-120"/>
              </a:rPr>
              <a:t>和家人為什麼選擇為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外婆購買顏色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鮮豔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5591944" y="1844824"/>
            <a:ext cx="46805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2197CA3A-1479-D46C-3F0C-34269A542A33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我拿起那件灰色的外套說：「這件外套的版型很好看，我們就買這件給外婆吧？」媽媽搖搖頭說：「灰色太暗沉了，還是買黃色或者紅色這類顏色鮮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的衣服吧，這類顏色可以讓人看清來更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精神。」姐姐也應和着說：「外婆年紀大了，行動比較遲緩。穿顏色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鮮豔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的衣服也能更吸引人的目光，提醒開車的人注意慢行避讓。」聽了她們的話，我也很認同地點了點頭。最終，我們為外婆買了紅色外套和橙色的毛衣。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6312024" y="2996952"/>
            <a:ext cx="50405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907974" y="3861048"/>
            <a:ext cx="979653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E6FA0B3F-A5BC-E81D-1558-8EA755020275}"/>
              </a:ext>
            </a:extLst>
          </p:cNvPr>
          <p:cNvCxnSpPr>
            <a:cxnSpLocks/>
          </p:cNvCxnSpPr>
          <p:nvPr/>
        </p:nvCxnSpPr>
        <p:spPr bwMode="auto">
          <a:xfrm>
            <a:off x="907974" y="3414238"/>
            <a:ext cx="57951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EE0EACB3-9009-84FD-E2ED-C9BC47CA43AC}"/>
              </a:ext>
            </a:extLst>
          </p:cNvPr>
          <p:cNvCxnSpPr>
            <a:cxnSpLocks/>
          </p:cNvCxnSpPr>
          <p:nvPr/>
        </p:nvCxnSpPr>
        <p:spPr bwMode="auto">
          <a:xfrm>
            <a:off x="10200456" y="3414238"/>
            <a:ext cx="11521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01676" y="4109571"/>
            <a:ext cx="8680215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從文中人物的對話總結答案，注意不要遺漏信息。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B7243048-6395-9300-F034-16FC67EA18FC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作者和家人為什麼選擇為外婆購買顏色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鮮豔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的衣服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42A56A-0B57-DD78-29B3-55F41D64B169}"/>
              </a:ext>
            </a:extLst>
          </p:cNvPr>
          <p:cNvSpPr txBox="1"/>
          <p:nvPr/>
        </p:nvSpPr>
        <p:spPr>
          <a:xfrm>
            <a:off x="1763100" y="1788130"/>
            <a:ext cx="89187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因為顏色鮮艷的衣服可以讓人看起來更有精神，並且能引人注目，提醒開車的人慢行避讓。（答案僅供參考）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3275</TotalTime>
  <Words>617</Words>
  <Application>Microsoft Office PowerPoint</Application>
  <PresentationFormat>宽屏</PresentationFormat>
  <Paragraphs>27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945</cp:revision>
  <dcterms:created xsi:type="dcterms:W3CDTF">2020-02-20T03:30:37Z</dcterms:created>
  <dcterms:modified xsi:type="dcterms:W3CDTF">2025-04-23T07:56:08Z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