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問目的：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判斷人物或文章的目的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文中人物行為或作者的目的，如人物言行的目的，作者</a:t>
            </a:r>
            <a:r>
              <a:rPr lang="zh-CN" altLang="en-US">
                <a:latin typeface="DFKai-SB" panose="03000509000000000000" pitchFamily="65" charset="-120"/>
                <a:ea typeface="DFKai-SB" panose="03000509000000000000" pitchFamily="65" charset="-120"/>
              </a:rPr>
              <a:t>舉例、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寫作的目的等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根據題目信息，在文中找到相關內容（關鍵人物、關鍵句等）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結合關鍵句前後文的內容，分析人物行為的目的，或作者如此寫作的目的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結合自己的分析，判斷答案然後作答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18816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鈣質對我們的身体至關重要，但很多人都不清楚該如何科學地補鈣。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首先，鈣有很多不同的種類。不同的鈣對人體有不同的作用，因此補鈣應該「對症下藥」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其次，補鈣並不能「多多益善」。若不注意補鈣的方式和量，反而會對人體造成傷害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因此，我們在補鈣的時候應遵從醫生或營養專家的建議，做到對症、適度。只有用科學的方式補鈣，才會令我們的身體變健康。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分析文章的結構、段落大意、主旨等內容，從中理解文章的寫作目的。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這篇文章的最主要目的是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說明補鈣的重要性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呼籲大家科學補鈣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介紹不同補鈣方式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列舉補鈣後的影響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3">
            <a:extLst>
              <a:ext uri="{FF2B5EF4-FFF2-40B4-BE49-F238E27FC236}">
                <a16:creationId xmlns:a16="http://schemas.microsoft.com/office/drawing/2014/main" id="{AE262E47-8CFA-6E62-4640-08061F72F2AF}"/>
              </a:ext>
            </a:extLst>
          </p:cNvPr>
          <p:cNvSpPr txBox="1"/>
          <p:nvPr/>
        </p:nvSpPr>
        <p:spPr>
          <a:xfrm>
            <a:off x="839416" y="1118816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鈣質對我們的身体至關重要，但很多人都不清楚該如何科學地補鈣。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首先，鈣有很多不同的種類。不同的鈣對人體有不同的作用，因此補鈣應該「對症下藥」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其次，補鈣並不能「多多益善」。若不注意補鈣的方式和量，反而會對人體造成傷害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因此，我們在補鈣的時候應遵從醫生或營養專家的建議，做到對症、適度。只有用科學的方式補鈣，才會令我們的身體變健康。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1559496" y="4725144"/>
            <a:ext cx="958063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975815" y="5224363"/>
            <a:ext cx="10164315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文章開篇提出很多人不懂科學補鈣，然後展開說明補鈣的注意事項，最後點明大家應科學地補鈣。可見文章目的在於結尾處，即呼籲大家科學地補鈣。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3" name="文字方塊 6">
            <a:extLst>
              <a:ext uri="{FF2B5EF4-FFF2-40B4-BE49-F238E27FC236}">
                <a16:creationId xmlns:a16="http://schemas.microsoft.com/office/drawing/2014/main" id="{6C0B289E-DF8D-2572-65C0-0B02C1E9ED9D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這篇文章的最主要目的是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說明補鈣的重要性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呼籲大家科學補鈣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介紹不同補鈣方式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列舉補鈣後的影響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151FEC0E-0F4B-DB13-16D7-53E3F11688D1}"/>
              </a:ext>
            </a:extLst>
          </p:cNvPr>
          <p:cNvSpPr/>
          <p:nvPr/>
        </p:nvSpPr>
        <p:spPr bwMode="auto">
          <a:xfrm>
            <a:off x="2312109" y="2282664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3097</TotalTime>
  <Words>639</Words>
  <Application>Microsoft Office PowerPoint</Application>
  <PresentationFormat>宽屏</PresentationFormat>
  <Paragraphs>38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問目的： 判斷人物或文章的目的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952</cp:revision>
  <dcterms:created xsi:type="dcterms:W3CDTF">2020-02-20T03:30:37Z</dcterms:created>
  <dcterms:modified xsi:type="dcterms:W3CDTF">2025-04-23T07:55:39Z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