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問觀點：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理解文章觀點或發表個人見解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理解文中人物的觀點或者文章作者的觀點，如評價人物的性格、行為，發表對事情的看法等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根據題目要求，在文中找到相關信息（關鍵人物、關鍵句等）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找到表達看法的句子，結合前後文內容，分析人物或作者持有的觀點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，或思考自己的觀點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結合選項判斷答案，或總結成句子作答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41277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總是認為我無法獨立處理事情。每天上學前，他總是一再提醒我要注意帶齊書本文具、路上注意安全。即使我一再表示自己已經記住，他還是一直講個不停。而當我們一起外出，他又總是緊張地護在我左右，提醒我這不能做、那不能碰，好像我是一座一碰就會碎的玻璃塑像。有時我真想問他，我在他眼裏就真的這麼沒用嗎？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293096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分析文章中對相關事物的描述，判斷該事物的特點，然後結合文章內容作答。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90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根據第二段，你認為作者爸爸是個什麼樣的人？結合文章加以說明。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字方塊 3">
            <a:extLst>
              <a:ext uri="{FF2B5EF4-FFF2-40B4-BE49-F238E27FC236}">
                <a16:creationId xmlns:a16="http://schemas.microsoft.com/office/drawing/2014/main" id="{F551F86F-A704-F411-90D0-4ADE8F3A7F91}"/>
              </a:ext>
            </a:extLst>
          </p:cNvPr>
          <p:cNvSpPr txBox="1"/>
          <p:nvPr/>
        </p:nvSpPr>
        <p:spPr>
          <a:xfrm>
            <a:off x="839416" y="141277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總是認為我無法獨立處理事情。每天上學前，他總是一再提醒我要注意帶齊書本文具、路上注意安全。即使我一再表示自己已經記住，他還是一直講個不停。而當我們一起外出，他又總是緊張地護在我左右，提醒我這不能做、那不能碰，好像我是一座一碰就會碎的玻璃塑像。有時我真想問他，我在他眼裏就真的這麼沒用嗎？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2711624" y="3212976"/>
            <a:ext cx="32403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9552384" y="3212976"/>
            <a:ext cx="16561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5D4D105A-C4C8-5F85-8B19-77F9D537D3B1}"/>
              </a:ext>
            </a:extLst>
          </p:cNvPr>
          <p:cNvCxnSpPr>
            <a:cxnSpLocks/>
          </p:cNvCxnSpPr>
          <p:nvPr/>
        </p:nvCxnSpPr>
        <p:spPr bwMode="auto">
          <a:xfrm>
            <a:off x="983432" y="3717032"/>
            <a:ext cx="25202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文段中，作者主要講了爸爸總是提醒自己注意各種事情，以及爸爸外出總是過於注重保護自己兩件事。據此總結自己的觀點，然後作答。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3" name="文字方塊 6">
            <a:extLst>
              <a:ext uri="{FF2B5EF4-FFF2-40B4-BE49-F238E27FC236}">
                <a16:creationId xmlns:a16="http://schemas.microsoft.com/office/drawing/2014/main" id="{6C0B289E-DF8D-2572-65C0-0B02C1E9ED9D}"/>
              </a:ext>
            </a:extLst>
          </p:cNvPr>
          <p:cNvSpPr txBox="1"/>
          <p:nvPr/>
        </p:nvSpPr>
        <p:spPr>
          <a:xfrm>
            <a:off x="1973099" y="1196752"/>
            <a:ext cx="8245801" cy="2490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根據第二段，你認為作者爸爸是個什麼樣的人？結合文章加以說明。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DB4763D-C558-1550-1243-54A29C6BD523}"/>
              </a:ext>
            </a:extLst>
          </p:cNvPr>
          <p:cNvSpPr txBox="1"/>
          <p:nvPr/>
        </p:nvSpPr>
        <p:spPr>
          <a:xfrm>
            <a:off x="2049036" y="2201428"/>
            <a:ext cx="8169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我認為作者爸爸是一個啰嗦的人。因為總是不停提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醒作者該注意什麼。</a:t>
            </a:r>
            <a:r>
              <a:rPr lang="zh-TW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我認為作者爸爸是一個過度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保護孩子的人。因為他總是過於緊張作者的安全。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EC52DBA-102C-1B89-6837-7F62CBC7A6F5}"/>
              </a:ext>
            </a:extLst>
          </p:cNvPr>
          <p:cNvSpPr txBox="1"/>
          <p:nvPr/>
        </p:nvSpPr>
        <p:spPr>
          <a:xfrm>
            <a:off x="7256499" y="3587203"/>
            <a:ext cx="2890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3139</TotalTime>
  <Words>611</Words>
  <Application>Microsoft Office PowerPoint</Application>
  <PresentationFormat>宽屏</PresentationFormat>
  <Paragraphs>30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問觀點： 理解文章觀點或發表個人見解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967</cp:revision>
  <dcterms:created xsi:type="dcterms:W3CDTF">2020-02-20T03:30:37Z</dcterms:created>
  <dcterms:modified xsi:type="dcterms:W3CDTF">2025-04-23T08:00:20Z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