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68" d="100"/>
          <a:sy n="68" d="100"/>
        </p:scale>
        <p:origin x="84" y="9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問特點：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掌握人物或事物的特點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691680" y="371703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圖表題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詞語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」主要考察我們是否能準確掌握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文章中人物或事物的特點，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如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人物的外形、性格特點；事物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在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外形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性能</a:t>
            </a:r>
            <a:r>
              <a:rPr lang="zh-TW" altLang="en-US">
                <a:latin typeface="DFKai-SB" panose="03000509000000000000" pitchFamily="65" charset="-120"/>
                <a:ea typeface="DFKai-SB" panose="03000509000000000000" pitchFamily="65" charset="-120"/>
              </a:rPr>
              <a:t>方面的</a:t>
            </a:r>
            <a:r>
              <a:rPr lang="zh-CN" altLang="en-US">
                <a:latin typeface="DFKai-SB" panose="03000509000000000000" pitchFamily="65" charset="-120"/>
                <a:ea typeface="DFKai-SB" panose="03000509000000000000" pitchFamily="65" charset="-120"/>
              </a:rPr>
              <a:t>特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點等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0205" y="1214634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閱讀題目，圈出考問的對象和要求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60082" y="2828835"/>
            <a:ext cx="6408714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根據題目要求閱讀文章或段落，找出人物或事物對應的特點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818" y="1239605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99697" y="2851560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40205" y="4443037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根據題目要求進行 選擇或填寫答案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79820" y="4468008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340768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「雞公欖」作為一道傳統小吃，它最受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廣州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本地人喜愛的地方卻並不是它的味道，而是它那獨特的售賣方式。售賣「雞公欖」的小販，通常會在身上套上一隻色彩鮮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的紙扎大公雞，然後一邊吹嗩吶，一邊市民生活的街巷中穿行。小販用「滴滴答，滴滴答」的曲調吹嗩吶，聽起來就像粵語中的「雞公欖」。街坊們一聽到嗩吶聲，便會紛紛出門向小販購買「雞公欖」，場面好不熱鬧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742638" y="4902531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根據題目要求，在文章中找到描寫小販的相關內容，比對選項篩選出正確答案。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706634" y="1124744"/>
            <a:ext cx="8778732" cy="332398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根據文章，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「雞公欖」小販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有下列哪些特點？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altLang="zh-CN" sz="3000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) 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身上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套着紙扎的大公雞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(ii)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用粵語大聲喊「雞公欖」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449263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(iii)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在市民生活的街巷中穿行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49263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(iv)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用嗩吶吹「滴滴答」的曲調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altLang="zh-CN" sz="2800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altLang="zh-CN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(ii) </a:t>
            </a:r>
            <a:r>
              <a:rPr lang="zh-CN" altLang="en-US" sz="2800" dirty="0"/>
              <a:t>。            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</a:t>
            </a: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(iii)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和</a:t>
            </a:r>
            <a:r>
              <a:rPr lang="en-US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(iv) </a:t>
            </a:r>
            <a:r>
              <a:rPr lang="zh-CN" altLang="en-US" sz="2800" dirty="0"/>
              <a:t>。</a:t>
            </a:r>
            <a:endParaRPr lang="en-US" altLang="zh-CN" sz="28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altLang="zh-CN" sz="2800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altLang="zh-CN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en-US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(iii)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(iv) </a:t>
            </a:r>
            <a:r>
              <a:rPr lang="zh-CN" altLang="en-US" sz="2800" dirty="0"/>
              <a:t>。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以上全部皆是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3">
            <a:extLst>
              <a:ext uri="{FF2B5EF4-FFF2-40B4-BE49-F238E27FC236}">
                <a16:creationId xmlns:a16="http://schemas.microsoft.com/office/drawing/2014/main" id="{E988F250-C24A-6FA1-361E-022BA394B8D3}"/>
              </a:ext>
            </a:extLst>
          </p:cNvPr>
          <p:cNvSpPr txBox="1"/>
          <p:nvPr/>
        </p:nvSpPr>
        <p:spPr>
          <a:xfrm>
            <a:off x="839416" y="1340768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「雞公欖」作為一道傳統小吃，它最受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廣州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本地人喜愛的地方卻並不是它的味道，而是它那獨特的售賣方式。售賣「雞公欖」的小販，通常會在身上套上一隻色彩鮮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的紙扎大公雞，然後一邊吹嗩吶，一邊市民生活的街巷中穿行。小販用「滴滴答，滴滴答」的曲調吹嗩吶，聽起來就像粵語中的「雞公欖」。街坊們一聽到嗩吶聲，便會紛紛出門向小販購買「雞公欖」，場面好不熱鬧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7D47CD39-BDBF-9E97-394D-A68191DCD95C}"/>
              </a:ext>
            </a:extLst>
          </p:cNvPr>
          <p:cNvCxnSpPr>
            <a:cxnSpLocks/>
          </p:cNvCxnSpPr>
          <p:nvPr/>
        </p:nvCxnSpPr>
        <p:spPr bwMode="auto">
          <a:xfrm>
            <a:off x="2049036" y="3140968"/>
            <a:ext cx="712879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10C00821-5DE6-24E6-8494-51DD7839EE27}"/>
              </a:ext>
            </a:extLst>
          </p:cNvPr>
          <p:cNvCxnSpPr>
            <a:cxnSpLocks/>
          </p:cNvCxnSpPr>
          <p:nvPr/>
        </p:nvCxnSpPr>
        <p:spPr bwMode="auto">
          <a:xfrm>
            <a:off x="2049036" y="3587530"/>
            <a:ext cx="424847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2454501D-F38D-5156-761F-1F4693A918F8}"/>
              </a:ext>
            </a:extLst>
          </p:cNvPr>
          <p:cNvCxnSpPr>
            <a:cxnSpLocks/>
          </p:cNvCxnSpPr>
          <p:nvPr/>
        </p:nvCxnSpPr>
        <p:spPr bwMode="auto">
          <a:xfrm>
            <a:off x="6672064" y="3587530"/>
            <a:ext cx="453650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0DBA705E-5040-1C2B-A075-4670E659019C}"/>
              </a:ext>
            </a:extLst>
          </p:cNvPr>
          <p:cNvCxnSpPr>
            <a:cxnSpLocks/>
          </p:cNvCxnSpPr>
          <p:nvPr/>
        </p:nvCxnSpPr>
        <p:spPr bwMode="auto">
          <a:xfrm>
            <a:off x="952805" y="4059244"/>
            <a:ext cx="1830827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74192" y="4765263"/>
            <a:ext cx="8680215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文中第二段專門描寫售賣「雞公欖」小販的特點，比對選項後可知，段落中並未提及他們會大喊「雞公欖</a:t>
            </a:r>
            <a:r>
              <a:rPr lang="zh-CN" altLang="en-US" sz="2800">
                <a:latin typeface="DFKai-SB" panose="03000509000000000000" pitchFamily="65" charset="-120"/>
                <a:ea typeface="DFKai-SB" panose="03000509000000000000" pitchFamily="65" charset="-120"/>
              </a:rPr>
              <a:t>」。由此可選出答案。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104BA87F-E37D-9875-46C0-4DDD5EF357AD}"/>
              </a:ext>
            </a:extLst>
          </p:cNvPr>
          <p:cNvSpPr/>
          <p:nvPr/>
        </p:nvSpPr>
        <p:spPr bwMode="auto">
          <a:xfrm>
            <a:off x="1876212" y="4026953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4" name="文字方塊 6">
            <a:extLst>
              <a:ext uri="{FF2B5EF4-FFF2-40B4-BE49-F238E27FC236}">
                <a16:creationId xmlns:a16="http://schemas.microsoft.com/office/drawing/2014/main" id="{975141E3-7906-A044-AA99-9ED84DA2AC16}"/>
              </a:ext>
            </a:extLst>
          </p:cNvPr>
          <p:cNvSpPr txBox="1"/>
          <p:nvPr/>
        </p:nvSpPr>
        <p:spPr>
          <a:xfrm>
            <a:off x="1706634" y="1124744"/>
            <a:ext cx="8778732" cy="332398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根據文章，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「雞公欖」小販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有下列哪些特點？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altLang="zh-CN" sz="3000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) 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身上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套着紙扎的大公雞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(ii)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用粵語大聲喊「雞公欖」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449263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(iii)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在市民生活的街巷中穿行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49263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(iv)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用嗩吶吹「滴滴答」的曲調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altLang="zh-CN" sz="2800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altLang="zh-CN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(ii) </a:t>
            </a:r>
            <a:r>
              <a:rPr lang="zh-CN" altLang="en-US" sz="2800" dirty="0"/>
              <a:t>。            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</a:t>
            </a: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(iii)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和</a:t>
            </a:r>
            <a:r>
              <a:rPr lang="en-US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(iv) </a:t>
            </a:r>
            <a:r>
              <a:rPr lang="zh-CN" altLang="en-US" sz="2800" dirty="0"/>
              <a:t>。</a:t>
            </a:r>
            <a:endParaRPr lang="en-US" altLang="zh-CN" sz="28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altLang="zh-CN" sz="2800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altLang="zh-CN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en-US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(iii)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(iv) </a:t>
            </a:r>
            <a:r>
              <a:rPr lang="zh-CN" altLang="en-US" sz="2800" dirty="0"/>
              <a:t>。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以上全部皆是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4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3090</TotalTime>
  <Words>778</Words>
  <Application>Microsoft Office PowerPoint</Application>
  <PresentationFormat>宽屏</PresentationFormat>
  <Paragraphs>36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DFKai-SB</vt:lpstr>
      <vt:lpstr>MKaiHK-Medium</vt:lpstr>
      <vt:lpstr>微软雅黑</vt:lpstr>
      <vt:lpstr>Arial</vt:lpstr>
      <vt:lpstr>Calibri</vt:lpstr>
      <vt:lpstr>Calibri Light</vt:lpstr>
      <vt:lpstr>Times New Roman</vt:lpstr>
      <vt:lpstr>BCA_Template</vt:lpstr>
      <vt:lpstr>問特點： 掌握人物或事物的特點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946</cp:revision>
  <dcterms:created xsi:type="dcterms:W3CDTF">2020-02-20T03:30:37Z</dcterms:created>
  <dcterms:modified xsi:type="dcterms:W3CDTF">2025-04-23T07:57:52Z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