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5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6" autoAdjust="0"/>
    <p:restoredTop sz="94660"/>
  </p:normalViewPr>
  <p:slideViewPr>
    <p:cSldViewPr showGuides="1">
      <p:cViewPr varScale="1">
        <p:scale>
          <a:sx n="64" d="100"/>
          <a:sy n="64" d="100"/>
        </p:scale>
        <p:origin x="34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未能找齊事物的全部特点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922712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只着眼於某一部分的內容，導致沒有找齊事物的全部特點。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371348" y="1190717"/>
            <a:ext cx="9160768" cy="338554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根據文章，膳食纖維有下列哪些特點？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不能產生熱量。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(ii)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不能被腸胃吸收。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存在於穀物、蔬果之中。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(iv)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分為可溶性與不可溶性兩類。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(ii) </a:t>
            </a:r>
            <a:r>
              <a:rPr lang="zh-CN" altLang="en-US" dirty="0"/>
              <a:t>。 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(iii)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dirty="0"/>
              <a:t>。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以上全部皆是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1913511" y="3656787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884548" y="365691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922712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仔細閱讀全文，找出事物的全部特點。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371348" y="1190717"/>
            <a:ext cx="9160768" cy="338554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根據文章，膳食纖維有下列哪些特點？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不能產生熱量。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(ii)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不能被腸胃吸收。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存在於穀物、蔬果之中。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(iv)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分為可溶性與不可溶性兩類。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(ii) </a:t>
            </a:r>
            <a:r>
              <a:rPr lang="zh-CN" altLang="en-US" dirty="0"/>
              <a:t>。 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(iii)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dirty="0"/>
              <a:t>。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以上全部皆是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1913511" y="3656787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884548" y="365691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79286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59697" y="1634725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通讀全文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9695" y="2548182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圈劃出事物的全部特點，然後加以總結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99310" y="165969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9310" y="2570907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62793" y="4013392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比對題目，排除未提及或錯誤的選項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02408" y="4038363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623392" y="1324039"/>
            <a:ext cx="11223439" cy="3884140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原文：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膳食纖維屬於碳水化合物中的一種多糖。它既不能被腸胃吸收，也不能產生熱量，所以一度被認為是「無用的物質」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膳食纖維分為兩大類。一類是可溶解於水的可溶性膳食纖維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另一類是不可溶解於水的不可溶性膳食纖維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既然膳食纖維有這麼多好處，那麼我們可以從哪裏攝取呢？其實，攝取膳食纖維並不困難，常見的穀物、水果、蔬菜等食物都富含膳食纖維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F1BA210-7DA5-CEAA-5181-4B87C4D7496C}"/>
              </a:ext>
            </a:extLst>
          </p:cNvPr>
          <p:cNvCxnSpPr>
            <a:cxnSpLocks/>
          </p:cNvCxnSpPr>
          <p:nvPr/>
        </p:nvCxnSpPr>
        <p:spPr bwMode="auto">
          <a:xfrm>
            <a:off x="623392" y="2780928"/>
            <a:ext cx="230425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9F22908E-3E73-BFA9-F6B8-ED28B5B1FFEF}"/>
              </a:ext>
            </a:extLst>
          </p:cNvPr>
          <p:cNvCxnSpPr>
            <a:cxnSpLocks/>
          </p:cNvCxnSpPr>
          <p:nvPr/>
        </p:nvCxnSpPr>
        <p:spPr bwMode="auto">
          <a:xfrm>
            <a:off x="7824192" y="2348880"/>
            <a:ext cx="4022639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A75133CA-535E-1883-FA61-0570104761FF}"/>
              </a:ext>
            </a:extLst>
          </p:cNvPr>
          <p:cNvCxnSpPr>
            <a:cxnSpLocks/>
          </p:cNvCxnSpPr>
          <p:nvPr/>
        </p:nvCxnSpPr>
        <p:spPr bwMode="auto">
          <a:xfrm>
            <a:off x="1320004" y="3266109"/>
            <a:ext cx="93125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ACC5F653-74B9-7228-7144-D66BF91039F5}"/>
              </a:ext>
            </a:extLst>
          </p:cNvPr>
          <p:cNvCxnSpPr>
            <a:cxnSpLocks/>
          </p:cNvCxnSpPr>
          <p:nvPr/>
        </p:nvCxnSpPr>
        <p:spPr bwMode="auto">
          <a:xfrm>
            <a:off x="767408" y="3717032"/>
            <a:ext cx="70567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6269469C-C6B5-0AE6-0BCD-E9B7170639DA}"/>
              </a:ext>
            </a:extLst>
          </p:cNvPr>
          <p:cNvCxnSpPr>
            <a:cxnSpLocks/>
          </p:cNvCxnSpPr>
          <p:nvPr/>
        </p:nvCxnSpPr>
        <p:spPr bwMode="auto">
          <a:xfrm>
            <a:off x="11352584" y="3251342"/>
            <a:ext cx="494247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76016091-1293-96C3-D46E-C918E6EE946A}"/>
              </a:ext>
            </a:extLst>
          </p:cNvPr>
          <p:cNvCxnSpPr>
            <a:cxnSpLocks/>
          </p:cNvCxnSpPr>
          <p:nvPr/>
        </p:nvCxnSpPr>
        <p:spPr bwMode="auto">
          <a:xfrm>
            <a:off x="4583832" y="4653136"/>
            <a:ext cx="7262999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D5DA7A27-3BDD-91CD-DF10-4E68EBC43C53}"/>
              </a:ext>
            </a:extLst>
          </p:cNvPr>
          <p:cNvCxnSpPr>
            <a:cxnSpLocks/>
          </p:cNvCxnSpPr>
          <p:nvPr/>
        </p:nvCxnSpPr>
        <p:spPr bwMode="auto">
          <a:xfrm>
            <a:off x="767408" y="5085184"/>
            <a:ext cx="100811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6">
            <a:extLst>
              <a:ext uri="{FF2B5EF4-FFF2-40B4-BE49-F238E27FC236}">
                <a16:creationId xmlns:a16="http://schemas.microsoft.com/office/drawing/2014/main" id="{31325BF6-E791-E2A2-DF09-5DD09BE39894}"/>
              </a:ext>
            </a:extLst>
          </p:cNvPr>
          <p:cNvSpPr txBox="1"/>
          <p:nvPr/>
        </p:nvSpPr>
        <p:spPr>
          <a:xfrm>
            <a:off x="1371348" y="1190717"/>
            <a:ext cx="9160768" cy="338554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根據文章，膳食纖維有下列哪些特點？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不能產生熱量。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(ii)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不能被腸胃吸收。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存在於穀物、蔬果之中。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(iv)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分為可溶性與不可溶性兩類。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(ii) </a:t>
            </a:r>
            <a:r>
              <a:rPr lang="zh-CN" altLang="en-US" dirty="0"/>
              <a:t>。 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(iii)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dirty="0"/>
              <a:t>。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以上全部皆是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6446842" y="4142390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9884548" y="354222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739264" y="4623378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通讀全文，從每個段落中找出膳食纖維的不同特點，然後比對題目選項作出判斷。要留意原文跟選項中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意思相同、但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表述有差異的內容。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animBg="1"/>
      <p:bldP spid="14" grpId="0"/>
      <p:bldP spid="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2860</TotalTime>
  <Words>559</Words>
  <Application>Microsoft Office PowerPoint</Application>
  <PresentationFormat>宽屏</PresentationFormat>
  <Paragraphs>47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未能找齊事物的全部特点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949</cp:revision>
  <dcterms:created xsi:type="dcterms:W3CDTF">2020-02-20T03:30:37Z</dcterms:created>
  <dcterms:modified xsi:type="dcterms:W3CDTF">2024-08-09T03:38:32Z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