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93" d="100"/>
          <a:sy n="93" d="100"/>
        </p:scale>
        <p:origin x="96" y="3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問因果：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理解文章中的因果關係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583177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短答題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206210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因果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分析文章中的因果關係，通常會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考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問人物言行的原因、人物心情的由來、事情的起因、人物持某種觀點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立場的原因等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6" y="1768632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圈出題目的考問的關鍵信息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39806" y="2808105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根據關鍵信息從文章中找出與題目相關的內容，</a:t>
            </a:r>
            <a:r>
              <a:rPr lang="zh-TW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分析當中的因果關係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19" y="1793603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421" y="2830830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39806" y="4994790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歸納原因後作答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421" y="5019761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124744"/>
            <a:ext cx="10513168" cy="365670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我終於還是問出了心中的疑惑：「表哥，特攝片是面向兒童製作的，為什麼你明明已經是高中生了，卻還是喜歡看特攝片？」表哥笑着摸摸我的頭說：「我喜歡看的並不是英雄打怪獸。特攝片的主角都會面對各種困境，但他們永不言棄，勇敢地挑戰磨難。我總能受到他們這種精神的鼓勵，從而有信心去面對難題。」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72000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聽了表哥的回答，我恍然大悟：原來這個才是特攝片那麼令人喜愛的原因。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2043965" y="4173473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根據題目關鍵詞，找出文章中的相關內容，聯繫前後文歸納總結答案。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775520" y="1268759"/>
            <a:ext cx="9132528" cy="156709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作者明白到特攝片那麼受人喜愛的原因是什麼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____________________________________________________________________________________________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4349C70A-E841-FF75-E6BF-561B4292CC16}"/>
              </a:ext>
            </a:extLst>
          </p:cNvPr>
          <p:cNvCxnSpPr>
            <a:cxnSpLocks/>
          </p:cNvCxnSpPr>
          <p:nvPr/>
        </p:nvCxnSpPr>
        <p:spPr>
          <a:xfrm>
            <a:off x="3755740" y="1844824"/>
            <a:ext cx="46805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2197CA3A-1479-D46C-3F0C-34269A542A33}"/>
              </a:ext>
            </a:extLst>
          </p:cNvPr>
          <p:cNvSpPr txBox="1"/>
          <p:nvPr/>
        </p:nvSpPr>
        <p:spPr>
          <a:xfrm>
            <a:off x="839416" y="1124744"/>
            <a:ext cx="10513168" cy="365670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我終於還是問出了心中的疑惑：「表哥，特攝片是面向兒童製作的，為什麼你明明已經是高中生了，卻還是喜歡看特攝片？」表哥笑着摸摸我的頭說：「我喜歡看的並不是英雄打怪獸。特攝片的主角都會面對各種困境，但他們永不言棄，勇敢地挑戰磨難。我總能受到他們這種精神的鼓勵，從而有信心去面對難題。」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72000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聽了表哥的回答，我恍然大悟：原來這個才是特攝片那麼令人喜愛的原因。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9840416" y="2996952"/>
            <a:ext cx="151216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88279BC4-8675-668D-640F-5EDF6246915B}"/>
              </a:ext>
            </a:extLst>
          </p:cNvPr>
          <p:cNvCxnSpPr>
            <a:cxnSpLocks/>
          </p:cNvCxnSpPr>
          <p:nvPr/>
        </p:nvCxnSpPr>
        <p:spPr bwMode="auto">
          <a:xfrm>
            <a:off x="907974" y="3861048"/>
            <a:ext cx="850039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E6FA0B3F-A5BC-E81D-1558-8EA755020275}"/>
              </a:ext>
            </a:extLst>
          </p:cNvPr>
          <p:cNvCxnSpPr>
            <a:cxnSpLocks/>
          </p:cNvCxnSpPr>
          <p:nvPr/>
        </p:nvCxnSpPr>
        <p:spPr bwMode="auto">
          <a:xfrm>
            <a:off x="907974" y="3414238"/>
            <a:ext cx="1044461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EE0EACB3-9009-84FD-E2ED-C9BC47CA43AC}"/>
              </a:ext>
            </a:extLst>
          </p:cNvPr>
          <p:cNvCxnSpPr>
            <a:cxnSpLocks/>
          </p:cNvCxnSpPr>
          <p:nvPr/>
        </p:nvCxnSpPr>
        <p:spPr bwMode="auto">
          <a:xfrm>
            <a:off x="1631504" y="4293096"/>
            <a:ext cx="460851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2001676" y="4109571"/>
            <a:ext cx="8680215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>
                <a:latin typeface="DFKai-SB" panose="03000509000000000000" pitchFamily="65" charset="-120"/>
                <a:ea typeface="DFKai-SB" panose="03000509000000000000" pitchFamily="65" charset="-120"/>
              </a:rPr>
              <a:t>根據人物的話語總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結答案</a:t>
            </a:r>
            <a:r>
              <a:rPr lang="zh-CN" altLang="en-US" sz="2800">
                <a:latin typeface="DFKai-SB" panose="03000509000000000000" pitchFamily="65" charset="-120"/>
                <a:ea typeface="DFKai-SB" panose="03000509000000000000" pitchFamily="65" charset="-120"/>
              </a:rPr>
              <a:t>，注意語言要簡潔凝練。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4" name="文字方塊 6">
            <a:extLst>
              <a:ext uri="{FF2B5EF4-FFF2-40B4-BE49-F238E27FC236}">
                <a16:creationId xmlns:a16="http://schemas.microsoft.com/office/drawing/2014/main" id="{B7243048-6395-9300-F034-16FC67EA18FC}"/>
              </a:ext>
            </a:extLst>
          </p:cNvPr>
          <p:cNvSpPr txBox="1"/>
          <p:nvPr/>
        </p:nvSpPr>
        <p:spPr>
          <a:xfrm>
            <a:off x="1775520" y="1268759"/>
            <a:ext cx="9132528" cy="156709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作者明白到，特攝片那麼受人喜愛的原因是什麼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____________________________________________________________________________________________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242A56A-0B57-DD78-29B3-55F41D64B169}"/>
              </a:ext>
            </a:extLst>
          </p:cNvPr>
          <p:cNvSpPr txBox="1"/>
          <p:nvPr/>
        </p:nvSpPr>
        <p:spPr>
          <a:xfrm>
            <a:off x="1763100" y="1788130"/>
            <a:ext cx="891879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75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原因是特攝片的主角面對各種困境時永不言棄、勇於挑戰困，這種精神激勵了人們，讓人有信心去挑戰難題。（答案僅供參考）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3402</TotalTime>
  <Words>589</Words>
  <Application>Microsoft Office PowerPoint</Application>
  <PresentationFormat>宽屏</PresentationFormat>
  <Paragraphs>29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問因果： 理解文章中的因果關係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956</cp:revision>
  <dcterms:created xsi:type="dcterms:W3CDTF">2020-02-20T03:30:37Z</dcterms:created>
  <dcterms:modified xsi:type="dcterms:W3CDTF">2025-04-09T01:28:51Z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