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120" y="3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問目的：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判斷目的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文中人物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言行的目的或作者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寫作的目的等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根據題目信息，在文中找到相關內容（關鍵人物、關鍵句等）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結合關鍵句前後文的內容，分析人物行為的目的，或作者如此寫作的目的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結合自己的分析，判斷答案然後作答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1881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說起老虎的別稱，也頗為有趣。相傳因為古人以「蟲」泛指一切動物，而老虎是百獸之王，因此人們稱老虎為「大蟲」；又因老虎生活在山林之中且統治百獸，人們又將老虎稱為「山君」、「獸君」；加之老虎外貌與貓頗為相似，只是體型比貓大了好幾圈，因而還被稱為「大貓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據統計，老虎的別稱有三十多個，動物界鮮有能跟牠匹敵的。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分析段落的結構，找出中心句或具有總結性的句子，然後結合該句子理解作者的目的。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文章第三段列舉了老虎的不同別稱，目的是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說明老虎的別稱非常多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指出老虎的別稱很有趣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突出老虎十分受人喜歡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解釋老虎受歡迎的原因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3">
            <a:extLst>
              <a:ext uri="{FF2B5EF4-FFF2-40B4-BE49-F238E27FC236}">
                <a16:creationId xmlns:a16="http://schemas.microsoft.com/office/drawing/2014/main" id="{AE262E47-8CFA-6E62-4640-08061F72F2AF}"/>
              </a:ext>
            </a:extLst>
          </p:cNvPr>
          <p:cNvSpPr txBox="1"/>
          <p:nvPr/>
        </p:nvSpPr>
        <p:spPr>
          <a:xfrm>
            <a:off x="839416" y="111881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說起老虎的別稱，也頗為有趣。相傳因為古人以「蟲」泛指一切動物，而老虎是百獸之王，因此人們稱老虎為「大蟲」；又因老虎生活在山林之中且統治百獸，人們又將老虎稱為「山君」、「獸君」；加之老虎外貌與貓頗為相似，只是體型比貓大了好幾圈，因而還被稱為「大貓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據統計，老虎的別稱有三十多個，動物界鮮有能跟牠匹敵的。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4799856" y="3861048"/>
            <a:ext cx="65527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839416" y="4276680"/>
            <a:ext cx="302433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段落首句看似是總起句，但真正具總結作用的為段落的末句。結合中間列舉的列子，可從末句總結出正確答案。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3" name="文字方塊 6">
            <a:extLst>
              <a:ext uri="{FF2B5EF4-FFF2-40B4-BE49-F238E27FC236}">
                <a16:creationId xmlns:a16="http://schemas.microsoft.com/office/drawing/2014/main" id="{6C0B289E-DF8D-2572-65C0-0B02C1E9ED9D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文章第三段列舉了老虎的不同別稱，目的是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說明老虎的別稱非常多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指出老虎的別稱很有趣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突出老虎十分受人喜歡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解釋老虎受歡迎的原因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151FEC0E-0F4B-DB13-16D7-53E3F11688D1}"/>
              </a:ext>
            </a:extLst>
          </p:cNvPr>
          <p:cNvSpPr/>
          <p:nvPr/>
        </p:nvSpPr>
        <p:spPr bwMode="auto">
          <a:xfrm>
            <a:off x="2312109" y="1818838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3219</TotalTime>
  <Words>613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問目的： 判斷目的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962</cp:revision>
  <dcterms:created xsi:type="dcterms:W3CDTF">2020-02-20T03:30:37Z</dcterms:created>
  <dcterms:modified xsi:type="dcterms:W3CDTF">2025-04-09T01:32:20Z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